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86" r:id="rId2"/>
    <p:sldId id="270" r:id="rId3"/>
    <p:sldId id="271" r:id="rId4"/>
    <p:sldId id="287" r:id="rId5"/>
    <p:sldId id="309" r:id="rId6"/>
    <p:sldId id="310" r:id="rId7"/>
    <p:sldId id="288" r:id="rId8"/>
    <p:sldId id="290" r:id="rId9"/>
    <p:sldId id="291" r:id="rId10"/>
    <p:sldId id="292" r:id="rId11"/>
    <p:sldId id="293" r:id="rId12"/>
    <p:sldId id="294" r:id="rId13"/>
    <p:sldId id="295" r:id="rId14"/>
    <p:sldId id="296" r:id="rId15"/>
    <p:sldId id="297" r:id="rId16"/>
    <p:sldId id="298" r:id="rId17"/>
    <p:sldId id="299" r:id="rId18"/>
    <p:sldId id="300" r:id="rId19"/>
    <p:sldId id="301" r:id="rId20"/>
    <p:sldId id="303" r:id="rId21"/>
    <p:sldId id="304" r:id="rId22"/>
    <p:sldId id="305" r:id="rId23"/>
    <p:sldId id="306" r:id="rId24"/>
    <p:sldId id="307" r:id="rId25"/>
    <p:sldId id="308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23A84"/>
    <a:srgbClr val="BDD7EE"/>
    <a:srgbClr val="000000"/>
    <a:srgbClr val="FFFFFF"/>
    <a:srgbClr val="60BCDA"/>
    <a:srgbClr val="FFD007"/>
    <a:srgbClr val="680000"/>
    <a:srgbClr val="4472C4"/>
    <a:srgbClr val="ED7D31"/>
    <a:srgbClr val="CA26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6935" autoAdjust="0"/>
  </p:normalViewPr>
  <p:slideViewPr>
    <p:cSldViewPr snapToGrid="0">
      <p:cViewPr>
        <p:scale>
          <a:sx n="75" d="100"/>
          <a:sy n="75" d="100"/>
        </p:scale>
        <p:origin x="163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Đầu trang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3" name="Chỗ dành sẵn cho Ngày tháng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07EB09-52EC-4F02-8EC8-305793D1CA11}" type="datetimeFigureOut">
              <a:rPr lang="vi-VN" smtClean="0"/>
              <a:t>27/03/2023</a:t>
            </a:fld>
            <a:endParaRPr lang="vi-VN"/>
          </a:p>
        </p:txBody>
      </p:sp>
      <p:sp>
        <p:nvSpPr>
          <p:cNvPr id="4" name="Chỗ dành sẵn cho Hình ảnh của Bản chiế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vi-VN"/>
          </a:p>
        </p:txBody>
      </p:sp>
      <p:sp>
        <p:nvSpPr>
          <p:cNvPr id="5" name="Chỗ dành sẵn cho Ghi chú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6" name="Chỗ dành sẵn cho Chân trang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7" name="Chỗ dành sẵn cho Số hiệu Bản chiế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B1E2A1-C873-4F3E-B6D4-D902D5401024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7188175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1E2A1-C873-4F3E-B6D4-D902D5401024}" type="slidenum">
              <a:rPr lang="vi-VN" smtClean="0"/>
              <a:t>5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7461959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1E2A1-C873-4F3E-B6D4-D902D5401024}" type="slidenum">
              <a:rPr lang="vi-VN" smtClean="0"/>
              <a:t>15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3380149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1E2A1-C873-4F3E-B6D4-D902D5401024}" type="slidenum">
              <a:rPr lang="vi-VN" smtClean="0"/>
              <a:t>16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5303930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1E2A1-C873-4F3E-B6D4-D902D5401024}" type="slidenum">
              <a:rPr lang="vi-VN" smtClean="0"/>
              <a:t>17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9631380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1E2A1-C873-4F3E-B6D4-D902D5401024}" type="slidenum">
              <a:rPr lang="vi-VN" smtClean="0"/>
              <a:t>18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8600050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1E2A1-C873-4F3E-B6D4-D902D5401024}" type="slidenum">
              <a:rPr lang="vi-VN" smtClean="0"/>
              <a:t>19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6591435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1E2A1-C873-4F3E-B6D4-D902D5401024}" type="slidenum">
              <a:rPr lang="vi-VN" smtClean="0"/>
              <a:t>7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2911750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1E2A1-C873-4F3E-B6D4-D902D5401024}" type="slidenum">
              <a:rPr lang="vi-VN" smtClean="0"/>
              <a:t>8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8039319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1E2A1-C873-4F3E-B6D4-D902D5401024}" type="slidenum">
              <a:rPr lang="vi-VN" smtClean="0"/>
              <a:t>9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4086061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1E2A1-C873-4F3E-B6D4-D902D5401024}" type="slidenum">
              <a:rPr lang="vi-VN" smtClean="0"/>
              <a:t>10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2045986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1E2A1-C873-4F3E-B6D4-D902D5401024}" type="slidenum">
              <a:rPr lang="vi-VN" smtClean="0"/>
              <a:t>11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6876391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1E2A1-C873-4F3E-B6D4-D902D5401024}" type="slidenum">
              <a:rPr lang="vi-VN" smtClean="0"/>
              <a:t>12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6829722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1E2A1-C873-4F3E-B6D4-D902D5401024}" type="slidenum">
              <a:rPr lang="vi-VN" smtClean="0"/>
              <a:t>13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7307926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1E2A1-C873-4F3E-B6D4-D902D5401024}" type="slidenum">
              <a:rPr lang="vi-VN" smtClean="0"/>
              <a:t>14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5789383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F2FE3-E239-45F5-BFBE-F3E091DBDB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35DD56-D70D-4619-A40F-4009A2D23C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A6C782-B785-45C4-8D8A-DD5463848C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9094E-4E7E-46C0-B365-2EB6042A85F3}" type="datetimeFigureOut">
              <a:rPr lang="en-US" smtClean="0"/>
              <a:t>3/27/2023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DFCD77-A45B-431C-8CD1-0E9F7F648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89BC85-4747-4113-9859-A97F7AB6D3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3E7E7-89C2-4030-9246-3BF9E45A9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935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54C61-12C8-4E49-8DAA-5BE159A95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05CB2BF-F154-4084-863F-D9BEC9A654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814669-89F1-4CFA-BE9D-BACECEE3BE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9094E-4E7E-46C0-B365-2EB6042A85F3}" type="datetimeFigureOut">
              <a:rPr lang="en-US" smtClean="0"/>
              <a:t>3/27/2023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72050D-DB7B-4C2F-A4CD-996CC752A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A54851-27B0-421A-A539-91A9CEC1DD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3E7E7-89C2-4030-9246-3BF9E45A9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7736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BDF3960-D05C-4C47-8EB3-5A513A83CF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BF32B21-FF88-4F39-B2BB-B4B2ACC3FD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04F885-45C7-4A34-8254-B486AA217E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9094E-4E7E-46C0-B365-2EB6042A85F3}" type="datetimeFigureOut">
              <a:rPr lang="en-US" smtClean="0"/>
              <a:t>3/27/2023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D96655-6148-4BE9-8DE7-AE0BFCDA72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625113-18F9-4636-8A22-417519B9B1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3E7E7-89C2-4030-9246-3BF9E45A9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2575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855EC-81B9-4228-A91F-BC438BA12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7FE4A7-0C4D-4669-BFFC-E59CE1C55C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B705CD-761C-4A95-B05C-F0FFDB2C83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9094E-4E7E-46C0-B365-2EB6042A85F3}" type="datetimeFigureOut">
              <a:rPr lang="en-US" smtClean="0"/>
              <a:t>3/27/2023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46F78B-EE12-4AD8-8567-BF65383D97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2FE336-DADB-4231-AC30-981A6CC3A2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3E7E7-89C2-4030-9246-3BF9E45A9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1772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2361C-D281-4B9F-8220-5813D43B20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4221BD-5970-410C-BD77-FFB6185CEC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B2F086-12E4-437D-8F08-1CE2D6DCB6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9094E-4E7E-46C0-B365-2EB6042A85F3}" type="datetimeFigureOut">
              <a:rPr lang="en-US" smtClean="0"/>
              <a:t>3/27/2023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ED1719-C94D-444A-ADCB-B7C43DDC15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94B858-39BD-48BB-BBE0-1461143BB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3E7E7-89C2-4030-9246-3BF9E45A9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983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5CD7B9-E2E8-4100-A6C9-A35BB4282F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A17D73-1D4D-4296-B6EC-CCF00C95B1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09F027-A564-4D44-AEBE-67FFC2379E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25A03E-6173-40D2-96B7-4ACF0C1F3D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9094E-4E7E-46C0-B365-2EB6042A85F3}" type="datetimeFigureOut">
              <a:rPr lang="en-US" smtClean="0"/>
              <a:t>3/27/2023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9EF80D-3AF3-4BE7-87C9-C46F7A1ACC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B25F3D-E388-414D-B331-180AE9E6B1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3E7E7-89C2-4030-9246-3BF9E45A9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0759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5FBE4C-5E50-47D3-B5C0-13B9AD0E4C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E3F934-D41A-4DC7-9578-F4F1780442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0402E8-2E0D-43BA-8290-C4D968539E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0F8EBB3-CE4B-4279-8F4D-6469CD5F7A7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F96B4A5-3D3E-4D64-843D-782AAA5AD6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41ADE0B-69DF-48E6-9F35-7B9FB63FDC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9094E-4E7E-46C0-B365-2EB6042A85F3}" type="datetimeFigureOut">
              <a:rPr lang="en-US" smtClean="0"/>
              <a:t>3/27/2023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22C88DD-9054-4A61-B29F-73BCA7F116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DA67284-315A-451C-9D97-3989B55282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3E7E7-89C2-4030-9246-3BF9E45A9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1272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37E151-5871-4333-B63A-B2D759207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C75D7D0-B215-43FC-BC2F-4661925D22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9094E-4E7E-46C0-B365-2EB6042A85F3}" type="datetimeFigureOut">
              <a:rPr lang="en-US" smtClean="0"/>
              <a:t>3/27/2023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E75759-2B78-4EC9-A144-F0AB1699D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F559AC-5868-427B-9A4D-30E973DFCE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3E7E7-89C2-4030-9246-3BF9E45A9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3282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6EECB2F-4A0B-4FD3-87F0-3CBFF142A9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9094E-4E7E-46C0-B365-2EB6042A85F3}" type="datetimeFigureOut">
              <a:rPr lang="en-US" smtClean="0"/>
              <a:t>3/27/2023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43EF180-4BEA-4736-BBB2-326BA2801F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BD6A4C-CFE4-47EC-AADE-DE4ABD49C5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3E7E7-89C2-4030-9246-3BF9E45A9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5107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9FA36D-DC19-4C5F-9274-E1CC44C09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40866C-938B-491C-BF69-37C04AE1C7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16A3B6-9D92-478C-918A-422CA2BE6C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FC713E-2A8F-49C7-BAFA-0E742D912D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9094E-4E7E-46C0-B365-2EB6042A85F3}" type="datetimeFigureOut">
              <a:rPr lang="en-US" smtClean="0"/>
              <a:t>3/27/2023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E00841-2DC1-4343-BC58-7E3FECFDE5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346D39-843A-40AB-8792-152BB03686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3E7E7-89C2-4030-9246-3BF9E45A9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3931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BC8A2-DC5D-4255-BD0A-739F21747E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F8A1C9E-2252-4411-967F-F5828D8183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6F2ECB-FA14-43C9-9EAA-3BC4C9A72A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3E5E66-36A0-4A4D-8C7F-EB3F7E720B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9094E-4E7E-46C0-B365-2EB6042A85F3}" type="datetimeFigureOut">
              <a:rPr lang="en-US" smtClean="0"/>
              <a:t>3/27/2023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0CCEC1-6077-42F0-A611-AA9F8696D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7A7F1B-2E2A-44FF-A137-AB33B5685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3E7E7-89C2-4030-9246-3BF9E45A9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4232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9099B5C-E125-496D-80B7-0C1F569F2C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D1B6C1-6371-44FA-8843-541C3D63FC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95818A-7D64-4EEA-8F46-1B7DEDF56C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49094E-4E7E-46C0-B365-2EB6042A85F3}" type="datetimeFigureOut">
              <a:rPr lang="en-US" smtClean="0"/>
              <a:t>3/27/2023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143458-9A74-4BC6-871B-CAEA97F50F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203743-3039-4C30-B908-8B17AD1582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A3E7E7-89C2-4030-9246-3BF9E45A9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6388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Group 65">
            <a:extLst>
              <a:ext uri="{FF2B5EF4-FFF2-40B4-BE49-F238E27FC236}">
                <a16:creationId xmlns:a16="http://schemas.microsoft.com/office/drawing/2014/main" id="{E80ECF22-4068-478B-8320-C5974C70CA0B}"/>
              </a:ext>
            </a:extLst>
          </p:cNvPr>
          <p:cNvGrpSpPr/>
          <p:nvPr/>
        </p:nvGrpSpPr>
        <p:grpSpPr>
          <a:xfrm>
            <a:off x="-90780" y="0"/>
            <a:ext cx="12254747" cy="6897962"/>
            <a:chOff x="-80841" y="-12700"/>
            <a:chExt cx="12254747" cy="6897962"/>
          </a:xfrm>
        </p:grpSpPr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6E6A1BC5-565D-41ED-9EF4-A406EEEE17DF}"/>
                </a:ext>
              </a:extLst>
            </p:cNvPr>
            <p:cNvSpPr/>
            <p:nvPr/>
          </p:nvSpPr>
          <p:spPr>
            <a:xfrm>
              <a:off x="-80841" y="-12700"/>
              <a:ext cx="12254747" cy="68707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538B75DC-0A37-42B3-A76A-346155507DAC}"/>
                </a:ext>
              </a:extLst>
            </p:cNvPr>
            <p:cNvSpPr/>
            <p:nvPr/>
          </p:nvSpPr>
          <p:spPr>
            <a:xfrm>
              <a:off x="-73536" y="14562"/>
              <a:ext cx="4274639" cy="68707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80EE4F5C-C8F0-4F37-B486-61D6D1FA863F}"/>
              </a:ext>
            </a:extLst>
          </p:cNvPr>
          <p:cNvGrpSpPr/>
          <p:nvPr/>
        </p:nvGrpSpPr>
        <p:grpSpPr>
          <a:xfrm>
            <a:off x="-5585807" y="36161"/>
            <a:ext cx="22505609" cy="663117"/>
            <a:chOff x="-3210580" y="576235"/>
            <a:chExt cx="22505609" cy="760471"/>
          </a:xfrm>
          <a:effectLst>
            <a:glow rad="63500">
              <a:schemeClr val="bg1">
                <a:alpha val="28000"/>
              </a:schemeClr>
            </a:glow>
          </a:effectLst>
        </p:grpSpPr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95C95EDC-A94D-4FB2-B963-663D4CF96A5B}"/>
                </a:ext>
              </a:extLst>
            </p:cNvPr>
            <p:cNvGrpSpPr/>
            <p:nvPr/>
          </p:nvGrpSpPr>
          <p:grpSpPr>
            <a:xfrm>
              <a:off x="-3210580" y="576235"/>
              <a:ext cx="11183109" cy="750872"/>
              <a:chOff x="65055" y="835233"/>
              <a:chExt cx="14182026" cy="1109250"/>
            </a:xfrm>
          </p:grpSpPr>
          <p:grpSp>
            <p:nvGrpSpPr>
              <p:cNvPr id="160" name="Group 159">
                <a:extLst>
                  <a:ext uri="{FF2B5EF4-FFF2-40B4-BE49-F238E27FC236}">
                    <a16:creationId xmlns:a16="http://schemas.microsoft.com/office/drawing/2014/main" id="{B82C9941-260D-41D3-9590-630D0EB2BE43}"/>
                  </a:ext>
                </a:extLst>
              </p:cNvPr>
              <p:cNvGrpSpPr/>
              <p:nvPr/>
            </p:nvGrpSpPr>
            <p:grpSpPr>
              <a:xfrm>
                <a:off x="65055" y="835233"/>
                <a:ext cx="4583987" cy="1099349"/>
                <a:chOff x="65055" y="835233"/>
                <a:chExt cx="4583987" cy="1099349"/>
              </a:xfrm>
            </p:grpSpPr>
            <p:grpSp>
              <p:nvGrpSpPr>
                <p:cNvPr id="219" name="Group 218">
                  <a:extLst>
                    <a:ext uri="{FF2B5EF4-FFF2-40B4-BE49-F238E27FC236}">
                      <a16:creationId xmlns:a16="http://schemas.microsoft.com/office/drawing/2014/main" id="{5F627EF3-13B3-4536-AB26-537DD134EE2B}"/>
                    </a:ext>
                  </a:extLst>
                </p:cNvPr>
                <p:cNvGrpSpPr/>
                <p:nvPr/>
              </p:nvGrpSpPr>
              <p:grpSpPr>
                <a:xfrm>
                  <a:off x="1055981" y="845134"/>
                  <a:ext cx="1197865" cy="1089448"/>
                  <a:chOff x="3153001" y="1419726"/>
                  <a:chExt cx="1197865" cy="1089448"/>
                </a:xfrm>
              </p:grpSpPr>
              <p:cxnSp>
                <p:nvCxnSpPr>
                  <p:cNvPr id="240" name="Straight Connector 239">
                    <a:extLst>
                      <a:ext uri="{FF2B5EF4-FFF2-40B4-BE49-F238E27FC236}">
                        <a16:creationId xmlns:a16="http://schemas.microsoft.com/office/drawing/2014/main" id="{7C7FE994-F1AD-4BD5-B040-FE9AE27A17C1}"/>
                      </a:ext>
                    </a:extLst>
                  </p:cNvPr>
                  <p:cNvCxnSpPr/>
                  <p:nvPr/>
                </p:nvCxnSpPr>
                <p:spPr>
                  <a:xfrm>
                    <a:off x="3153001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1" name="Straight Connector 240">
                    <a:extLst>
                      <a:ext uri="{FF2B5EF4-FFF2-40B4-BE49-F238E27FC236}">
                        <a16:creationId xmlns:a16="http://schemas.microsoft.com/office/drawing/2014/main" id="{6C6FF7A5-AA73-41A7-B31B-AA65989CC40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2" name="Straight Connector 241">
                    <a:extLst>
                      <a:ext uri="{FF2B5EF4-FFF2-40B4-BE49-F238E27FC236}">
                        <a16:creationId xmlns:a16="http://schemas.microsoft.com/office/drawing/2014/main" id="{22E54635-5810-4647-B888-02A98E430B8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3" name="Straight Connector 242">
                    <a:extLst>
                      <a:ext uri="{FF2B5EF4-FFF2-40B4-BE49-F238E27FC236}">
                        <a16:creationId xmlns:a16="http://schemas.microsoft.com/office/drawing/2014/main" id="{C82F5B17-B672-4079-B1D0-ED8C41FF06A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4" name="Straight Connector 243">
                    <a:extLst>
                      <a:ext uri="{FF2B5EF4-FFF2-40B4-BE49-F238E27FC236}">
                        <a16:creationId xmlns:a16="http://schemas.microsoft.com/office/drawing/2014/main" id="{D69F5B36-D342-41AA-933F-3E730378BCD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5" name="Straight Connector 244">
                    <a:extLst>
                      <a:ext uri="{FF2B5EF4-FFF2-40B4-BE49-F238E27FC236}">
                        <a16:creationId xmlns:a16="http://schemas.microsoft.com/office/drawing/2014/main" id="{A9876513-75CE-4708-AAEB-0D2C16235D1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6" name="Straight Connector 245">
                    <a:extLst>
                      <a:ext uri="{FF2B5EF4-FFF2-40B4-BE49-F238E27FC236}">
                        <a16:creationId xmlns:a16="http://schemas.microsoft.com/office/drawing/2014/main" id="{DCC9C835-EE7E-4A71-B35F-202A8F30545D}"/>
                      </a:ext>
                    </a:extLst>
                  </p:cNvPr>
                  <p:cNvCxnSpPr/>
                  <p:nvPr/>
                </p:nvCxnSpPr>
                <p:spPr>
                  <a:xfrm>
                    <a:off x="4350866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20" name="Group 219">
                  <a:extLst>
                    <a:ext uri="{FF2B5EF4-FFF2-40B4-BE49-F238E27FC236}">
                      <a16:creationId xmlns:a16="http://schemas.microsoft.com/office/drawing/2014/main" id="{C34D492C-9DBB-4FCF-9E52-28899EFC8003}"/>
                    </a:ext>
                  </a:extLst>
                </p:cNvPr>
                <p:cNvGrpSpPr/>
                <p:nvPr/>
              </p:nvGrpSpPr>
              <p:grpSpPr>
                <a:xfrm>
                  <a:off x="2459405" y="842566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234" name="Straight Connector 233">
                    <a:extLst>
                      <a:ext uri="{FF2B5EF4-FFF2-40B4-BE49-F238E27FC236}">
                        <a16:creationId xmlns:a16="http://schemas.microsoft.com/office/drawing/2014/main" id="{95D0D0AA-176B-4E97-A88A-3E5C08957EA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5" name="Straight Connector 234">
                    <a:extLst>
                      <a:ext uri="{FF2B5EF4-FFF2-40B4-BE49-F238E27FC236}">
                        <a16:creationId xmlns:a16="http://schemas.microsoft.com/office/drawing/2014/main" id="{9BC07E9D-DD37-4083-82E5-F160F7FD461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6" name="Straight Connector 235">
                    <a:extLst>
                      <a:ext uri="{FF2B5EF4-FFF2-40B4-BE49-F238E27FC236}">
                        <a16:creationId xmlns:a16="http://schemas.microsoft.com/office/drawing/2014/main" id="{7521FA14-B6C9-4BEA-8073-7FC3877E886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7" name="Straight Connector 236">
                    <a:extLst>
                      <a:ext uri="{FF2B5EF4-FFF2-40B4-BE49-F238E27FC236}">
                        <a16:creationId xmlns:a16="http://schemas.microsoft.com/office/drawing/2014/main" id="{BB624ECD-C068-43AE-810E-0052ED5AC64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8" name="Straight Connector 237">
                    <a:extLst>
                      <a:ext uri="{FF2B5EF4-FFF2-40B4-BE49-F238E27FC236}">
                        <a16:creationId xmlns:a16="http://schemas.microsoft.com/office/drawing/2014/main" id="{7752DE68-60D8-4EC3-A407-043705F4907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9" name="Straight Connector 238">
                    <a:extLst>
                      <a:ext uri="{FF2B5EF4-FFF2-40B4-BE49-F238E27FC236}">
                        <a16:creationId xmlns:a16="http://schemas.microsoft.com/office/drawing/2014/main" id="{39A796C4-5215-49E5-A5F5-9EDD85603E96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21" name="Group 220">
                  <a:extLst>
                    <a:ext uri="{FF2B5EF4-FFF2-40B4-BE49-F238E27FC236}">
                      <a16:creationId xmlns:a16="http://schemas.microsoft.com/office/drawing/2014/main" id="{B458443F-A38D-40B4-B734-05EA4EF7BE40}"/>
                    </a:ext>
                  </a:extLst>
                </p:cNvPr>
                <p:cNvGrpSpPr/>
                <p:nvPr/>
              </p:nvGrpSpPr>
              <p:grpSpPr>
                <a:xfrm>
                  <a:off x="3652946" y="835233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228" name="Straight Connector 227">
                    <a:extLst>
                      <a:ext uri="{FF2B5EF4-FFF2-40B4-BE49-F238E27FC236}">
                        <a16:creationId xmlns:a16="http://schemas.microsoft.com/office/drawing/2014/main" id="{BAE59C18-AE1D-41E9-89A2-8625B246D5B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9" name="Straight Connector 228">
                    <a:extLst>
                      <a:ext uri="{FF2B5EF4-FFF2-40B4-BE49-F238E27FC236}">
                        <a16:creationId xmlns:a16="http://schemas.microsoft.com/office/drawing/2014/main" id="{00D8D874-374A-4621-A79B-133E2AADE2F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0" name="Straight Connector 229">
                    <a:extLst>
                      <a:ext uri="{FF2B5EF4-FFF2-40B4-BE49-F238E27FC236}">
                        <a16:creationId xmlns:a16="http://schemas.microsoft.com/office/drawing/2014/main" id="{D0F95B71-BE24-4DB9-8E35-C8E3D836239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1" name="Straight Connector 230">
                    <a:extLst>
                      <a:ext uri="{FF2B5EF4-FFF2-40B4-BE49-F238E27FC236}">
                        <a16:creationId xmlns:a16="http://schemas.microsoft.com/office/drawing/2014/main" id="{0CB50129-FEF1-4EF1-B8ED-FF906B8D927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2" name="Straight Connector 231">
                    <a:extLst>
                      <a:ext uri="{FF2B5EF4-FFF2-40B4-BE49-F238E27FC236}">
                        <a16:creationId xmlns:a16="http://schemas.microsoft.com/office/drawing/2014/main" id="{530A670B-4F1F-4BB6-BF7D-442F7D22399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3" name="Straight Connector 232">
                    <a:extLst>
                      <a:ext uri="{FF2B5EF4-FFF2-40B4-BE49-F238E27FC236}">
                        <a16:creationId xmlns:a16="http://schemas.microsoft.com/office/drawing/2014/main" id="{3154C7F1-A7CB-468E-AEB7-965059E7DB75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22" name="Group 221">
                  <a:extLst>
                    <a:ext uri="{FF2B5EF4-FFF2-40B4-BE49-F238E27FC236}">
                      <a16:creationId xmlns:a16="http://schemas.microsoft.com/office/drawing/2014/main" id="{00D08758-1E90-48BE-86FF-D3A02AA5DB6E}"/>
                    </a:ext>
                  </a:extLst>
                </p:cNvPr>
                <p:cNvGrpSpPr/>
                <p:nvPr/>
              </p:nvGrpSpPr>
              <p:grpSpPr>
                <a:xfrm flipH="1">
                  <a:off x="65055" y="835233"/>
                  <a:ext cx="807076" cy="542156"/>
                  <a:chOff x="3354770" y="1419726"/>
                  <a:chExt cx="807076" cy="542156"/>
                </a:xfrm>
              </p:grpSpPr>
              <p:cxnSp>
                <p:nvCxnSpPr>
                  <p:cNvPr id="223" name="Straight Connector 222">
                    <a:extLst>
                      <a:ext uri="{FF2B5EF4-FFF2-40B4-BE49-F238E27FC236}">
                        <a16:creationId xmlns:a16="http://schemas.microsoft.com/office/drawing/2014/main" id="{871A48F5-32E4-475E-9C30-A50AE32C0F8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4" name="Straight Connector 223">
                    <a:extLst>
                      <a:ext uri="{FF2B5EF4-FFF2-40B4-BE49-F238E27FC236}">
                        <a16:creationId xmlns:a16="http://schemas.microsoft.com/office/drawing/2014/main" id="{29AD3006-F13C-4962-870F-4EC7E1E1DC9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5" name="Straight Connector 224">
                    <a:extLst>
                      <a:ext uri="{FF2B5EF4-FFF2-40B4-BE49-F238E27FC236}">
                        <a16:creationId xmlns:a16="http://schemas.microsoft.com/office/drawing/2014/main" id="{DDA53355-0E53-41A9-822B-F0F18CB4834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6" name="Straight Connector 225">
                    <a:extLst>
                      <a:ext uri="{FF2B5EF4-FFF2-40B4-BE49-F238E27FC236}">
                        <a16:creationId xmlns:a16="http://schemas.microsoft.com/office/drawing/2014/main" id="{545F61E5-0F7A-4FDD-9030-EA7DA2BA0F9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7" name="Straight Connector 226">
                    <a:extLst>
                      <a:ext uri="{FF2B5EF4-FFF2-40B4-BE49-F238E27FC236}">
                        <a16:creationId xmlns:a16="http://schemas.microsoft.com/office/drawing/2014/main" id="{28AF7EA3-F577-4EF3-BF9E-543B8D7F618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61" name="Group 160">
                <a:extLst>
                  <a:ext uri="{FF2B5EF4-FFF2-40B4-BE49-F238E27FC236}">
                    <a16:creationId xmlns:a16="http://schemas.microsoft.com/office/drawing/2014/main" id="{320C52FF-12F7-41E3-8174-1A839AE30908}"/>
                  </a:ext>
                </a:extLst>
              </p:cNvPr>
              <p:cNvGrpSpPr/>
              <p:nvPr/>
            </p:nvGrpSpPr>
            <p:grpSpPr>
              <a:xfrm>
                <a:off x="4862745" y="845134"/>
                <a:ext cx="4583987" cy="1099349"/>
                <a:chOff x="65055" y="835233"/>
                <a:chExt cx="4583987" cy="1099349"/>
              </a:xfrm>
            </p:grpSpPr>
            <p:grpSp>
              <p:nvGrpSpPr>
                <p:cNvPr id="191" name="Group 190">
                  <a:extLst>
                    <a:ext uri="{FF2B5EF4-FFF2-40B4-BE49-F238E27FC236}">
                      <a16:creationId xmlns:a16="http://schemas.microsoft.com/office/drawing/2014/main" id="{EE6141EC-D64F-4B6F-A4FB-298808B2FA95}"/>
                    </a:ext>
                  </a:extLst>
                </p:cNvPr>
                <p:cNvGrpSpPr/>
                <p:nvPr/>
              </p:nvGrpSpPr>
              <p:grpSpPr>
                <a:xfrm>
                  <a:off x="1055981" y="845134"/>
                  <a:ext cx="1197865" cy="1089448"/>
                  <a:chOff x="3153001" y="1419726"/>
                  <a:chExt cx="1197865" cy="1089448"/>
                </a:xfrm>
              </p:grpSpPr>
              <p:cxnSp>
                <p:nvCxnSpPr>
                  <p:cNvPr id="212" name="Straight Connector 211">
                    <a:extLst>
                      <a:ext uri="{FF2B5EF4-FFF2-40B4-BE49-F238E27FC236}">
                        <a16:creationId xmlns:a16="http://schemas.microsoft.com/office/drawing/2014/main" id="{EC9EFF63-F1EE-4301-BC4E-AFE440BED13E}"/>
                      </a:ext>
                    </a:extLst>
                  </p:cNvPr>
                  <p:cNvCxnSpPr/>
                  <p:nvPr/>
                </p:nvCxnSpPr>
                <p:spPr>
                  <a:xfrm>
                    <a:off x="3153001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3" name="Straight Connector 212">
                    <a:extLst>
                      <a:ext uri="{FF2B5EF4-FFF2-40B4-BE49-F238E27FC236}">
                        <a16:creationId xmlns:a16="http://schemas.microsoft.com/office/drawing/2014/main" id="{C7407B08-B239-48D5-B916-824B20C60C9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4" name="Straight Connector 213">
                    <a:extLst>
                      <a:ext uri="{FF2B5EF4-FFF2-40B4-BE49-F238E27FC236}">
                        <a16:creationId xmlns:a16="http://schemas.microsoft.com/office/drawing/2014/main" id="{7DC0F8B8-5914-4653-A2B4-D1E5660A72F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5" name="Straight Connector 214">
                    <a:extLst>
                      <a:ext uri="{FF2B5EF4-FFF2-40B4-BE49-F238E27FC236}">
                        <a16:creationId xmlns:a16="http://schemas.microsoft.com/office/drawing/2014/main" id="{C7840957-E26A-4D8C-9A45-8970BF0D828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6" name="Straight Connector 215">
                    <a:extLst>
                      <a:ext uri="{FF2B5EF4-FFF2-40B4-BE49-F238E27FC236}">
                        <a16:creationId xmlns:a16="http://schemas.microsoft.com/office/drawing/2014/main" id="{E1679A11-BA60-4998-AE24-5C85D84EA2F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7" name="Straight Connector 216">
                    <a:extLst>
                      <a:ext uri="{FF2B5EF4-FFF2-40B4-BE49-F238E27FC236}">
                        <a16:creationId xmlns:a16="http://schemas.microsoft.com/office/drawing/2014/main" id="{AA828ACB-EBD1-4717-A930-2B1F103DC3D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8" name="Straight Connector 217">
                    <a:extLst>
                      <a:ext uri="{FF2B5EF4-FFF2-40B4-BE49-F238E27FC236}">
                        <a16:creationId xmlns:a16="http://schemas.microsoft.com/office/drawing/2014/main" id="{6DA862CD-69EE-4DE5-96E4-5A4DBF45B09A}"/>
                      </a:ext>
                    </a:extLst>
                  </p:cNvPr>
                  <p:cNvCxnSpPr/>
                  <p:nvPr/>
                </p:nvCxnSpPr>
                <p:spPr>
                  <a:xfrm>
                    <a:off x="4350866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92" name="Group 191">
                  <a:extLst>
                    <a:ext uri="{FF2B5EF4-FFF2-40B4-BE49-F238E27FC236}">
                      <a16:creationId xmlns:a16="http://schemas.microsoft.com/office/drawing/2014/main" id="{CF95CD2D-4FD1-4B43-B47C-2C5E2D9FE69E}"/>
                    </a:ext>
                  </a:extLst>
                </p:cNvPr>
                <p:cNvGrpSpPr/>
                <p:nvPr/>
              </p:nvGrpSpPr>
              <p:grpSpPr>
                <a:xfrm>
                  <a:off x="2459405" y="842566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206" name="Straight Connector 205">
                    <a:extLst>
                      <a:ext uri="{FF2B5EF4-FFF2-40B4-BE49-F238E27FC236}">
                        <a16:creationId xmlns:a16="http://schemas.microsoft.com/office/drawing/2014/main" id="{0A992FDC-4254-42A6-8AF2-1E03740DE7C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7" name="Straight Connector 206">
                    <a:extLst>
                      <a:ext uri="{FF2B5EF4-FFF2-40B4-BE49-F238E27FC236}">
                        <a16:creationId xmlns:a16="http://schemas.microsoft.com/office/drawing/2014/main" id="{D691C09C-1E4B-4E43-85C2-B0A2BBEE98E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8" name="Straight Connector 207">
                    <a:extLst>
                      <a:ext uri="{FF2B5EF4-FFF2-40B4-BE49-F238E27FC236}">
                        <a16:creationId xmlns:a16="http://schemas.microsoft.com/office/drawing/2014/main" id="{96F8C552-D3BC-439D-A5A6-6AF253D2DC6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9" name="Straight Connector 208">
                    <a:extLst>
                      <a:ext uri="{FF2B5EF4-FFF2-40B4-BE49-F238E27FC236}">
                        <a16:creationId xmlns:a16="http://schemas.microsoft.com/office/drawing/2014/main" id="{5886EFEC-679E-4F54-A659-0D45289E9AF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0" name="Straight Connector 209">
                    <a:extLst>
                      <a:ext uri="{FF2B5EF4-FFF2-40B4-BE49-F238E27FC236}">
                        <a16:creationId xmlns:a16="http://schemas.microsoft.com/office/drawing/2014/main" id="{E667C48B-4EC3-45B2-8CC0-3948EE6C55B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1" name="Straight Connector 210">
                    <a:extLst>
                      <a:ext uri="{FF2B5EF4-FFF2-40B4-BE49-F238E27FC236}">
                        <a16:creationId xmlns:a16="http://schemas.microsoft.com/office/drawing/2014/main" id="{C99A83CF-5C61-4DFD-8132-3B0C446B94DB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93" name="Group 192">
                  <a:extLst>
                    <a:ext uri="{FF2B5EF4-FFF2-40B4-BE49-F238E27FC236}">
                      <a16:creationId xmlns:a16="http://schemas.microsoft.com/office/drawing/2014/main" id="{6BE5CEB7-092B-4EE1-B511-966197024F81}"/>
                    </a:ext>
                  </a:extLst>
                </p:cNvPr>
                <p:cNvGrpSpPr/>
                <p:nvPr/>
              </p:nvGrpSpPr>
              <p:grpSpPr>
                <a:xfrm>
                  <a:off x="3652946" y="835233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200" name="Straight Connector 199">
                    <a:extLst>
                      <a:ext uri="{FF2B5EF4-FFF2-40B4-BE49-F238E27FC236}">
                        <a16:creationId xmlns:a16="http://schemas.microsoft.com/office/drawing/2014/main" id="{E447D8CF-15B0-4BA3-8761-0C784E9AE4B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1" name="Straight Connector 200">
                    <a:extLst>
                      <a:ext uri="{FF2B5EF4-FFF2-40B4-BE49-F238E27FC236}">
                        <a16:creationId xmlns:a16="http://schemas.microsoft.com/office/drawing/2014/main" id="{7216C3DF-0C7A-4B53-B301-D4E043D6438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2" name="Straight Connector 201">
                    <a:extLst>
                      <a:ext uri="{FF2B5EF4-FFF2-40B4-BE49-F238E27FC236}">
                        <a16:creationId xmlns:a16="http://schemas.microsoft.com/office/drawing/2014/main" id="{4DE6ED6D-A167-4E15-882B-098D43B5F32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3" name="Straight Connector 202">
                    <a:extLst>
                      <a:ext uri="{FF2B5EF4-FFF2-40B4-BE49-F238E27FC236}">
                        <a16:creationId xmlns:a16="http://schemas.microsoft.com/office/drawing/2014/main" id="{425F0942-B47C-4229-BA61-C45BE42513A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4" name="Straight Connector 203">
                    <a:extLst>
                      <a:ext uri="{FF2B5EF4-FFF2-40B4-BE49-F238E27FC236}">
                        <a16:creationId xmlns:a16="http://schemas.microsoft.com/office/drawing/2014/main" id="{6F930725-46C4-4862-8EC6-25235CF028B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5" name="Straight Connector 204">
                    <a:extLst>
                      <a:ext uri="{FF2B5EF4-FFF2-40B4-BE49-F238E27FC236}">
                        <a16:creationId xmlns:a16="http://schemas.microsoft.com/office/drawing/2014/main" id="{A8E9E68D-CE49-4815-8025-CC8413C719CA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94" name="Group 193">
                  <a:extLst>
                    <a:ext uri="{FF2B5EF4-FFF2-40B4-BE49-F238E27FC236}">
                      <a16:creationId xmlns:a16="http://schemas.microsoft.com/office/drawing/2014/main" id="{10EE9D7D-A82A-48C9-823F-11F4E3BE43FA}"/>
                    </a:ext>
                  </a:extLst>
                </p:cNvPr>
                <p:cNvGrpSpPr/>
                <p:nvPr/>
              </p:nvGrpSpPr>
              <p:grpSpPr>
                <a:xfrm flipH="1">
                  <a:off x="65055" y="835233"/>
                  <a:ext cx="807076" cy="542156"/>
                  <a:chOff x="3354770" y="1419726"/>
                  <a:chExt cx="807076" cy="542156"/>
                </a:xfrm>
              </p:grpSpPr>
              <p:cxnSp>
                <p:nvCxnSpPr>
                  <p:cNvPr id="195" name="Straight Connector 194">
                    <a:extLst>
                      <a:ext uri="{FF2B5EF4-FFF2-40B4-BE49-F238E27FC236}">
                        <a16:creationId xmlns:a16="http://schemas.microsoft.com/office/drawing/2014/main" id="{EEE23155-1FCF-48BC-B85B-FB6C3F3FDE7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6" name="Straight Connector 195">
                    <a:extLst>
                      <a:ext uri="{FF2B5EF4-FFF2-40B4-BE49-F238E27FC236}">
                        <a16:creationId xmlns:a16="http://schemas.microsoft.com/office/drawing/2014/main" id="{2C81FC1D-5ACE-4A79-A924-D3F95D93C9C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7" name="Straight Connector 196">
                    <a:extLst>
                      <a:ext uri="{FF2B5EF4-FFF2-40B4-BE49-F238E27FC236}">
                        <a16:creationId xmlns:a16="http://schemas.microsoft.com/office/drawing/2014/main" id="{B1934DFA-D455-4951-9351-8B5BAD6D450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8" name="Straight Connector 197">
                    <a:extLst>
                      <a:ext uri="{FF2B5EF4-FFF2-40B4-BE49-F238E27FC236}">
                        <a16:creationId xmlns:a16="http://schemas.microsoft.com/office/drawing/2014/main" id="{D3BE40F5-8131-4A2C-BA87-ABA6E18F04C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9" name="Straight Connector 198">
                    <a:extLst>
                      <a:ext uri="{FF2B5EF4-FFF2-40B4-BE49-F238E27FC236}">
                        <a16:creationId xmlns:a16="http://schemas.microsoft.com/office/drawing/2014/main" id="{1C2CB0A5-F9EC-4960-91A2-885A758AC10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62" name="Group 161">
                <a:extLst>
                  <a:ext uri="{FF2B5EF4-FFF2-40B4-BE49-F238E27FC236}">
                    <a16:creationId xmlns:a16="http://schemas.microsoft.com/office/drawing/2014/main" id="{5BEFDD77-8432-4A74-9D8B-D3F1E5D56B85}"/>
                  </a:ext>
                </a:extLst>
              </p:cNvPr>
              <p:cNvGrpSpPr/>
              <p:nvPr/>
            </p:nvGrpSpPr>
            <p:grpSpPr>
              <a:xfrm>
                <a:off x="9663094" y="842566"/>
                <a:ext cx="4583987" cy="1099349"/>
                <a:chOff x="65055" y="835233"/>
                <a:chExt cx="4583987" cy="1099349"/>
              </a:xfrm>
            </p:grpSpPr>
            <p:grpSp>
              <p:nvGrpSpPr>
                <p:cNvPr id="163" name="Group 162">
                  <a:extLst>
                    <a:ext uri="{FF2B5EF4-FFF2-40B4-BE49-F238E27FC236}">
                      <a16:creationId xmlns:a16="http://schemas.microsoft.com/office/drawing/2014/main" id="{2FCDAE09-F859-4DBB-8CCC-4FE939944255}"/>
                    </a:ext>
                  </a:extLst>
                </p:cNvPr>
                <p:cNvGrpSpPr/>
                <p:nvPr/>
              </p:nvGrpSpPr>
              <p:grpSpPr>
                <a:xfrm>
                  <a:off x="1055981" y="845134"/>
                  <a:ext cx="1197865" cy="1089448"/>
                  <a:chOff x="3153001" y="1419726"/>
                  <a:chExt cx="1197865" cy="1089448"/>
                </a:xfrm>
              </p:grpSpPr>
              <p:cxnSp>
                <p:nvCxnSpPr>
                  <p:cNvPr id="184" name="Straight Connector 183">
                    <a:extLst>
                      <a:ext uri="{FF2B5EF4-FFF2-40B4-BE49-F238E27FC236}">
                        <a16:creationId xmlns:a16="http://schemas.microsoft.com/office/drawing/2014/main" id="{04717999-9B41-4B2C-AE6D-EC79E7B95B56}"/>
                      </a:ext>
                    </a:extLst>
                  </p:cNvPr>
                  <p:cNvCxnSpPr/>
                  <p:nvPr/>
                </p:nvCxnSpPr>
                <p:spPr>
                  <a:xfrm>
                    <a:off x="3153001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5" name="Straight Connector 184">
                    <a:extLst>
                      <a:ext uri="{FF2B5EF4-FFF2-40B4-BE49-F238E27FC236}">
                        <a16:creationId xmlns:a16="http://schemas.microsoft.com/office/drawing/2014/main" id="{7A080C8F-CCCB-470E-96CE-D7AA90DA5DD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6" name="Straight Connector 185">
                    <a:extLst>
                      <a:ext uri="{FF2B5EF4-FFF2-40B4-BE49-F238E27FC236}">
                        <a16:creationId xmlns:a16="http://schemas.microsoft.com/office/drawing/2014/main" id="{EC66AE47-F102-4F8B-9E0D-9851EA74FFC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7" name="Straight Connector 186">
                    <a:extLst>
                      <a:ext uri="{FF2B5EF4-FFF2-40B4-BE49-F238E27FC236}">
                        <a16:creationId xmlns:a16="http://schemas.microsoft.com/office/drawing/2014/main" id="{573084A4-F259-440C-A45E-C9B331A660F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8" name="Straight Connector 187">
                    <a:extLst>
                      <a:ext uri="{FF2B5EF4-FFF2-40B4-BE49-F238E27FC236}">
                        <a16:creationId xmlns:a16="http://schemas.microsoft.com/office/drawing/2014/main" id="{3BE68C13-79A2-4C75-9978-1AA7DFE1C73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9" name="Straight Connector 188">
                    <a:extLst>
                      <a:ext uri="{FF2B5EF4-FFF2-40B4-BE49-F238E27FC236}">
                        <a16:creationId xmlns:a16="http://schemas.microsoft.com/office/drawing/2014/main" id="{BBBB11C6-5991-498C-A065-48732245520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0" name="Straight Connector 189">
                    <a:extLst>
                      <a:ext uri="{FF2B5EF4-FFF2-40B4-BE49-F238E27FC236}">
                        <a16:creationId xmlns:a16="http://schemas.microsoft.com/office/drawing/2014/main" id="{5C886D12-675E-4D2F-BBD2-292D4C04E00F}"/>
                      </a:ext>
                    </a:extLst>
                  </p:cNvPr>
                  <p:cNvCxnSpPr/>
                  <p:nvPr/>
                </p:nvCxnSpPr>
                <p:spPr>
                  <a:xfrm>
                    <a:off x="4350866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64" name="Group 163">
                  <a:extLst>
                    <a:ext uri="{FF2B5EF4-FFF2-40B4-BE49-F238E27FC236}">
                      <a16:creationId xmlns:a16="http://schemas.microsoft.com/office/drawing/2014/main" id="{4FD8A4EF-93CF-44A2-9ABC-5471910DE4E3}"/>
                    </a:ext>
                  </a:extLst>
                </p:cNvPr>
                <p:cNvGrpSpPr/>
                <p:nvPr/>
              </p:nvGrpSpPr>
              <p:grpSpPr>
                <a:xfrm>
                  <a:off x="2459405" y="842566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178" name="Straight Connector 177">
                    <a:extLst>
                      <a:ext uri="{FF2B5EF4-FFF2-40B4-BE49-F238E27FC236}">
                        <a16:creationId xmlns:a16="http://schemas.microsoft.com/office/drawing/2014/main" id="{15E64CDC-0C59-47B2-84BA-3E4099C3485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9" name="Straight Connector 178">
                    <a:extLst>
                      <a:ext uri="{FF2B5EF4-FFF2-40B4-BE49-F238E27FC236}">
                        <a16:creationId xmlns:a16="http://schemas.microsoft.com/office/drawing/2014/main" id="{30EF33B4-6789-4D5D-BDBA-7BB173915AB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0" name="Straight Connector 179">
                    <a:extLst>
                      <a:ext uri="{FF2B5EF4-FFF2-40B4-BE49-F238E27FC236}">
                        <a16:creationId xmlns:a16="http://schemas.microsoft.com/office/drawing/2014/main" id="{7D4C6598-5505-4A64-8732-7BE7B53EB40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1" name="Straight Connector 180">
                    <a:extLst>
                      <a:ext uri="{FF2B5EF4-FFF2-40B4-BE49-F238E27FC236}">
                        <a16:creationId xmlns:a16="http://schemas.microsoft.com/office/drawing/2014/main" id="{52157959-02CB-47DB-BCDD-460902A7BBB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2" name="Straight Connector 181">
                    <a:extLst>
                      <a:ext uri="{FF2B5EF4-FFF2-40B4-BE49-F238E27FC236}">
                        <a16:creationId xmlns:a16="http://schemas.microsoft.com/office/drawing/2014/main" id="{0941BBDC-F978-462B-976B-78EFE37B085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3" name="Straight Connector 182">
                    <a:extLst>
                      <a:ext uri="{FF2B5EF4-FFF2-40B4-BE49-F238E27FC236}">
                        <a16:creationId xmlns:a16="http://schemas.microsoft.com/office/drawing/2014/main" id="{D912ABC7-055B-47F4-BFD5-CECE8A57E523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65" name="Group 164">
                  <a:extLst>
                    <a:ext uri="{FF2B5EF4-FFF2-40B4-BE49-F238E27FC236}">
                      <a16:creationId xmlns:a16="http://schemas.microsoft.com/office/drawing/2014/main" id="{AF265BED-AD70-4496-AA48-AFB7E7B23409}"/>
                    </a:ext>
                  </a:extLst>
                </p:cNvPr>
                <p:cNvGrpSpPr/>
                <p:nvPr/>
              </p:nvGrpSpPr>
              <p:grpSpPr>
                <a:xfrm>
                  <a:off x="3652946" y="835233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172" name="Straight Connector 171">
                    <a:extLst>
                      <a:ext uri="{FF2B5EF4-FFF2-40B4-BE49-F238E27FC236}">
                        <a16:creationId xmlns:a16="http://schemas.microsoft.com/office/drawing/2014/main" id="{FB08198A-DAE2-4101-843D-1CFD6A3A2CE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3" name="Straight Connector 172">
                    <a:extLst>
                      <a:ext uri="{FF2B5EF4-FFF2-40B4-BE49-F238E27FC236}">
                        <a16:creationId xmlns:a16="http://schemas.microsoft.com/office/drawing/2014/main" id="{0BBD9A0D-E095-44FA-9F81-5EE85C26DBD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4" name="Straight Connector 173">
                    <a:extLst>
                      <a:ext uri="{FF2B5EF4-FFF2-40B4-BE49-F238E27FC236}">
                        <a16:creationId xmlns:a16="http://schemas.microsoft.com/office/drawing/2014/main" id="{A60BB336-952B-4B8B-B0C3-5B7E2D019A3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5" name="Straight Connector 174">
                    <a:extLst>
                      <a:ext uri="{FF2B5EF4-FFF2-40B4-BE49-F238E27FC236}">
                        <a16:creationId xmlns:a16="http://schemas.microsoft.com/office/drawing/2014/main" id="{90E16D72-54B8-4A37-A0AA-E8FA4D8E898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6" name="Straight Connector 175">
                    <a:extLst>
                      <a:ext uri="{FF2B5EF4-FFF2-40B4-BE49-F238E27FC236}">
                        <a16:creationId xmlns:a16="http://schemas.microsoft.com/office/drawing/2014/main" id="{122B54C1-238C-420C-BE09-34A2029CE09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7" name="Straight Connector 176">
                    <a:extLst>
                      <a:ext uri="{FF2B5EF4-FFF2-40B4-BE49-F238E27FC236}">
                        <a16:creationId xmlns:a16="http://schemas.microsoft.com/office/drawing/2014/main" id="{8C884679-BB76-4BDC-8982-3BD2891E0699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66" name="Group 165">
                  <a:extLst>
                    <a:ext uri="{FF2B5EF4-FFF2-40B4-BE49-F238E27FC236}">
                      <a16:creationId xmlns:a16="http://schemas.microsoft.com/office/drawing/2014/main" id="{AF55C9F9-F6A4-42A3-BE60-E5CDA49484CB}"/>
                    </a:ext>
                  </a:extLst>
                </p:cNvPr>
                <p:cNvGrpSpPr/>
                <p:nvPr/>
              </p:nvGrpSpPr>
              <p:grpSpPr>
                <a:xfrm flipH="1">
                  <a:off x="65055" y="835233"/>
                  <a:ext cx="807076" cy="542156"/>
                  <a:chOff x="3354770" y="1419726"/>
                  <a:chExt cx="807076" cy="542156"/>
                </a:xfrm>
              </p:grpSpPr>
              <p:cxnSp>
                <p:nvCxnSpPr>
                  <p:cNvPr id="167" name="Straight Connector 166">
                    <a:extLst>
                      <a:ext uri="{FF2B5EF4-FFF2-40B4-BE49-F238E27FC236}">
                        <a16:creationId xmlns:a16="http://schemas.microsoft.com/office/drawing/2014/main" id="{9581DE74-6EF6-41AC-856D-73F8ABC568C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8" name="Straight Connector 167">
                    <a:extLst>
                      <a:ext uri="{FF2B5EF4-FFF2-40B4-BE49-F238E27FC236}">
                        <a16:creationId xmlns:a16="http://schemas.microsoft.com/office/drawing/2014/main" id="{0EB3B0F8-22C2-4BAD-80BC-836FA547DC0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9" name="Straight Connector 168">
                    <a:extLst>
                      <a:ext uri="{FF2B5EF4-FFF2-40B4-BE49-F238E27FC236}">
                        <a16:creationId xmlns:a16="http://schemas.microsoft.com/office/drawing/2014/main" id="{0798F9CC-85E7-449D-A269-F89A3D3673D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0" name="Straight Connector 169">
                    <a:extLst>
                      <a:ext uri="{FF2B5EF4-FFF2-40B4-BE49-F238E27FC236}">
                        <a16:creationId xmlns:a16="http://schemas.microsoft.com/office/drawing/2014/main" id="{0D88ABCD-94ED-471D-B789-1CC34A9CD04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1" name="Straight Connector 170">
                    <a:extLst>
                      <a:ext uri="{FF2B5EF4-FFF2-40B4-BE49-F238E27FC236}">
                        <a16:creationId xmlns:a16="http://schemas.microsoft.com/office/drawing/2014/main" id="{E6A1A18D-5CC1-4B48-9591-C64F58E6BBB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A9E52F1F-6866-4C1F-B29C-4082DEFD6DF6}"/>
                </a:ext>
              </a:extLst>
            </p:cNvPr>
            <p:cNvGrpSpPr/>
            <p:nvPr/>
          </p:nvGrpSpPr>
          <p:grpSpPr>
            <a:xfrm>
              <a:off x="8111920" y="585834"/>
              <a:ext cx="11183109" cy="750872"/>
              <a:chOff x="65055" y="835233"/>
              <a:chExt cx="14182026" cy="1109250"/>
            </a:xfrm>
          </p:grpSpPr>
          <p:grpSp>
            <p:nvGrpSpPr>
              <p:cNvPr id="73" name="Group 72">
                <a:extLst>
                  <a:ext uri="{FF2B5EF4-FFF2-40B4-BE49-F238E27FC236}">
                    <a16:creationId xmlns:a16="http://schemas.microsoft.com/office/drawing/2014/main" id="{17D548E2-EF66-46E5-83C4-13520CB7411F}"/>
                  </a:ext>
                </a:extLst>
              </p:cNvPr>
              <p:cNvGrpSpPr/>
              <p:nvPr/>
            </p:nvGrpSpPr>
            <p:grpSpPr>
              <a:xfrm>
                <a:off x="65055" y="835233"/>
                <a:ext cx="4583987" cy="1099349"/>
                <a:chOff x="65055" y="835233"/>
                <a:chExt cx="4583987" cy="1099349"/>
              </a:xfrm>
            </p:grpSpPr>
            <p:grpSp>
              <p:nvGrpSpPr>
                <p:cNvPr id="132" name="Group 131">
                  <a:extLst>
                    <a:ext uri="{FF2B5EF4-FFF2-40B4-BE49-F238E27FC236}">
                      <a16:creationId xmlns:a16="http://schemas.microsoft.com/office/drawing/2014/main" id="{4EC58A83-9DC6-4E23-AC81-1CC109C2AD79}"/>
                    </a:ext>
                  </a:extLst>
                </p:cNvPr>
                <p:cNvGrpSpPr/>
                <p:nvPr/>
              </p:nvGrpSpPr>
              <p:grpSpPr>
                <a:xfrm>
                  <a:off x="1055981" y="845134"/>
                  <a:ext cx="1197865" cy="1089448"/>
                  <a:chOff x="3153001" y="1419726"/>
                  <a:chExt cx="1197865" cy="1089448"/>
                </a:xfrm>
              </p:grpSpPr>
              <p:cxnSp>
                <p:nvCxnSpPr>
                  <p:cNvPr id="153" name="Straight Connector 152">
                    <a:extLst>
                      <a:ext uri="{FF2B5EF4-FFF2-40B4-BE49-F238E27FC236}">
                        <a16:creationId xmlns:a16="http://schemas.microsoft.com/office/drawing/2014/main" id="{9D6E1FBF-F120-45D1-A1B8-AA899F6B930D}"/>
                      </a:ext>
                    </a:extLst>
                  </p:cNvPr>
                  <p:cNvCxnSpPr/>
                  <p:nvPr/>
                </p:nvCxnSpPr>
                <p:spPr>
                  <a:xfrm>
                    <a:off x="3153001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4" name="Straight Connector 153">
                    <a:extLst>
                      <a:ext uri="{FF2B5EF4-FFF2-40B4-BE49-F238E27FC236}">
                        <a16:creationId xmlns:a16="http://schemas.microsoft.com/office/drawing/2014/main" id="{758EBC97-EADE-43C2-A671-6FEAAC3441C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5" name="Straight Connector 154">
                    <a:extLst>
                      <a:ext uri="{FF2B5EF4-FFF2-40B4-BE49-F238E27FC236}">
                        <a16:creationId xmlns:a16="http://schemas.microsoft.com/office/drawing/2014/main" id="{0B125508-448A-46E0-9D93-68C224E54E0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6" name="Straight Connector 155">
                    <a:extLst>
                      <a:ext uri="{FF2B5EF4-FFF2-40B4-BE49-F238E27FC236}">
                        <a16:creationId xmlns:a16="http://schemas.microsoft.com/office/drawing/2014/main" id="{1030EC2C-AEC6-4FF4-B37D-411BDC3F236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7" name="Straight Connector 156">
                    <a:extLst>
                      <a:ext uri="{FF2B5EF4-FFF2-40B4-BE49-F238E27FC236}">
                        <a16:creationId xmlns:a16="http://schemas.microsoft.com/office/drawing/2014/main" id="{78B8C113-371B-4990-9E07-A7DA0D4AC87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8" name="Straight Connector 157">
                    <a:extLst>
                      <a:ext uri="{FF2B5EF4-FFF2-40B4-BE49-F238E27FC236}">
                        <a16:creationId xmlns:a16="http://schemas.microsoft.com/office/drawing/2014/main" id="{EF5599AC-1B9B-4BD3-9E62-F02A54AECFF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9" name="Straight Connector 158">
                    <a:extLst>
                      <a:ext uri="{FF2B5EF4-FFF2-40B4-BE49-F238E27FC236}">
                        <a16:creationId xmlns:a16="http://schemas.microsoft.com/office/drawing/2014/main" id="{6BE3548B-B31D-4651-93F5-C9C1DF6270B4}"/>
                      </a:ext>
                    </a:extLst>
                  </p:cNvPr>
                  <p:cNvCxnSpPr/>
                  <p:nvPr/>
                </p:nvCxnSpPr>
                <p:spPr>
                  <a:xfrm>
                    <a:off x="4350866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33" name="Group 132">
                  <a:extLst>
                    <a:ext uri="{FF2B5EF4-FFF2-40B4-BE49-F238E27FC236}">
                      <a16:creationId xmlns:a16="http://schemas.microsoft.com/office/drawing/2014/main" id="{E598F10E-CE15-4EF3-8162-F3957FC9CEAA}"/>
                    </a:ext>
                  </a:extLst>
                </p:cNvPr>
                <p:cNvGrpSpPr/>
                <p:nvPr/>
              </p:nvGrpSpPr>
              <p:grpSpPr>
                <a:xfrm>
                  <a:off x="2459405" y="842566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147" name="Straight Connector 146">
                    <a:extLst>
                      <a:ext uri="{FF2B5EF4-FFF2-40B4-BE49-F238E27FC236}">
                        <a16:creationId xmlns:a16="http://schemas.microsoft.com/office/drawing/2014/main" id="{5AB6E8B3-2038-4B43-8BCA-BCB3D4D97BE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8" name="Straight Connector 147">
                    <a:extLst>
                      <a:ext uri="{FF2B5EF4-FFF2-40B4-BE49-F238E27FC236}">
                        <a16:creationId xmlns:a16="http://schemas.microsoft.com/office/drawing/2014/main" id="{386CE5C5-4D45-4FC6-96CE-492C5ED4119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9" name="Straight Connector 148">
                    <a:extLst>
                      <a:ext uri="{FF2B5EF4-FFF2-40B4-BE49-F238E27FC236}">
                        <a16:creationId xmlns:a16="http://schemas.microsoft.com/office/drawing/2014/main" id="{863985FA-F2C8-4E49-AE96-A655D80C13F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0" name="Straight Connector 149">
                    <a:extLst>
                      <a:ext uri="{FF2B5EF4-FFF2-40B4-BE49-F238E27FC236}">
                        <a16:creationId xmlns:a16="http://schemas.microsoft.com/office/drawing/2014/main" id="{758BEA97-1DEA-4786-AD1B-2D9BE1B53F8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1" name="Straight Connector 150">
                    <a:extLst>
                      <a:ext uri="{FF2B5EF4-FFF2-40B4-BE49-F238E27FC236}">
                        <a16:creationId xmlns:a16="http://schemas.microsoft.com/office/drawing/2014/main" id="{9CB1E751-C283-4F18-A57F-C8A16C60653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2" name="Straight Connector 151">
                    <a:extLst>
                      <a:ext uri="{FF2B5EF4-FFF2-40B4-BE49-F238E27FC236}">
                        <a16:creationId xmlns:a16="http://schemas.microsoft.com/office/drawing/2014/main" id="{43D463D7-B008-485D-8281-552ABFA2DF1A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34" name="Group 133">
                  <a:extLst>
                    <a:ext uri="{FF2B5EF4-FFF2-40B4-BE49-F238E27FC236}">
                      <a16:creationId xmlns:a16="http://schemas.microsoft.com/office/drawing/2014/main" id="{6E24E895-45A2-4A22-9D62-E6E2560F786F}"/>
                    </a:ext>
                  </a:extLst>
                </p:cNvPr>
                <p:cNvGrpSpPr/>
                <p:nvPr/>
              </p:nvGrpSpPr>
              <p:grpSpPr>
                <a:xfrm>
                  <a:off x="3652946" y="835233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141" name="Straight Connector 140">
                    <a:extLst>
                      <a:ext uri="{FF2B5EF4-FFF2-40B4-BE49-F238E27FC236}">
                        <a16:creationId xmlns:a16="http://schemas.microsoft.com/office/drawing/2014/main" id="{5ED475A2-159D-4F91-9F37-231366AFCC5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2" name="Straight Connector 141">
                    <a:extLst>
                      <a:ext uri="{FF2B5EF4-FFF2-40B4-BE49-F238E27FC236}">
                        <a16:creationId xmlns:a16="http://schemas.microsoft.com/office/drawing/2014/main" id="{72C68B1F-F8D9-4480-BF7C-BAF64B3A49A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3" name="Straight Connector 142">
                    <a:extLst>
                      <a:ext uri="{FF2B5EF4-FFF2-40B4-BE49-F238E27FC236}">
                        <a16:creationId xmlns:a16="http://schemas.microsoft.com/office/drawing/2014/main" id="{A67888E0-D636-4846-B064-DCF7187AA80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4" name="Straight Connector 143">
                    <a:extLst>
                      <a:ext uri="{FF2B5EF4-FFF2-40B4-BE49-F238E27FC236}">
                        <a16:creationId xmlns:a16="http://schemas.microsoft.com/office/drawing/2014/main" id="{179A4BD9-4C02-4924-9E24-2BFFCEB003D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5" name="Straight Connector 144">
                    <a:extLst>
                      <a:ext uri="{FF2B5EF4-FFF2-40B4-BE49-F238E27FC236}">
                        <a16:creationId xmlns:a16="http://schemas.microsoft.com/office/drawing/2014/main" id="{CC6FCA1C-A781-4F99-A14B-CE169865116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6" name="Straight Connector 145">
                    <a:extLst>
                      <a:ext uri="{FF2B5EF4-FFF2-40B4-BE49-F238E27FC236}">
                        <a16:creationId xmlns:a16="http://schemas.microsoft.com/office/drawing/2014/main" id="{54FCEF49-3777-4D5F-9C9A-71931CB9F438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35" name="Group 134">
                  <a:extLst>
                    <a:ext uri="{FF2B5EF4-FFF2-40B4-BE49-F238E27FC236}">
                      <a16:creationId xmlns:a16="http://schemas.microsoft.com/office/drawing/2014/main" id="{B04DCCFD-702C-47E0-9547-8FCDA879166F}"/>
                    </a:ext>
                  </a:extLst>
                </p:cNvPr>
                <p:cNvGrpSpPr/>
                <p:nvPr/>
              </p:nvGrpSpPr>
              <p:grpSpPr>
                <a:xfrm flipH="1">
                  <a:off x="65055" y="835233"/>
                  <a:ext cx="807076" cy="542156"/>
                  <a:chOff x="3354770" y="1419726"/>
                  <a:chExt cx="807076" cy="542156"/>
                </a:xfrm>
              </p:grpSpPr>
              <p:cxnSp>
                <p:nvCxnSpPr>
                  <p:cNvPr id="136" name="Straight Connector 135">
                    <a:extLst>
                      <a:ext uri="{FF2B5EF4-FFF2-40B4-BE49-F238E27FC236}">
                        <a16:creationId xmlns:a16="http://schemas.microsoft.com/office/drawing/2014/main" id="{D8121503-6539-406E-891A-7F815FE3AD7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7" name="Straight Connector 136">
                    <a:extLst>
                      <a:ext uri="{FF2B5EF4-FFF2-40B4-BE49-F238E27FC236}">
                        <a16:creationId xmlns:a16="http://schemas.microsoft.com/office/drawing/2014/main" id="{1E3F570F-2AC2-48DB-B6D5-F35152902D8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8" name="Straight Connector 137">
                    <a:extLst>
                      <a:ext uri="{FF2B5EF4-FFF2-40B4-BE49-F238E27FC236}">
                        <a16:creationId xmlns:a16="http://schemas.microsoft.com/office/drawing/2014/main" id="{DDA247D3-2163-4435-A834-8AA6AFFF8DC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9" name="Straight Connector 138">
                    <a:extLst>
                      <a:ext uri="{FF2B5EF4-FFF2-40B4-BE49-F238E27FC236}">
                        <a16:creationId xmlns:a16="http://schemas.microsoft.com/office/drawing/2014/main" id="{33BE26E0-AEBD-4813-BCCD-A5331D5F4D9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0" name="Straight Connector 139">
                    <a:extLst>
                      <a:ext uri="{FF2B5EF4-FFF2-40B4-BE49-F238E27FC236}">
                        <a16:creationId xmlns:a16="http://schemas.microsoft.com/office/drawing/2014/main" id="{88B757C4-0424-41FC-8006-E670377E6F2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74" name="Group 73">
                <a:extLst>
                  <a:ext uri="{FF2B5EF4-FFF2-40B4-BE49-F238E27FC236}">
                    <a16:creationId xmlns:a16="http://schemas.microsoft.com/office/drawing/2014/main" id="{8FBD9A2B-78FB-4033-9925-E572C5386258}"/>
                  </a:ext>
                </a:extLst>
              </p:cNvPr>
              <p:cNvGrpSpPr/>
              <p:nvPr/>
            </p:nvGrpSpPr>
            <p:grpSpPr>
              <a:xfrm>
                <a:off x="4862745" y="845134"/>
                <a:ext cx="4583987" cy="1099349"/>
                <a:chOff x="65055" y="835233"/>
                <a:chExt cx="4583987" cy="1099349"/>
              </a:xfrm>
            </p:grpSpPr>
            <p:grpSp>
              <p:nvGrpSpPr>
                <p:cNvPr id="104" name="Group 103">
                  <a:extLst>
                    <a:ext uri="{FF2B5EF4-FFF2-40B4-BE49-F238E27FC236}">
                      <a16:creationId xmlns:a16="http://schemas.microsoft.com/office/drawing/2014/main" id="{2FD3EB18-EC5D-4B8C-A410-DAA952BE6287}"/>
                    </a:ext>
                  </a:extLst>
                </p:cNvPr>
                <p:cNvGrpSpPr/>
                <p:nvPr/>
              </p:nvGrpSpPr>
              <p:grpSpPr>
                <a:xfrm>
                  <a:off x="1055981" y="845134"/>
                  <a:ext cx="1197865" cy="1089448"/>
                  <a:chOff x="3153001" y="1419726"/>
                  <a:chExt cx="1197865" cy="1089448"/>
                </a:xfrm>
              </p:grpSpPr>
              <p:cxnSp>
                <p:nvCxnSpPr>
                  <p:cNvPr id="125" name="Straight Connector 124">
                    <a:extLst>
                      <a:ext uri="{FF2B5EF4-FFF2-40B4-BE49-F238E27FC236}">
                        <a16:creationId xmlns:a16="http://schemas.microsoft.com/office/drawing/2014/main" id="{58C95CDA-FE5A-4B9C-B673-98DE2B8C435D}"/>
                      </a:ext>
                    </a:extLst>
                  </p:cNvPr>
                  <p:cNvCxnSpPr/>
                  <p:nvPr/>
                </p:nvCxnSpPr>
                <p:spPr>
                  <a:xfrm>
                    <a:off x="3153001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6" name="Straight Connector 125">
                    <a:extLst>
                      <a:ext uri="{FF2B5EF4-FFF2-40B4-BE49-F238E27FC236}">
                        <a16:creationId xmlns:a16="http://schemas.microsoft.com/office/drawing/2014/main" id="{ED7CA8E5-BF30-43ED-ABA1-FAD25A8A23F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7" name="Straight Connector 126">
                    <a:extLst>
                      <a:ext uri="{FF2B5EF4-FFF2-40B4-BE49-F238E27FC236}">
                        <a16:creationId xmlns:a16="http://schemas.microsoft.com/office/drawing/2014/main" id="{318D4C15-9AF6-4A2A-A0F8-58CE57A9A31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8" name="Straight Connector 127">
                    <a:extLst>
                      <a:ext uri="{FF2B5EF4-FFF2-40B4-BE49-F238E27FC236}">
                        <a16:creationId xmlns:a16="http://schemas.microsoft.com/office/drawing/2014/main" id="{3D5207D1-FDE3-4949-B91E-711544DFDF2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9" name="Straight Connector 128">
                    <a:extLst>
                      <a:ext uri="{FF2B5EF4-FFF2-40B4-BE49-F238E27FC236}">
                        <a16:creationId xmlns:a16="http://schemas.microsoft.com/office/drawing/2014/main" id="{642326EA-7578-4D08-8180-FB375E1D265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0" name="Straight Connector 129">
                    <a:extLst>
                      <a:ext uri="{FF2B5EF4-FFF2-40B4-BE49-F238E27FC236}">
                        <a16:creationId xmlns:a16="http://schemas.microsoft.com/office/drawing/2014/main" id="{1D58DD20-7EED-4E38-AB7C-96E5AEA9709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1" name="Straight Connector 130">
                    <a:extLst>
                      <a:ext uri="{FF2B5EF4-FFF2-40B4-BE49-F238E27FC236}">
                        <a16:creationId xmlns:a16="http://schemas.microsoft.com/office/drawing/2014/main" id="{0A84C7B1-D180-46AD-A059-C3263DD3CB34}"/>
                      </a:ext>
                    </a:extLst>
                  </p:cNvPr>
                  <p:cNvCxnSpPr/>
                  <p:nvPr/>
                </p:nvCxnSpPr>
                <p:spPr>
                  <a:xfrm>
                    <a:off x="4350866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05" name="Group 104">
                  <a:extLst>
                    <a:ext uri="{FF2B5EF4-FFF2-40B4-BE49-F238E27FC236}">
                      <a16:creationId xmlns:a16="http://schemas.microsoft.com/office/drawing/2014/main" id="{4986113A-F233-4961-A7FC-78898FBACC00}"/>
                    </a:ext>
                  </a:extLst>
                </p:cNvPr>
                <p:cNvGrpSpPr/>
                <p:nvPr/>
              </p:nvGrpSpPr>
              <p:grpSpPr>
                <a:xfrm>
                  <a:off x="2459405" y="842566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119" name="Straight Connector 118">
                    <a:extLst>
                      <a:ext uri="{FF2B5EF4-FFF2-40B4-BE49-F238E27FC236}">
                        <a16:creationId xmlns:a16="http://schemas.microsoft.com/office/drawing/2014/main" id="{07D32B5D-E69F-4DA8-BC16-E6DB159F04D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0" name="Straight Connector 119">
                    <a:extLst>
                      <a:ext uri="{FF2B5EF4-FFF2-40B4-BE49-F238E27FC236}">
                        <a16:creationId xmlns:a16="http://schemas.microsoft.com/office/drawing/2014/main" id="{5E23920A-33D8-46C5-B01F-191E602D782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1" name="Straight Connector 120">
                    <a:extLst>
                      <a:ext uri="{FF2B5EF4-FFF2-40B4-BE49-F238E27FC236}">
                        <a16:creationId xmlns:a16="http://schemas.microsoft.com/office/drawing/2014/main" id="{67D984BE-C8BD-42D7-872C-F95E62DBC2F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2" name="Straight Connector 121">
                    <a:extLst>
                      <a:ext uri="{FF2B5EF4-FFF2-40B4-BE49-F238E27FC236}">
                        <a16:creationId xmlns:a16="http://schemas.microsoft.com/office/drawing/2014/main" id="{5443B5F3-726E-4C13-974A-14AFD75DD6A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3" name="Straight Connector 122">
                    <a:extLst>
                      <a:ext uri="{FF2B5EF4-FFF2-40B4-BE49-F238E27FC236}">
                        <a16:creationId xmlns:a16="http://schemas.microsoft.com/office/drawing/2014/main" id="{AABF3707-FF34-4E23-80D5-1E8032FE688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4" name="Straight Connector 123">
                    <a:extLst>
                      <a:ext uri="{FF2B5EF4-FFF2-40B4-BE49-F238E27FC236}">
                        <a16:creationId xmlns:a16="http://schemas.microsoft.com/office/drawing/2014/main" id="{B999E2AD-6EF1-4250-8834-7146D6B32A0D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06" name="Group 105">
                  <a:extLst>
                    <a:ext uri="{FF2B5EF4-FFF2-40B4-BE49-F238E27FC236}">
                      <a16:creationId xmlns:a16="http://schemas.microsoft.com/office/drawing/2014/main" id="{EC93E3EB-CCD2-49A8-84F0-8FE3015C4DE4}"/>
                    </a:ext>
                  </a:extLst>
                </p:cNvPr>
                <p:cNvGrpSpPr/>
                <p:nvPr/>
              </p:nvGrpSpPr>
              <p:grpSpPr>
                <a:xfrm>
                  <a:off x="3652946" y="835233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113" name="Straight Connector 112">
                    <a:extLst>
                      <a:ext uri="{FF2B5EF4-FFF2-40B4-BE49-F238E27FC236}">
                        <a16:creationId xmlns:a16="http://schemas.microsoft.com/office/drawing/2014/main" id="{6A5A1571-1C2E-4923-A9BB-DF7BCE428EF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4" name="Straight Connector 113">
                    <a:extLst>
                      <a:ext uri="{FF2B5EF4-FFF2-40B4-BE49-F238E27FC236}">
                        <a16:creationId xmlns:a16="http://schemas.microsoft.com/office/drawing/2014/main" id="{1F0E7462-A8B5-400D-B9FD-7C081728F83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5" name="Straight Connector 114">
                    <a:extLst>
                      <a:ext uri="{FF2B5EF4-FFF2-40B4-BE49-F238E27FC236}">
                        <a16:creationId xmlns:a16="http://schemas.microsoft.com/office/drawing/2014/main" id="{C9FB5AA3-B85F-490C-B61B-80746AB95C8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6" name="Straight Connector 115">
                    <a:extLst>
                      <a:ext uri="{FF2B5EF4-FFF2-40B4-BE49-F238E27FC236}">
                        <a16:creationId xmlns:a16="http://schemas.microsoft.com/office/drawing/2014/main" id="{137F9FDB-98F1-489B-8A0F-5D9FFDAB21A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7" name="Straight Connector 116">
                    <a:extLst>
                      <a:ext uri="{FF2B5EF4-FFF2-40B4-BE49-F238E27FC236}">
                        <a16:creationId xmlns:a16="http://schemas.microsoft.com/office/drawing/2014/main" id="{A8C9578E-B3C7-4533-B4A1-94823C6DF54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8" name="Straight Connector 117">
                    <a:extLst>
                      <a:ext uri="{FF2B5EF4-FFF2-40B4-BE49-F238E27FC236}">
                        <a16:creationId xmlns:a16="http://schemas.microsoft.com/office/drawing/2014/main" id="{2CB7FABF-1986-4B8C-AEF9-078098FBE4E7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07" name="Group 106">
                  <a:extLst>
                    <a:ext uri="{FF2B5EF4-FFF2-40B4-BE49-F238E27FC236}">
                      <a16:creationId xmlns:a16="http://schemas.microsoft.com/office/drawing/2014/main" id="{389B18BF-6E80-444C-840F-4AAE308138C3}"/>
                    </a:ext>
                  </a:extLst>
                </p:cNvPr>
                <p:cNvGrpSpPr/>
                <p:nvPr/>
              </p:nvGrpSpPr>
              <p:grpSpPr>
                <a:xfrm flipH="1">
                  <a:off x="65055" y="835233"/>
                  <a:ext cx="807076" cy="542156"/>
                  <a:chOff x="3354770" y="1419726"/>
                  <a:chExt cx="807076" cy="542156"/>
                </a:xfrm>
              </p:grpSpPr>
              <p:cxnSp>
                <p:nvCxnSpPr>
                  <p:cNvPr id="108" name="Straight Connector 107">
                    <a:extLst>
                      <a:ext uri="{FF2B5EF4-FFF2-40B4-BE49-F238E27FC236}">
                        <a16:creationId xmlns:a16="http://schemas.microsoft.com/office/drawing/2014/main" id="{1B89A011-C925-48D4-AD93-9C2AC3B56D5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9" name="Straight Connector 108">
                    <a:extLst>
                      <a:ext uri="{FF2B5EF4-FFF2-40B4-BE49-F238E27FC236}">
                        <a16:creationId xmlns:a16="http://schemas.microsoft.com/office/drawing/2014/main" id="{4C379B8C-ABE3-4B22-90BE-D365379A155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0" name="Straight Connector 109">
                    <a:extLst>
                      <a:ext uri="{FF2B5EF4-FFF2-40B4-BE49-F238E27FC236}">
                        <a16:creationId xmlns:a16="http://schemas.microsoft.com/office/drawing/2014/main" id="{24430E0A-C3E6-4D7D-8FDA-2FBDDEFC2E0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1" name="Straight Connector 110">
                    <a:extLst>
                      <a:ext uri="{FF2B5EF4-FFF2-40B4-BE49-F238E27FC236}">
                        <a16:creationId xmlns:a16="http://schemas.microsoft.com/office/drawing/2014/main" id="{B8E23B63-B79F-47E1-A442-00A286188B2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" name="Straight Connector 111">
                    <a:extLst>
                      <a:ext uri="{FF2B5EF4-FFF2-40B4-BE49-F238E27FC236}">
                        <a16:creationId xmlns:a16="http://schemas.microsoft.com/office/drawing/2014/main" id="{BFDABF60-EDAF-4533-BC75-E6AFFA50932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75" name="Group 74">
                <a:extLst>
                  <a:ext uri="{FF2B5EF4-FFF2-40B4-BE49-F238E27FC236}">
                    <a16:creationId xmlns:a16="http://schemas.microsoft.com/office/drawing/2014/main" id="{A9B352E4-270E-4F68-B998-312D328A4ED5}"/>
                  </a:ext>
                </a:extLst>
              </p:cNvPr>
              <p:cNvGrpSpPr/>
              <p:nvPr/>
            </p:nvGrpSpPr>
            <p:grpSpPr>
              <a:xfrm>
                <a:off x="9663094" y="842566"/>
                <a:ext cx="4583987" cy="1099349"/>
                <a:chOff x="65055" y="835233"/>
                <a:chExt cx="4583987" cy="1099349"/>
              </a:xfrm>
            </p:grpSpPr>
            <p:grpSp>
              <p:nvGrpSpPr>
                <p:cNvPr id="76" name="Group 75">
                  <a:extLst>
                    <a:ext uri="{FF2B5EF4-FFF2-40B4-BE49-F238E27FC236}">
                      <a16:creationId xmlns:a16="http://schemas.microsoft.com/office/drawing/2014/main" id="{1FA24E01-AEA7-456D-97CF-8539AFD41447}"/>
                    </a:ext>
                  </a:extLst>
                </p:cNvPr>
                <p:cNvGrpSpPr/>
                <p:nvPr/>
              </p:nvGrpSpPr>
              <p:grpSpPr>
                <a:xfrm>
                  <a:off x="1055981" y="845134"/>
                  <a:ext cx="1197865" cy="1089448"/>
                  <a:chOff x="3153001" y="1419726"/>
                  <a:chExt cx="1197865" cy="1089448"/>
                </a:xfrm>
              </p:grpSpPr>
              <p:cxnSp>
                <p:nvCxnSpPr>
                  <p:cNvPr id="97" name="Straight Connector 96">
                    <a:extLst>
                      <a:ext uri="{FF2B5EF4-FFF2-40B4-BE49-F238E27FC236}">
                        <a16:creationId xmlns:a16="http://schemas.microsoft.com/office/drawing/2014/main" id="{779962D9-1081-42CF-848D-D3671913C072}"/>
                      </a:ext>
                    </a:extLst>
                  </p:cNvPr>
                  <p:cNvCxnSpPr/>
                  <p:nvPr/>
                </p:nvCxnSpPr>
                <p:spPr>
                  <a:xfrm>
                    <a:off x="3153001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8" name="Straight Connector 97">
                    <a:extLst>
                      <a:ext uri="{FF2B5EF4-FFF2-40B4-BE49-F238E27FC236}">
                        <a16:creationId xmlns:a16="http://schemas.microsoft.com/office/drawing/2014/main" id="{0CF59A3B-0765-424C-A928-DFBEEE9BD14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9" name="Straight Connector 98">
                    <a:extLst>
                      <a:ext uri="{FF2B5EF4-FFF2-40B4-BE49-F238E27FC236}">
                        <a16:creationId xmlns:a16="http://schemas.microsoft.com/office/drawing/2014/main" id="{C0FF5642-FE6C-40E1-B848-8AC2ADD0407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0" name="Straight Connector 99">
                    <a:extLst>
                      <a:ext uri="{FF2B5EF4-FFF2-40B4-BE49-F238E27FC236}">
                        <a16:creationId xmlns:a16="http://schemas.microsoft.com/office/drawing/2014/main" id="{017CC4E7-7E37-494A-A7D2-890DF210CF0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1" name="Straight Connector 100">
                    <a:extLst>
                      <a:ext uri="{FF2B5EF4-FFF2-40B4-BE49-F238E27FC236}">
                        <a16:creationId xmlns:a16="http://schemas.microsoft.com/office/drawing/2014/main" id="{B7A27397-4A0B-4561-9E31-1053AD81878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2" name="Straight Connector 101">
                    <a:extLst>
                      <a:ext uri="{FF2B5EF4-FFF2-40B4-BE49-F238E27FC236}">
                        <a16:creationId xmlns:a16="http://schemas.microsoft.com/office/drawing/2014/main" id="{B086B92C-83D3-4EA9-8E32-E7E40128CF1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3" name="Straight Connector 102">
                    <a:extLst>
                      <a:ext uri="{FF2B5EF4-FFF2-40B4-BE49-F238E27FC236}">
                        <a16:creationId xmlns:a16="http://schemas.microsoft.com/office/drawing/2014/main" id="{817F5AF4-121C-4869-BC09-AF0FEF8C9CBD}"/>
                      </a:ext>
                    </a:extLst>
                  </p:cNvPr>
                  <p:cNvCxnSpPr/>
                  <p:nvPr/>
                </p:nvCxnSpPr>
                <p:spPr>
                  <a:xfrm>
                    <a:off x="4350866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7" name="Group 76">
                  <a:extLst>
                    <a:ext uri="{FF2B5EF4-FFF2-40B4-BE49-F238E27FC236}">
                      <a16:creationId xmlns:a16="http://schemas.microsoft.com/office/drawing/2014/main" id="{9978A432-8AD6-4FC5-A510-BB342E86E94D}"/>
                    </a:ext>
                  </a:extLst>
                </p:cNvPr>
                <p:cNvGrpSpPr/>
                <p:nvPr/>
              </p:nvGrpSpPr>
              <p:grpSpPr>
                <a:xfrm>
                  <a:off x="2459405" y="842566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91" name="Straight Connector 90">
                    <a:extLst>
                      <a:ext uri="{FF2B5EF4-FFF2-40B4-BE49-F238E27FC236}">
                        <a16:creationId xmlns:a16="http://schemas.microsoft.com/office/drawing/2014/main" id="{CDD82AAE-882A-483A-B812-D7675D78122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2" name="Straight Connector 91">
                    <a:extLst>
                      <a:ext uri="{FF2B5EF4-FFF2-40B4-BE49-F238E27FC236}">
                        <a16:creationId xmlns:a16="http://schemas.microsoft.com/office/drawing/2014/main" id="{0477FF89-86EC-491D-B1BD-E83EB8E1F1D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3" name="Straight Connector 92">
                    <a:extLst>
                      <a:ext uri="{FF2B5EF4-FFF2-40B4-BE49-F238E27FC236}">
                        <a16:creationId xmlns:a16="http://schemas.microsoft.com/office/drawing/2014/main" id="{75B45903-435D-40DC-B07A-E5DB1A819C3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4" name="Straight Connector 93">
                    <a:extLst>
                      <a:ext uri="{FF2B5EF4-FFF2-40B4-BE49-F238E27FC236}">
                        <a16:creationId xmlns:a16="http://schemas.microsoft.com/office/drawing/2014/main" id="{B96DC2FC-5394-4311-813B-BED3DCB90E4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5" name="Straight Connector 94">
                    <a:extLst>
                      <a:ext uri="{FF2B5EF4-FFF2-40B4-BE49-F238E27FC236}">
                        <a16:creationId xmlns:a16="http://schemas.microsoft.com/office/drawing/2014/main" id="{E82A1D97-67FD-4844-A9E1-2F071F207AF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6" name="Straight Connector 95">
                    <a:extLst>
                      <a:ext uri="{FF2B5EF4-FFF2-40B4-BE49-F238E27FC236}">
                        <a16:creationId xmlns:a16="http://schemas.microsoft.com/office/drawing/2014/main" id="{23870A25-5B31-41F6-B1F9-CDEC7D0F386D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8" name="Group 77">
                  <a:extLst>
                    <a:ext uri="{FF2B5EF4-FFF2-40B4-BE49-F238E27FC236}">
                      <a16:creationId xmlns:a16="http://schemas.microsoft.com/office/drawing/2014/main" id="{E31887D7-89EC-4C9F-BCC5-89F583C1D647}"/>
                    </a:ext>
                  </a:extLst>
                </p:cNvPr>
                <p:cNvGrpSpPr/>
                <p:nvPr/>
              </p:nvGrpSpPr>
              <p:grpSpPr>
                <a:xfrm>
                  <a:off x="3652946" y="835233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85" name="Straight Connector 84">
                    <a:extLst>
                      <a:ext uri="{FF2B5EF4-FFF2-40B4-BE49-F238E27FC236}">
                        <a16:creationId xmlns:a16="http://schemas.microsoft.com/office/drawing/2014/main" id="{A16C9E34-1198-49E7-87DE-FA0A877D1FF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6" name="Straight Connector 85">
                    <a:extLst>
                      <a:ext uri="{FF2B5EF4-FFF2-40B4-BE49-F238E27FC236}">
                        <a16:creationId xmlns:a16="http://schemas.microsoft.com/office/drawing/2014/main" id="{B04810D1-7CD5-4C76-9A38-8CFA7A78FE5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7" name="Straight Connector 86">
                    <a:extLst>
                      <a:ext uri="{FF2B5EF4-FFF2-40B4-BE49-F238E27FC236}">
                        <a16:creationId xmlns:a16="http://schemas.microsoft.com/office/drawing/2014/main" id="{F1565B0C-323F-46DE-8F51-8BF227C5900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8" name="Straight Connector 87">
                    <a:extLst>
                      <a:ext uri="{FF2B5EF4-FFF2-40B4-BE49-F238E27FC236}">
                        <a16:creationId xmlns:a16="http://schemas.microsoft.com/office/drawing/2014/main" id="{EADAE026-1013-44C9-93EB-FB2550A052C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9" name="Straight Connector 88">
                    <a:extLst>
                      <a:ext uri="{FF2B5EF4-FFF2-40B4-BE49-F238E27FC236}">
                        <a16:creationId xmlns:a16="http://schemas.microsoft.com/office/drawing/2014/main" id="{DF7510F8-63D8-4C96-9579-B17EBCB3544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0" name="Straight Connector 89">
                    <a:extLst>
                      <a:ext uri="{FF2B5EF4-FFF2-40B4-BE49-F238E27FC236}">
                        <a16:creationId xmlns:a16="http://schemas.microsoft.com/office/drawing/2014/main" id="{BE1A3F55-C037-46E3-B49E-00231076D54C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9" name="Group 78">
                  <a:extLst>
                    <a:ext uri="{FF2B5EF4-FFF2-40B4-BE49-F238E27FC236}">
                      <a16:creationId xmlns:a16="http://schemas.microsoft.com/office/drawing/2014/main" id="{70DB3938-31A5-45AF-AC4C-81F0A8E0D881}"/>
                    </a:ext>
                  </a:extLst>
                </p:cNvPr>
                <p:cNvGrpSpPr/>
                <p:nvPr/>
              </p:nvGrpSpPr>
              <p:grpSpPr>
                <a:xfrm flipH="1">
                  <a:off x="65055" y="835233"/>
                  <a:ext cx="807076" cy="542156"/>
                  <a:chOff x="3354770" y="1419726"/>
                  <a:chExt cx="807076" cy="542156"/>
                </a:xfrm>
              </p:grpSpPr>
              <p:cxnSp>
                <p:nvCxnSpPr>
                  <p:cNvPr id="80" name="Straight Connector 79">
                    <a:extLst>
                      <a:ext uri="{FF2B5EF4-FFF2-40B4-BE49-F238E27FC236}">
                        <a16:creationId xmlns:a16="http://schemas.microsoft.com/office/drawing/2014/main" id="{80C49ABE-CB2D-4AAF-9031-C3E86A92F54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1" name="Straight Connector 80">
                    <a:extLst>
                      <a:ext uri="{FF2B5EF4-FFF2-40B4-BE49-F238E27FC236}">
                        <a16:creationId xmlns:a16="http://schemas.microsoft.com/office/drawing/2014/main" id="{B92F5821-09CC-4438-83CB-C607C4C1EE5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2" name="Straight Connector 81">
                    <a:extLst>
                      <a:ext uri="{FF2B5EF4-FFF2-40B4-BE49-F238E27FC236}">
                        <a16:creationId xmlns:a16="http://schemas.microsoft.com/office/drawing/2014/main" id="{78763D5E-119A-4E43-B1B7-FCCB89A5E79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3" name="Straight Connector 82">
                    <a:extLst>
                      <a:ext uri="{FF2B5EF4-FFF2-40B4-BE49-F238E27FC236}">
                        <a16:creationId xmlns:a16="http://schemas.microsoft.com/office/drawing/2014/main" id="{C12649C3-203B-42D2-A346-F786203C86E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4" name="Straight Connector 83">
                    <a:extLst>
                      <a:ext uri="{FF2B5EF4-FFF2-40B4-BE49-F238E27FC236}">
                        <a16:creationId xmlns:a16="http://schemas.microsoft.com/office/drawing/2014/main" id="{014E7206-CC7D-4403-8C65-2DF2BB78E86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</p:grpSp>
      <p:sp>
        <p:nvSpPr>
          <p:cNvPr id="247" name="TextBox 246">
            <a:extLst>
              <a:ext uri="{FF2B5EF4-FFF2-40B4-BE49-F238E27FC236}">
                <a16:creationId xmlns:a16="http://schemas.microsoft.com/office/drawing/2014/main" id="{37299A5B-C920-460A-83E5-3C2B47BA0DDF}"/>
              </a:ext>
            </a:extLst>
          </p:cNvPr>
          <p:cNvSpPr txBox="1"/>
          <p:nvPr/>
        </p:nvSpPr>
        <p:spPr>
          <a:xfrm>
            <a:off x="4631453" y="1580496"/>
            <a:ext cx="2648674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glow rad="63500">
                    <a:srgbClr val="5B9BD5">
                      <a:satMod val="175000"/>
                      <a:alpha val="40000"/>
                    </a:srgbClr>
                  </a:glow>
                </a:effectLst>
                <a:uLnTx/>
                <a:uFillTx/>
                <a:latin typeface="Oxanium" panose="02000503000000000000" pitchFamily="2" charset="2"/>
                <a:ea typeface="+mn-ea"/>
                <a:cs typeface="+mn-cs"/>
              </a:rPr>
              <a:t>BÁO</a:t>
            </a:r>
            <a:r>
              <a:rPr kumimoji="0" lang="en-US" sz="5000" b="1" i="0" u="none" strike="noStrike" kern="1200" cap="none" spc="0" normalizeH="0" noProof="0" dirty="0">
                <a:ln>
                  <a:noFill/>
                </a:ln>
                <a:solidFill>
                  <a:srgbClr val="00B0F0"/>
                </a:solidFill>
                <a:effectLst>
                  <a:glow rad="63500">
                    <a:srgbClr val="5B9BD5">
                      <a:satMod val="175000"/>
                      <a:alpha val="40000"/>
                    </a:srgbClr>
                  </a:glow>
                </a:effectLst>
                <a:uLnTx/>
                <a:uFillTx/>
                <a:latin typeface="Oxanium" panose="02000503000000000000" pitchFamily="2" charset="2"/>
                <a:ea typeface="+mn-ea"/>
                <a:cs typeface="+mn-cs"/>
              </a:rPr>
              <a:t> CÁO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0" b="1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>
                <a:glow rad="63500">
                  <a:srgbClr val="5B9BD5">
                    <a:satMod val="175000"/>
                    <a:alpha val="40000"/>
                  </a:srgbClr>
                </a:glow>
              </a:effectLst>
              <a:uLnTx/>
              <a:uFillTx/>
              <a:latin typeface="Oxanium" panose="02000503000000000000" pitchFamily="2" charset="2"/>
              <a:ea typeface="+mn-ea"/>
              <a:cs typeface="+mn-cs"/>
            </a:endParaRPr>
          </a:p>
        </p:txBody>
      </p:sp>
      <p:sp>
        <p:nvSpPr>
          <p:cNvPr id="248" name="TextBox 247">
            <a:extLst>
              <a:ext uri="{FF2B5EF4-FFF2-40B4-BE49-F238E27FC236}">
                <a16:creationId xmlns:a16="http://schemas.microsoft.com/office/drawing/2014/main" id="{5BC9A1C0-447A-4489-B339-BF76C593B54B}"/>
              </a:ext>
            </a:extLst>
          </p:cNvPr>
          <p:cNvSpPr txBox="1"/>
          <p:nvPr/>
        </p:nvSpPr>
        <p:spPr>
          <a:xfrm>
            <a:off x="3274021" y="2335935"/>
            <a:ext cx="5386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b="1" spc="300" dirty="0">
                <a:solidFill>
                  <a:schemeClr val="accent6">
                    <a:lumMod val="60000"/>
                    <a:lumOff val="40000"/>
                  </a:schemeClr>
                </a:solidFill>
                <a:latin typeface="Oxanium" panose="02000503000000000000" pitchFamily="2" charset="2"/>
              </a:rPr>
              <a:t>MÔN HỌC: THỰC TẬP HỆ THỐNG NHÚNG</a:t>
            </a:r>
            <a:endParaRPr kumimoji="0" lang="en-US" b="1" i="0" u="none" strike="noStrike" kern="1200" cap="none" spc="300" normalizeH="0" baseline="0" noProof="0" dirty="0">
              <a:ln>
                <a:noFill/>
              </a:ln>
              <a:solidFill>
                <a:schemeClr val="accent6">
                  <a:lumMod val="60000"/>
                  <a:lumOff val="40000"/>
                </a:schemeClr>
              </a:solidFill>
              <a:effectLst/>
              <a:uLnTx/>
              <a:uFillTx/>
              <a:latin typeface="Oxanium" panose="02000503000000000000" pitchFamily="2" charset="2"/>
            </a:endParaRPr>
          </a:p>
        </p:txBody>
      </p:sp>
      <p:cxnSp>
        <p:nvCxnSpPr>
          <p:cNvPr id="341" name="Straight Connector 340">
            <a:extLst>
              <a:ext uri="{FF2B5EF4-FFF2-40B4-BE49-F238E27FC236}">
                <a16:creationId xmlns:a16="http://schemas.microsoft.com/office/drawing/2014/main" id="{EB91596F-88A9-445A-81A4-AAF806C62A7C}"/>
              </a:ext>
            </a:extLst>
          </p:cNvPr>
          <p:cNvCxnSpPr>
            <a:cxnSpLocks/>
          </p:cNvCxnSpPr>
          <p:nvPr/>
        </p:nvCxnSpPr>
        <p:spPr>
          <a:xfrm>
            <a:off x="10966264" y="3703899"/>
            <a:ext cx="1283540" cy="743"/>
          </a:xfrm>
          <a:prstGeom prst="line">
            <a:avLst/>
          </a:prstGeom>
          <a:ln w="31750">
            <a:solidFill>
              <a:srgbClr val="BDD7EE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2" name="Group 341">
            <a:extLst>
              <a:ext uri="{FF2B5EF4-FFF2-40B4-BE49-F238E27FC236}">
                <a16:creationId xmlns:a16="http://schemas.microsoft.com/office/drawing/2014/main" id="{67209B90-CCB2-45F8-A39B-B656EE4BBB11}"/>
              </a:ext>
            </a:extLst>
          </p:cNvPr>
          <p:cNvGrpSpPr/>
          <p:nvPr/>
        </p:nvGrpSpPr>
        <p:grpSpPr>
          <a:xfrm flipH="1">
            <a:off x="6458730" y="6041113"/>
            <a:ext cx="5588294" cy="474304"/>
            <a:chOff x="396540" y="859316"/>
            <a:chExt cx="5588294" cy="474304"/>
          </a:xfrm>
          <a:effectLst>
            <a:glow rad="50800">
              <a:srgbClr val="00B0F0">
                <a:alpha val="27000"/>
              </a:srgbClr>
            </a:glow>
          </a:effectLst>
        </p:grpSpPr>
        <p:cxnSp>
          <p:nvCxnSpPr>
            <p:cNvPr id="343" name="Straight Connector 342">
              <a:extLst>
                <a:ext uri="{FF2B5EF4-FFF2-40B4-BE49-F238E27FC236}">
                  <a16:creationId xmlns:a16="http://schemas.microsoft.com/office/drawing/2014/main" id="{EC4F1A18-064B-4A1E-A37A-D6406C3F977E}"/>
                </a:ext>
              </a:extLst>
            </p:cNvPr>
            <p:cNvCxnSpPr/>
            <p:nvPr/>
          </p:nvCxnSpPr>
          <p:spPr>
            <a:xfrm>
              <a:off x="396540" y="861141"/>
              <a:ext cx="1641514" cy="0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Connector 343">
              <a:extLst>
                <a:ext uri="{FF2B5EF4-FFF2-40B4-BE49-F238E27FC236}">
                  <a16:creationId xmlns:a16="http://schemas.microsoft.com/office/drawing/2014/main" id="{46EE92E0-976A-45F6-AB8B-666E61DA1E83}"/>
                </a:ext>
              </a:extLst>
            </p:cNvPr>
            <p:cNvCxnSpPr>
              <a:cxnSpLocks/>
            </p:cNvCxnSpPr>
            <p:nvPr/>
          </p:nvCxnSpPr>
          <p:spPr>
            <a:xfrm>
              <a:off x="2585044" y="1286166"/>
              <a:ext cx="2501156" cy="0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Connector 344">
              <a:extLst>
                <a:ext uri="{FF2B5EF4-FFF2-40B4-BE49-F238E27FC236}">
                  <a16:creationId xmlns:a16="http://schemas.microsoft.com/office/drawing/2014/main" id="{78911604-BF5D-4B95-9419-1D742AF29D0B}"/>
                </a:ext>
              </a:extLst>
            </p:cNvPr>
            <p:cNvCxnSpPr>
              <a:cxnSpLocks/>
            </p:cNvCxnSpPr>
            <p:nvPr/>
          </p:nvCxnSpPr>
          <p:spPr>
            <a:xfrm>
              <a:off x="2027104" y="859316"/>
              <a:ext cx="567065" cy="428675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6" name="Oval 345">
              <a:extLst>
                <a:ext uri="{FF2B5EF4-FFF2-40B4-BE49-F238E27FC236}">
                  <a16:creationId xmlns:a16="http://schemas.microsoft.com/office/drawing/2014/main" id="{600CE91C-5407-418F-9401-9C39ECC117DB}"/>
                </a:ext>
              </a:extLst>
            </p:cNvPr>
            <p:cNvSpPr/>
            <p:nvPr/>
          </p:nvSpPr>
          <p:spPr>
            <a:xfrm flipV="1">
              <a:off x="5091675" y="1238712"/>
              <a:ext cx="94908" cy="94908"/>
            </a:xfrm>
            <a:prstGeom prst="ellipse">
              <a:avLst/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347" name="Straight Connector 346">
              <a:extLst>
                <a:ext uri="{FF2B5EF4-FFF2-40B4-BE49-F238E27FC236}">
                  <a16:creationId xmlns:a16="http://schemas.microsoft.com/office/drawing/2014/main" id="{1F21D1B2-0BE4-4C8F-A9AD-EFDC51015EBF}"/>
                </a:ext>
              </a:extLst>
            </p:cNvPr>
            <p:cNvCxnSpPr>
              <a:cxnSpLocks/>
            </p:cNvCxnSpPr>
            <p:nvPr/>
          </p:nvCxnSpPr>
          <p:spPr>
            <a:xfrm>
              <a:off x="5186583" y="1290248"/>
              <a:ext cx="798251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48" name="Straight Connector 347">
            <a:extLst>
              <a:ext uri="{FF2B5EF4-FFF2-40B4-BE49-F238E27FC236}">
                <a16:creationId xmlns:a16="http://schemas.microsoft.com/office/drawing/2014/main" id="{7BFA0110-0662-4413-82AA-4EF7162D648A}"/>
              </a:ext>
            </a:extLst>
          </p:cNvPr>
          <p:cNvCxnSpPr>
            <a:cxnSpLocks/>
          </p:cNvCxnSpPr>
          <p:nvPr/>
        </p:nvCxnSpPr>
        <p:spPr>
          <a:xfrm flipH="1">
            <a:off x="7780015" y="6581091"/>
            <a:ext cx="981559" cy="0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glow rad="50800">
              <a:srgbClr val="00B0F0">
                <a:alpha val="27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9" name="Straight Connector 348">
            <a:extLst>
              <a:ext uri="{FF2B5EF4-FFF2-40B4-BE49-F238E27FC236}">
                <a16:creationId xmlns:a16="http://schemas.microsoft.com/office/drawing/2014/main" id="{B15FF328-DCAB-4A7B-AA38-5235CFA85CDD}"/>
              </a:ext>
            </a:extLst>
          </p:cNvPr>
          <p:cNvCxnSpPr>
            <a:cxnSpLocks/>
          </p:cNvCxnSpPr>
          <p:nvPr/>
        </p:nvCxnSpPr>
        <p:spPr>
          <a:xfrm flipH="1">
            <a:off x="7425130" y="6373363"/>
            <a:ext cx="1347520" cy="0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glow rad="50800">
              <a:srgbClr val="00B0F0">
                <a:alpha val="27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0" name="Group 349">
            <a:extLst>
              <a:ext uri="{FF2B5EF4-FFF2-40B4-BE49-F238E27FC236}">
                <a16:creationId xmlns:a16="http://schemas.microsoft.com/office/drawing/2014/main" id="{860883FE-87C4-4D1C-ACF2-DEDF0328D9AE}"/>
              </a:ext>
            </a:extLst>
          </p:cNvPr>
          <p:cNvGrpSpPr/>
          <p:nvPr/>
        </p:nvGrpSpPr>
        <p:grpSpPr>
          <a:xfrm flipH="1">
            <a:off x="9479850" y="6360675"/>
            <a:ext cx="702507" cy="215359"/>
            <a:chOff x="2261207" y="1178878"/>
            <a:chExt cx="702507" cy="215359"/>
          </a:xfrm>
          <a:effectLst>
            <a:glow rad="50800">
              <a:srgbClr val="00B0F0">
                <a:alpha val="27000"/>
              </a:srgbClr>
            </a:glow>
          </a:effectLst>
        </p:grpSpPr>
        <p:cxnSp>
          <p:nvCxnSpPr>
            <p:cNvPr id="351" name="Straight Connector 350">
              <a:extLst>
                <a:ext uri="{FF2B5EF4-FFF2-40B4-BE49-F238E27FC236}">
                  <a16:creationId xmlns:a16="http://schemas.microsoft.com/office/drawing/2014/main" id="{56FD1A32-B705-40AC-B431-A10E1DAC9DD4}"/>
                </a:ext>
              </a:extLst>
            </p:cNvPr>
            <p:cNvCxnSpPr>
              <a:cxnSpLocks/>
            </p:cNvCxnSpPr>
            <p:nvPr/>
          </p:nvCxnSpPr>
          <p:spPr>
            <a:xfrm>
              <a:off x="2546091" y="1390349"/>
              <a:ext cx="417623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Straight Connector 351">
              <a:extLst>
                <a:ext uri="{FF2B5EF4-FFF2-40B4-BE49-F238E27FC236}">
                  <a16:creationId xmlns:a16="http://schemas.microsoft.com/office/drawing/2014/main" id="{407261E5-46C5-4777-A322-839DAF8B1267}"/>
                </a:ext>
              </a:extLst>
            </p:cNvPr>
            <p:cNvCxnSpPr>
              <a:cxnSpLocks/>
            </p:cNvCxnSpPr>
            <p:nvPr/>
          </p:nvCxnSpPr>
          <p:spPr>
            <a:xfrm>
              <a:off x="2261207" y="1178878"/>
              <a:ext cx="284884" cy="215359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3" name="Group 352">
            <a:extLst>
              <a:ext uri="{FF2B5EF4-FFF2-40B4-BE49-F238E27FC236}">
                <a16:creationId xmlns:a16="http://schemas.microsoft.com/office/drawing/2014/main" id="{F0048D84-5C58-4B7D-A4FB-81658CF688FA}"/>
              </a:ext>
            </a:extLst>
          </p:cNvPr>
          <p:cNvGrpSpPr/>
          <p:nvPr/>
        </p:nvGrpSpPr>
        <p:grpSpPr>
          <a:xfrm>
            <a:off x="218201" y="6013788"/>
            <a:ext cx="4336374" cy="428675"/>
            <a:chOff x="218201" y="6013788"/>
            <a:chExt cx="4336374" cy="428675"/>
          </a:xfrm>
        </p:grpSpPr>
        <p:cxnSp>
          <p:nvCxnSpPr>
            <p:cNvPr id="354" name="Straight Connector 353">
              <a:extLst>
                <a:ext uri="{FF2B5EF4-FFF2-40B4-BE49-F238E27FC236}">
                  <a16:creationId xmlns:a16="http://schemas.microsoft.com/office/drawing/2014/main" id="{F979F349-03F5-4DC9-8506-50D24F04009A}"/>
                </a:ext>
              </a:extLst>
            </p:cNvPr>
            <p:cNvCxnSpPr/>
            <p:nvPr/>
          </p:nvCxnSpPr>
          <p:spPr>
            <a:xfrm>
              <a:off x="218201" y="6015613"/>
              <a:ext cx="1641514" cy="0"/>
            </a:xfrm>
            <a:prstGeom prst="line">
              <a:avLst/>
            </a:prstGeom>
            <a:ln w="25400">
              <a:solidFill>
                <a:schemeClr val="bg1"/>
              </a:solidFill>
            </a:ln>
            <a:effectLst>
              <a:glow rad="50800">
                <a:srgbClr val="00B0F0">
                  <a:alpha val="27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Connector 354">
              <a:extLst>
                <a:ext uri="{FF2B5EF4-FFF2-40B4-BE49-F238E27FC236}">
                  <a16:creationId xmlns:a16="http://schemas.microsoft.com/office/drawing/2014/main" id="{1C0AC1DB-292D-48BD-B14C-06A7E7ADDEE7}"/>
                </a:ext>
              </a:extLst>
            </p:cNvPr>
            <p:cNvCxnSpPr>
              <a:cxnSpLocks/>
            </p:cNvCxnSpPr>
            <p:nvPr/>
          </p:nvCxnSpPr>
          <p:spPr>
            <a:xfrm>
              <a:off x="2406705" y="6440638"/>
              <a:ext cx="2147870" cy="0"/>
            </a:xfrm>
            <a:prstGeom prst="line">
              <a:avLst/>
            </a:prstGeom>
            <a:ln w="25400">
              <a:solidFill>
                <a:schemeClr val="bg1"/>
              </a:solidFill>
            </a:ln>
            <a:effectLst>
              <a:glow rad="50800">
                <a:srgbClr val="00B0F0">
                  <a:alpha val="27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Straight Connector 355">
              <a:extLst>
                <a:ext uri="{FF2B5EF4-FFF2-40B4-BE49-F238E27FC236}">
                  <a16:creationId xmlns:a16="http://schemas.microsoft.com/office/drawing/2014/main" id="{F70D9E7E-EA88-4F0D-A04B-A0237DF6F4BF}"/>
                </a:ext>
              </a:extLst>
            </p:cNvPr>
            <p:cNvCxnSpPr>
              <a:cxnSpLocks/>
            </p:cNvCxnSpPr>
            <p:nvPr/>
          </p:nvCxnSpPr>
          <p:spPr>
            <a:xfrm>
              <a:off x="1848765" y="6013788"/>
              <a:ext cx="567065" cy="428675"/>
            </a:xfrm>
            <a:prstGeom prst="line">
              <a:avLst/>
            </a:prstGeom>
            <a:ln w="25400">
              <a:solidFill>
                <a:schemeClr val="bg1"/>
              </a:solidFill>
            </a:ln>
            <a:effectLst>
              <a:glow rad="50800">
                <a:srgbClr val="00B0F0">
                  <a:alpha val="27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7" name="Oval 356">
            <a:extLst>
              <a:ext uri="{FF2B5EF4-FFF2-40B4-BE49-F238E27FC236}">
                <a16:creationId xmlns:a16="http://schemas.microsoft.com/office/drawing/2014/main" id="{30C2E0BB-31E5-4975-91BD-E1B969EFF3B5}"/>
              </a:ext>
            </a:extLst>
          </p:cNvPr>
          <p:cNvSpPr/>
          <p:nvPr/>
        </p:nvSpPr>
        <p:spPr>
          <a:xfrm flipV="1">
            <a:off x="6057834" y="6382908"/>
            <a:ext cx="149557" cy="149557"/>
          </a:xfrm>
          <a:prstGeom prst="ellipse">
            <a:avLst/>
          </a:prstGeom>
          <a:noFill/>
          <a:ln w="19050">
            <a:solidFill>
              <a:schemeClr val="bg1"/>
            </a:solidFill>
          </a:ln>
          <a:effectLst>
            <a:glow rad="50800">
              <a:srgbClr val="00B0F0">
                <a:alpha val="27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58" name="Straight Connector 357">
            <a:extLst>
              <a:ext uri="{FF2B5EF4-FFF2-40B4-BE49-F238E27FC236}">
                <a16:creationId xmlns:a16="http://schemas.microsoft.com/office/drawing/2014/main" id="{4618DC54-C688-475F-9E55-9F17CF517A70}"/>
              </a:ext>
            </a:extLst>
          </p:cNvPr>
          <p:cNvCxnSpPr>
            <a:cxnSpLocks/>
          </p:cNvCxnSpPr>
          <p:nvPr/>
        </p:nvCxnSpPr>
        <p:spPr>
          <a:xfrm>
            <a:off x="3024646" y="6544821"/>
            <a:ext cx="1347520" cy="0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glow rad="50800">
              <a:srgbClr val="00B0F0">
                <a:alpha val="27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9" name="Straight Connector 358">
            <a:extLst>
              <a:ext uri="{FF2B5EF4-FFF2-40B4-BE49-F238E27FC236}">
                <a16:creationId xmlns:a16="http://schemas.microsoft.com/office/drawing/2014/main" id="{DF15C703-547D-42EF-8F67-0C8C4187066D}"/>
              </a:ext>
            </a:extLst>
          </p:cNvPr>
          <p:cNvCxnSpPr>
            <a:cxnSpLocks/>
          </p:cNvCxnSpPr>
          <p:nvPr/>
        </p:nvCxnSpPr>
        <p:spPr>
          <a:xfrm>
            <a:off x="2600261" y="6333350"/>
            <a:ext cx="1347520" cy="0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glow rad="50800">
              <a:srgbClr val="00B0F0">
                <a:alpha val="27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0" name="Group 359">
            <a:extLst>
              <a:ext uri="{FF2B5EF4-FFF2-40B4-BE49-F238E27FC236}">
                <a16:creationId xmlns:a16="http://schemas.microsoft.com/office/drawing/2014/main" id="{FA0F4CD0-A0A1-4E1F-890A-E1372EC80245}"/>
              </a:ext>
            </a:extLst>
          </p:cNvPr>
          <p:cNvGrpSpPr/>
          <p:nvPr/>
        </p:nvGrpSpPr>
        <p:grpSpPr>
          <a:xfrm>
            <a:off x="2077919" y="6333350"/>
            <a:ext cx="690046" cy="215359"/>
            <a:chOff x="2273668" y="1178878"/>
            <a:chExt cx="690046" cy="215359"/>
          </a:xfrm>
          <a:effectLst>
            <a:glow rad="50800">
              <a:srgbClr val="00B0F0">
                <a:alpha val="27000"/>
              </a:srgbClr>
            </a:glow>
          </a:effectLst>
        </p:grpSpPr>
        <p:cxnSp>
          <p:nvCxnSpPr>
            <p:cNvPr id="361" name="Straight Connector 360">
              <a:extLst>
                <a:ext uri="{FF2B5EF4-FFF2-40B4-BE49-F238E27FC236}">
                  <a16:creationId xmlns:a16="http://schemas.microsoft.com/office/drawing/2014/main" id="{BE1BBD4F-3881-4689-81F6-9D81953249EB}"/>
                </a:ext>
              </a:extLst>
            </p:cNvPr>
            <p:cNvCxnSpPr>
              <a:cxnSpLocks/>
            </p:cNvCxnSpPr>
            <p:nvPr/>
          </p:nvCxnSpPr>
          <p:spPr>
            <a:xfrm>
              <a:off x="2546091" y="1390349"/>
              <a:ext cx="417623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2" name="Straight Connector 361">
              <a:extLst>
                <a:ext uri="{FF2B5EF4-FFF2-40B4-BE49-F238E27FC236}">
                  <a16:creationId xmlns:a16="http://schemas.microsoft.com/office/drawing/2014/main" id="{952A046E-2C00-4296-B3C3-91943F10B56E}"/>
                </a:ext>
              </a:extLst>
            </p:cNvPr>
            <p:cNvCxnSpPr>
              <a:cxnSpLocks/>
            </p:cNvCxnSpPr>
            <p:nvPr/>
          </p:nvCxnSpPr>
          <p:spPr>
            <a:xfrm>
              <a:off x="2273668" y="1178878"/>
              <a:ext cx="284884" cy="215359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3" name="Oval 362">
            <a:extLst>
              <a:ext uri="{FF2B5EF4-FFF2-40B4-BE49-F238E27FC236}">
                <a16:creationId xmlns:a16="http://schemas.microsoft.com/office/drawing/2014/main" id="{C1730245-8E3F-4B2F-93ED-883A982AED06}"/>
              </a:ext>
            </a:extLst>
          </p:cNvPr>
          <p:cNvSpPr/>
          <p:nvPr/>
        </p:nvSpPr>
        <p:spPr>
          <a:xfrm flipV="1">
            <a:off x="5666998" y="6382908"/>
            <a:ext cx="149557" cy="149557"/>
          </a:xfrm>
          <a:prstGeom prst="ellipse">
            <a:avLst/>
          </a:prstGeom>
          <a:noFill/>
          <a:ln w="19050">
            <a:solidFill>
              <a:schemeClr val="bg1"/>
            </a:solidFill>
          </a:ln>
          <a:effectLst>
            <a:glow rad="50800">
              <a:srgbClr val="00B0F0">
                <a:alpha val="27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4" name="Oval 363">
            <a:extLst>
              <a:ext uri="{FF2B5EF4-FFF2-40B4-BE49-F238E27FC236}">
                <a16:creationId xmlns:a16="http://schemas.microsoft.com/office/drawing/2014/main" id="{3781B8A2-6C60-40B8-9EA9-394829CEF4C3}"/>
              </a:ext>
            </a:extLst>
          </p:cNvPr>
          <p:cNvSpPr/>
          <p:nvPr/>
        </p:nvSpPr>
        <p:spPr>
          <a:xfrm flipV="1">
            <a:off x="5276162" y="6382907"/>
            <a:ext cx="149557" cy="149557"/>
          </a:xfrm>
          <a:prstGeom prst="ellipse">
            <a:avLst/>
          </a:prstGeom>
          <a:noFill/>
          <a:ln w="19050">
            <a:solidFill>
              <a:schemeClr val="bg1"/>
            </a:solidFill>
          </a:ln>
          <a:effectLst>
            <a:glow rad="50800">
              <a:srgbClr val="00B0F0">
                <a:alpha val="27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5" name="Oval 364">
            <a:extLst>
              <a:ext uri="{FF2B5EF4-FFF2-40B4-BE49-F238E27FC236}">
                <a16:creationId xmlns:a16="http://schemas.microsoft.com/office/drawing/2014/main" id="{AFCBB6F4-3C01-490A-883E-1B7A120F40B3}"/>
              </a:ext>
            </a:extLst>
          </p:cNvPr>
          <p:cNvSpPr/>
          <p:nvPr/>
        </p:nvSpPr>
        <p:spPr>
          <a:xfrm flipV="1">
            <a:off x="4897364" y="6382906"/>
            <a:ext cx="149557" cy="149557"/>
          </a:xfrm>
          <a:prstGeom prst="ellipse">
            <a:avLst/>
          </a:prstGeom>
          <a:noFill/>
          <a:ln w="19050">
            <a:solidFill>
              <a:schemeClr val="bg1"/>
            </a:solidFill>
          </a:ln>
          <a:effectLst>
            <a:glow rad="50800">
              <a:srgbClr val="00B0F0">
                <a:alpha val="27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Hình ảnh 6" descr="Ảnh có chứa biểu tượng&#10;&#10;Mô tả được tạo tự động">
            <a:extLst>
              <a:ext uri="{FF2B5EF4-FFF2-40B4-BE49-F238E27FC236}">
                <a16:creationId xmlns:a16="http://schemas.microsoft.com/office/drawing/2014/main" id="{28E42F22-DBD8-C146-B332-58CFD4046B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242" y="601399"/>
            <a:ext cx="1161358" cy="1161358"/>
          </a:xfrm>
          <a:prstGeom prst="rect">
            <a:avLst/>
          </a:prstGeom>
        </p:spPr>
      </p:pic>
      <p:pic>
        <p:nvPicPr>
          <p:cNvPr id="9" name="Hình ảnh 8" descr="Ảnh có chứa biểu tượng&#10;&#10;Mô tả được tạo tự động">
            <a:extLst>
              <a:ext uri="{FF2B5EF4-FFF2-40B4-BE49-F238E27FC236}">
                <a16:creationId xmlns:a16="http://schemas.microsoft.com/office/drawing/2014/main" id="{12426627-233B-A405-CF79-8CB582467D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4404" y="266503"/>
            <a:ext cx="2049714" cy="2049714"/>
          </a:xfrm>
          <a:prstGeom prst="rect">
            <a:avLst/>
          </a:prstGeom>
        </p:spPr>
      </p:pic>
      <p:sp>
        <p:nvSpPr>
          <p:cNvPr id="366" name="TextBox 246">
            <a:extLst>
              <a:ext uri="{FF2B5EF4-FFF2-40B4-BE49-F238E27FC236}">
                <a16:creationId xmlns:a16="http://schemas.microsoft.com/office/drawing/2014/main" id="{FF40D5C3-E9B3-A7CF-4E41-5842BB571474}"/>
              </a:ext>
            </a:extLst>
          </p:cNvPr>
          <p:cNvSpPr txBox="1"/>
          <p:nvPr/>
        </p:nvSpPr>
        <p:spPr>
          <a:xfrm>
            <a:off x="991475" y="3034156"/>
            <a:ext cx="1012007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glow rad="63500">
                    <a:srgbClr val="5B9BD5">
                      <a:satMod val="175000"/>
                      <a:alpha val="40000"/>
                    </a:srgbClr>
                  </a:glow>
                </a:effectLst>
                <a:uLnTx/>
                <a:uFillTx/>
                <a:latin typeface="Oxanium" panose="02000503000000000000" pitchFamily="2" charset="2"/>
              </a:rPr>
              <a:t>PHÂN</a:t>
            </a:r>
            <a:r>
              <a:rPr kumimoji="0" lang="en-US" sz="4000" b="1" i="0" u="none" strike="noStrike" kern="1200" cap="none" spc="0" normalizeH="0" noProof="0" dirty="0">
                <a:ln>
                  <a:noFill/>
                </a:ln>
                <a:solidFill>
                  <a:schemeClr val="bg1"/>
                </a:solidFill>
                <a:effectLst>
                  <a:glow rad="63500">
                    <a:srgbClr val="5B9BD5">
                      <a:satMod val="175000"/>
                      <a:alpha val="40000"/>
                    </a:srgbClr>
                  </a:glow>
                </a:effectLst>
                <a:uLnTx/>
                <a:uFillTx/>
                <a:latin typeface="Oxanium" panose="02000503000000000000" pitchFamily="2" charset="2"/>
              </a:rPr>
              <a:t> LOẠI SẢN PHẨM ỨNG DỤNG XỬ LÝ ẢNH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b="1" dirty="0">
                <a:solidFill>
                  <a:schemeClr val="bg1"/>
                </a:solidFill>
                <a:effectLst>
                  <a:glow rad="63500">
                    <a:srgbClr val="5B9BD5">
                      <a:satMod val="175000"/>
                      <a:alpha val="40000"/>
                    </a:srgbClr>
                  </a:glow>
                </a:effectLst>
                <a:latin typeface="Oxanium" panose="02000503000000000000" pitchFamily="2" charset="2"/>
              </a:rPr>
              <a:t>BẰNG PHƯƠNG PHÁP NHẬN DIỆN BARCODE</a:t>
            </a:r>
            <a:endParaRPr kumimoji="0" lang="en-US" sz="4000" b="1" i="0" u="none" strike="noStrike" kern="1200" cap="none" spc="0" normalizeH="0" noProof="0" dirty="0">
              <a:ln>
                <a:noFill/>
              </a:ln>
              <a:solidFill>
                <a:schemeClr val="bg1"/>
              </a:solidFill>
              <a:effectLst>
                <a:glow rad="63500">
                  <a:srgbClr val="5B9BD5">
                    <a:satMod val="175000"/>
                    <a:alpha val="40000"/>
                  </a:srgbClr>
                </a:glow>
              </a:effectLst>
              <a:uLnTx/>
              <a:uFillTx/>
              <a:latin typeface="Oxanium" panose="02000503000000000000" pitchFamily="2" charset="2"/>
            </a:endParaRPr>
          </a:p>
        </p:txBody>
      </p:sp>
      <p:sp>
        <p:nvSpPr>
          <p:cNvPr id="367" name="TextBox 247">
            <a:extLst>
              <a:ext uri="{FF2B5EF4-FFF2-40B4-BE49-F238E27FC236}">
                <a16:creationId xmlns:a16="http://schemas.microsoft.com/office/drawing/2014/main" id="{BE3777AD-80BB-F3CF-DA32-BAA1F0388EEA}"/>
              </a:ext>
            </a:extLst>
          </p:cNvPr>
          <p:cNvSpPr txBox="1"/>
          <p:nvPr/>
        </p:nvSpPr>
        <p:spPr>
          <a:xfrm>
            <a:off x="2970966" y="673368"/>
            <a:ext cx="596964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defRPr/>
            </a:pPr>
            <a:r>
              <a:rPr lang="en-US" sz="2000" b="1" spc="300" dirty="0">
                <a:solidFill>
                  <a:srgbClr val="FFFF00"/>
                </a:solidFill>
                <a:latin typeface="Oxanium" panose="02000503000000000000" pitchFamily="2" charset="2"/>
              </a:rPr>
              <a:t>KHOA ĐIỆN – ĐIỆN TỬ</a:t>
            </a:r>
          </a:p>
          <a:p>
            <a:pPr lvl="0" algn="ctr">
              <a:defRPr/>
            </a:pPr>
            <a:r>
              <a:rPr kumimoji="0" lang="en-US" sz="2000" b="1" i="0" u="none" strike="noStrike" kern="1200" cap="none" spc="30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Oxanium" panose="02000503000000000000" pitchFamily="2" charset="2"/>
              </a:rPr>
              <a:t>BỘ</a:t>
            </a:r>
            <a:r>
              <a:rPr kumimoji="0" lang="en-US" sz="2000" b="1" i="0" u="none" strike="noStrike" kern="1200" cap="none" spc="300" normalizeH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Oxanium" panose="02000503000000000000" pitchFamily="2" charset="2"/>
              </a:rPr>
              <a:t> MÔN ĐIỆN TỬ CÔNG NGHIÊP – Y SINH</a:t>
            </a:r>
            <a:endParaRPr kumimoji="0" lang="en-US" sz="2000" b="1" i="0" u="none" strike="noStrike" kern="1200" cap="none" spc="30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Oxanium" panose="02000503000000000000" pitchFamily="2" charset="2"/>
            </a:endParaRPr>
          </a:p>
        </p:txBody>
      </p:sp>
      <p:sp>
        <p:nvSpPr>
          <p:cNvPr id="368" name="TextBox 246">
            <a:extLst>
              <a:ext uri="{FF2B5EF4-FFF2-40B4-BE49-F238E27FC236}">
                <a16:creationId xmlns:a16="http://schemas.microsoft.com/office/drawing/2014/main" id="{B470CAA7-91FE-003E-733F-D19D747361D3}"/>
              </a:ext>
            </a:extLst>
          </p:cNvPr>
          <p:cNvSpPr txBox="1"/>
          <p:nvPr/>
        </p:nvSpPr>
        <p:spPr>
          <a:xfrm>
            <a:off x="4139392" y="4591295"/>
            <a:ext cx="3334118" cy="12157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5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glow rad="63500">
                    <a:srgbClr val="5B9BD5">
                      <a:satMod val="175000"/>
                      <a:alpha val="40000"/>
                    </a:srgbClr>
                  </a:glow>
                </a:effectLst>
                <a:uLnTx/>
                <a:uFillTx/>
                <a:latin typeface="Oxanium" panose="02000503000000000000" pitchFamily="2" charset="2"/>
              </a:rPr>
              <a:t>GVHD: </a:t>
            </a:r>
            <a:r>
              <a:rPr kumimoji="0" lang="en-US" sz="2500" b="1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glow rad="63500">
                    <a:srgbClr val="5B9BD5">
                      <a:satMod val="175000"/>
                      <a:alpha val="40000"/>
                    </a:srgbClr>
                  </a:glow>
                </a:effectLst>
                <a:uLnTx/>
                <a:uFillTx/>
                <a:latin typeface="Oxanium" panose="02000503000000000000" pitchFamily="2" charset="2"/>
              </a:rPr>
              <a:t>ThS</a:t>
            </a:r>
            <a:r>
              <a:rPr kumimoji="0" lang="en-US" sz="25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glow rad="63500">
                    <a:srgbClr val="5B9BD5">
                      <a:satMod val="175000"/>
                      <a:alpha val="40000"/>
                    </a:srgbClr>
                  </a:glow>
                </a:effectLst>
                <a:uLnTx/>
                <a:uFillTx/>
                <a:latin typeface="Oxanium" panose="02000503000000000000" pitchFamily="2" charset="2"/>
              </a:rPr>
              <a:t>.</a:t>
            </a:r>
            <a:r>
              <a:rPr kumimoji="0" lang="en-US" sz="2500" b="1" i="0" u="none" strike="noStrike" kern="1200" cap="none" spc="0" normalizeH="0" noProof="0" dirty="0">
                <a:ln>
                  <a:noFill/>
                </a:ln>
                <a:solidFill>
                  <a:srgbClr val="FFFF00"/>
                </a:solidFill>
                <a:effectLst>
                  <a:glow rad="63500">
                    <a:srgbClr val="5B9BD5">
                      <a:satMod val="175000"/>
                      <a:alpha val="40000"/>
                    </a:srgbClr>
                  </a:glow>
                </a:effectLst>
                <a:uLnTx/>
                <a:uFillTx/>
                <a:latin typeface="Oxanium" panose="02000503000000000000" pitchFamily="2" charset="2"/>
              </a:rPr>
              <a:t> </a:t>
            </a:r>
            <a:r>
              <a:rPr kumimoji="0" lang="en-US" sz="2500" b="1" i="0" u="none" strike="noStrike" kern="1200" cap="none" spc="0" normalizeH="0" noProof="0" dirty="0" err="1">
                <a:ln>
                  <a:noFill/>
                </a:ln>
                <a:solidFill>
                  <a:srgbClr val="FFFF00"/>
                </a:solidFill>
                <a:effectLst>
                  <a:glow rad="63500">
                    <a:srgbClr val="5B9BD5">
                      <a:satMod val="175000"/>
                      <a:alpha val="40000"/>
                    </a:srgbClr>
                  </a:glow>
                </a:effectLst>
                <a:uLnTx/>
                <a:uFillTx/>
                <a:latin typeface="Oxanium" panose="02000503000000000000" pitchFamily="2" charset="2"/>
              </a:rPr>
              <a:t>Ngô</a:t>
            </a:r>
            <a:r>
              <a:rPr kumimoji="0" lang="en-US" sz="2500" b="1" i="0" u="none" strike="noStrike" kern="1200" cap="none" spc="0" normalizeH="0" noProof="0" dirty="0">
                <a:ln>
                  <a:noFill/>
                </a:ln>
                <a:solidFill>
                  <a:srgbClr val="FFFF00"/>
                </a:solidFill>
                <a:effectLst>
                  <a:glow rad="63500">
                    <a:srgbClr val="5B9BD5">
                      <a:satMod val="175000"/>
                      <a:alpha val="40000"/>
                    </a:srgbClr>
                  </a:glow>
                </a:effectLst>
                <a:uLnTx/>
                <a:uFillTx/>
                <a:latin typeface="Oxanium" panose="02000503000000000000" pitchFamily="2" charset="2"/>
              </a:rPr>
              <a:t> </a:t>
            </a:r>
            <a:r>
              <a:rPr kumimoji="0" lang="en-US" sz="2500" b="1" i="0" u="none" strike="noStrike" kern="1200" cap="none" spc="0" normalizeH="0" noProof="0" dirty="0" err="1">
                <a:ln>
                  <a:noFill/>
                </a:ln>
                <a:solidFill>
                  <a:srgbClr val="FFFF00"/>
                </a:solidFill>
                <a:effectLst>
                  <a:glow rad="63500">
                    <a:srgbClr val="5B9BD5">
                      <a:satMod val="175000"/>
                      <a:alpha val="40000"/>
                    </a:srgbClr>
                  </a:glow>
                </a:effectLst>
                <a:uLnTx/>
                <a:uFillTx/>
                <a:latin typeface="Oxanium" panose="02000503000000000000" pitchFamily="2" charset="2"/>
              </a:rPr>
              <a:t>Bá</a:t>
            </a:r>
            <a:r>
              <a:rPr kumimoji="0" lang="en-US" sz="2500" b="1" i="0" u="none" strike="noStrike" kern="1200" cap="none" spc="0" normalizeH="0" noProof="0" dirty="0">
                <a:ln>
                  <a:noFill/>
                </a:ln>
                <a:solidFill>
                  <a:srgbClr val="FFFF00"/>
                </a:solidFill>
                <a:effectLst>
                  <a:glow rad="63500">
                    <a:srgbClr val="5B9BD5">
                      <a:satMod val="175000"/>
                      <a:alpha val="40000"/>
                    </a:srgbClr>
                  </a:glow>
                </a:effectLst>
                <a:uLnTx/>
                <a:uFillTx/>
                <a:latin typeface="Oxanium" panose="02000503000000000000" pitchFamily="2" charset="2"/>
              </a:rPr>
              <a:t> </a:t>
            </a:r>
            <a:r>
              <a:rPr kumimoji="0" lang="en-US" sz="2500" b="1" i="0" u="none" strike="noStrike" kern="1200" cap="none" spc="0" normalizeH="0" noProof="0" dirty="0" err="1">
                <a:ln>
                  <a:noFill/>
                </a:ln>
                <a:solidFill>
                  <a:srgbClr val="FFFF00"/>
                </a:solidFill>
                <a:effectLst>
                  <a:glow rad="63500">
                    <a:srgbClr val="5B9BD5">
                      <a:satMod val="175000"/>
                      <a:alpha val="40000"/>
                    </a:srgbClr>
                  </a:glow>
                </a:effectLst>
                <a:uLnTx/>
                <a:uFillTx/>
                <a:latin typeface="Oxanium" panose="02000503000000000000" pitchFamily="2" charset="2"/>
              </a:rPr>
              <a:t>Việt</a:t>
            </a:r>
            <a:endParaRPr kumimoji="0" lang="en-US" sz="2500" b="1" i="0" u="none" strike="noStrike" kern="1200" cap="none" spc="0" normalizeH="0" noProof="0" dirty="0">
              <a:ln>
                <a:noFill/>
              </a:ln>
              <a:solidFill>
                <a:srgbClr val="FFFF00"/>
              </a:solidFill>
              <a:effectLst>
                <a:glow rad="63500">
                  <a:srgbClr val="5B9BD5">
                    <a:satMod val="175000"/>
                    <a:alpha val="40000"/>
                  </a:srgbClr>
                </a:glow>
              </a:effectLst>
              <a:uLnTx/>
              <a:uFillTx/>
              <a:latin typeface="Oxanium" panose="02000503000000000000" pitchFamily="2" charset="2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noProof="0" dirty="0">
              <a:ln>
                <a:noFill/>
              </a:ln>
              <a:solidFill>
                <a:schemeClr val="accent6"/>
              </a:solidFill>
              <a:effectLst>
                <a:glow rad="63500">
                  <a:srgbClr val="5B9BD5">
                    <a:satMod val="175000"/>
                    <a:alpha val="40000"/>
                  </a:srgbClr>
                </a:glow>
              </a:effectLst>
              <a:uLnTx/>
              <a:uFillTx/>
              <a:latin typeface="Oxanium" panose="02000503000000000000" pitchFamily="2" charset="2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>
                <a:solidFill>
                  <a:schemeClr val="accent6"/>
                </a:solidFill>
                <a:effectLst>
                  <a:glow rad="63500">
                    <a:srgbClr val="5B9BD5">
                      <a:satMod val="175000"/>
                      <a:alpha val="40000"/>
                    </a:srgbClr>
                  </a:glow>
                </a:effectLst>
                <a:latin typeface="Oxanium" panose="02000503000000000000" pitchFamily="2" charset="2"/>
              </a:rPr>
              <a:t>NHÓM 01</a:t>
            </a:r>
            <a:endParaRPr kumimoji="0" lang="en-US" sz="2800" b="1" i="0" u="none" strike="noStrike" kern="1200" cap="none" spc="0" normalizeH="0" noProof="0" dirty="0">
              <a:ln>
                <a:noFill/>
              </a:ln>
              <a:solidFill>
                <a:schemeClr val="accent6"/>
              </a:solidFill>
              <a:effectLst>
                <a:glow rad="63500">
                  <a:srgbClr val="5B9BD5">
                    <a:satMod val="175000"/>
                    <a:alpha val="40000"/>
                  </a:srgbClr>
                </a:glow>
              </a:effectLst>
              <a:uLnTx/>
              <a:uFillTx/>
              <a:latin typeface="Oxanium" panose="02000503000000000000" pitchFamily="2" charset="2"/>
            </a:endParaRPr>
          </a:p>
        </p:txBody>
      </p:sp>
      <p:sp>
        <p:nvSpPr>
          <p:cNvPr id="10" name="Hình chữ nhật 9">
            <a:extLst>
              <a:ext uri="{FF2B5EF4-FFF2-40B4-BE49-F238E27FC236}">
                <a16:creationId xmlns:a16="http://schemas.microsoft.com/office/drawing/2014/main" id="{D66367CE-69AC-0D71-5ED8-72724A61C519}"/>
              </a:ext>
            </a:extLst>
          </p:cNvPr>
          <p:cNvSpPr/>
          <p:nvPr/>
        </p:nvSpPr>
        <p:spPr>
          <a:xfrm>
            <a:off x="3279284" y="4361469"/>
            <a:ext cx="5250125" cy="87159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69" name="Hình chữ nhật 368">
            <a:extLst>
              <a:ext uri="{FF2B5EF4-FFF2-40B4-BE49-F238E27FC236}">
                <a16:creationId xmlns:a16="http://schemas.microsoft.com/office/drawing/2014/main" id="{FE5E4797-7802-0E6E-E25B-1E660E3B7FBC}"/>
              </a:ext>
            </a:extLst>
          </p:cNvPr>
          <p:cNvSpPr/>
          <p:nvPr/>
        </p:nvSpPr>
        <p:spPr>
          <a:xfrm>
            <a:off x="3285257" y="2860929"/>
            <a:ext cx="5250125" cy="87159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80481921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-2.22222E-6 L 0.80782 -2.22222E-6 " pathEditMode="relative" rAng="0" ptsTypes="AA">
                                      <p:cBhvr>
                                        <p:cTn id="6" dur="20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391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11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30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repeatCount="indefinite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2000"/>
                                        <p:tgtEl>
                                          <p:spTgt spid="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repeatCount="indefinite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2000"/>
                                        <p:tgtEl>
                                          <p:spTgt spid="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repeatCount="indefinite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2000"/>
                                        <p:tgtEl>
                                          <p:spTgt spid="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2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30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2" repeatCount="indefinite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30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repeatCount="indefinite" fill="hold" grpId="0" nodeType="withEffect">
                                  <p:stCondLst>
                                    <p:cond delay="6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repeatCount="indefinite" fill="hold" grpId="0" nodeType="withEffect">
                                  <p:stCondLst>
                                    <p:cond delay="13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repeatCount="indefinite" fill="hold" grpId="0" nodeType="withEffect">
                                  <p:stCondLst>
                                    <p:cond delay="18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35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1.85185E-6 L -0.06705 1.85185E-6 " pathEditMode="relative" rAng="0" ptsTypes="AA">
                                      <p:cBhvr>
                                        <p:cTn id="46" dur="2000" fill="hold"/>
                                        <p:tgtEl>
                                          <p:spTgt spid="3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59" y="0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63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-2.22222E-6 L 0.0496 -2.22222E-6 " pathEditMode="relative" rAng="0" ptsTypes="AA">
                                      <p:cBhvr>
                                        <p:cTn id="48" dur="2000" fill="hold"/>
                                        <p:tgtEl>
                                          <p:spTgt spid="3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74" y="0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7" grpId="0"/>
      <p:bldP spid="248" grpId="0"/>
      <p:bldP spid="357" grpId="0" animBg="1"/>
      <p:bldP spid="363" grpId="0" animBg="1"/>
      <p:bldP spid="364" grpId="0" animBg="1"/>
      <p:bldP spid="365" grpId="0" animBg="1"/>
      <p:bldP spid="366" grpId="0"/>
      <p:bldP spid="367" grpId="0"/>
      <p:bldP spid="36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Group 65">
            <a:extLst>
              <a:ext uri="{FF2B5EF4-FFF2-40B4-BE49-F238E27FC236}">
                <a16:creationId xmlns:a16="http://schemas.microsoft.com/office/drawing/2014/main" id="{E80ECF22-4068-478B-8320-C5974C70CA0B}"/>
              </a:ext>
            </a:extLst>
          </p:cNvPr>
          <p:cNvGrpSpPr/>
          <p:nvPr/>
        </p:nvGrpSpPr>
        <p:grpSpPr>
          <a:xfrm>
            <a:off x="-9038" y="-54705"/>
            <a:ext cx="12228942" cy="6870700"/>
            <a:chOff x="-55036" y="-12700"/>
            <a:chExt cx="12228942" cy="6870700"/>
          </a:xfrm>
        </p:grpSpPr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6E6A1BC5-565D-41ED-9EF4-A406EEEE17DF}"/>
                </a:ext>
              </a:extLst>
            </p:cNvPr>
            <p:cNvSpPr/>
            <p:nvPr/>
          </p:nvSpPr>
          <p:spPr>
            <a:xfrm>
              <a:off x="4219604" y="-12700"/>
              <a:ext cx="7954302" cy="68707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538B75DC-0A37-42B3-A76A-346155507DAC}"/>
                </a:ext>
              </a:extLst>
            </p:cNvPr>
            <p:cNvSpPr/>
            <p:nvPr/>
          </p:nvSpPr>
          <p:spPr>
            <a:xfrm>
              <a:off x="-55036" y="-12700"/>
              <a:ext cx="4274639" cy="68707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80EE4F5C-C8F0-4F37-B486-61D6D1FA863F}"/>
              </a:ext>
            </a:extLst>
          </p:cNvPr>
          <p:cNvGrpSpPr/>
          <p:nvPr/>
        </p:nvGrpSpPr>
        <p:grpSpPr>
          <a:xfrm>
            <a:off x="-5585807" y="36161"/>
            <a:ext cx="22505609" cy="663117"/>
            <a:chOff x="-3210580" y="576235"/>
            <a:chExt cx="22505609" cy="760471"/>
          </a:xfrm>
          <a:effectLst>
            <a:glow rad="63500">
              <a:schemeClr val="bg1">
                <a:alpha val="28000"/>
              </a:schemeClr>
            </a:glow>
          </a:effectLst>
        </p:grpSpPr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95C95EDC-A94D-4FB2-B963-663D4CF96A5B}"/>
                </a:ext>
              </a:extLst>
            </p:cNvPr>
            <p:cNvGrpSpPr/>
            <p:nvPr/>
          </p:nvGrpSpPr>
          <p:grpSpPr>
            <a:xfrm>
              <a:off x="-3210580" y="576235"/>
              <a:ext cx="11183109" cy="750872"/>
              <a:chOff x="65055" y="835233"/>
              <a:chExt cx="14182026" cy="1109250"/>
            </a:xfrm>
          </p:grpSpPr>
          <p:grpSp>
            <p:nvGrpSpPr>
              <p:cNvPr id="160" name="Group 159">
                <a:extLst>
                  <a:ext uri="{FF2B5EF4-FFF2-40B4-BE49-F238E27FC236}">
                    <a16:creationId xmlns:a16="http://schemas.microsoft.com/office/drawing/2014/main" id="{B82C9941-260D-41D3-9590-630D0EB2BE43}"/>
                  </a:ext>
                </a:extLst>
              </p:cNvPr>
              <p:cNvGrpSpPr/>
              <p:nvPr/>
            </p:nvGrpSpPr>
            <p:grpSpPr>
              <a:xfrm>
                <a:off x="65055" y="835233"/>
                <a:ext cx="4583987" cy="1099349"/>
                <a:chOff x="65055" y="835233"/>
                <a:chExt cx="4583987" cy="1099349"/>
              </a:xfrm>
            </p:grpSpPr>
            <p:grpSp>
              <p:nvGrpSpPr>
                <p:cNvPr id="219" name="Group 218">
                  <a:extLst>
                    <a:ext uri="{FF2B5EF4-FFF2-40B4-BE49-F238E27FC236}">
                      <a16:creationId xmlns:a16="http://schemas.microsoft.com/office/drawing/2014/main" id="{5F627EF3-13B3-4536-AB26-537DD134EE2B}"/>
                    </a:ext>
                  </a:extLst>
                </p:cNvPr>
                <p:cNvGrpSpPr/>
                <p:nvPr/>
              </p:nvGrpSpPr>
              <p:grpSpPr>
                <a:xfrm>
                  <a:off x="1055981" y="845134"/>
                  <a:ext cx="1197865" cy="1089448"/>
                  <a:chOff x="3153001" y="1419726"/>
                  <a:chExt cx="1197865" cy="1089448"/>
                </a:xfrm>
              </p:grpSpPr>
              <p:cxnSp>
                <p:nvCxnSpPr>
                  <p:cNvPr id="240" name="Straight Connector 239">
                    <a:extLst>
                      <a:ext uri="{FF2B5EF4-FFF2-40B4-BE49-F238E27FC236}">
                        <a16:creationId xmlns:a16="http://schemas.microsoft.com/office/drawing/2014/main" id="{7C7FE994-F1AD-4BD5-B040-FE9AE27A17C1}"/>
                      </a:ext>
                    </a:extLst>
                  </p:cNvPr>
                  <p:cNvCxnSpPr/>
                  <p:nvPr/>
                </p:nvCxnSpPr>
                <p:spPr>
                  <a:xfrm>
                    <a:off x="3153001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1" name="Straight Connector 240">
                    <a:extLst>
                      <a:ext uri="{FF2B5EF4-FFF2-40B4-BE49-F238E27FC236}">
                        <a16:creationId xmlns:a16="http://schemas.microsoft.com/office/drawing/2014/main" id="{6C6FF7A5-AA73-41A7-B31B-AA65989CC40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2" name="Straight Connector 241">
                    <a:extLst>
                      <a:ext uri="{FF2B5EF4-FFF2-40B4-BE49-F238E27FC236}">
                        <a16:creationId xmlns:a16="http://schemas.microsoft.com/office/drawing/2014/main" id="{22E54635-5810-4647-B888-02A98E430B8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3" name="Straight Connector 242">
                    <a:extLst>
                      <a:ext uri="{FF2B5EF4-FFF2-40B4-BE49-F238E27FC236}">
                        <a16:creationId xmlns:a16="http://schemas.microsoft.com/office/drawing/2014/main" id="{C82F5B17-B672-4079-B1D0-ED8C41FF06A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4" name="Straight Connector 243">
                    <a:extLst>
                      <a:ext uri="{FF2B5EF4-FFF2-40B4-BE49-F238E27FC236}">
                        <a16:creationId xmlns:a16="http://schemas.microsoft.com/office/drawing/2014/main" id="{D69F5B36-D342-41AA-933F-3E730378BCD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5" name="Straight Connector 244">
                    <a:extLst>
                      <a:ext uri="{FF2B5EF4-FFF2-40B4-BE49-F238E27FC236}">
                        <a16:creationId xmlns:a16="http://schemas.microsoft.com/office/drawing/2014/main" id="{A9876513-75CE-4708-AAEB-0D2C16235D1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6" name="Straight Connector 245">
                    <a:extLst>
                      <a:ext uri="{FF2B5EF4-FFF2-40B4-BE49-F238E27FC236}">
                        <a16:creationId xmlns:a16="http://schemas.microsoft.com/office/drawing/2014/main" id="{DCC9C835-EE7E-4A71-B35F-202A8F30545D}"/>
                      </a:ext>
                    </a:extLst>
                  </p:cNvPr>
                  <p:cNvCxnSpPr/>
                  <p:nvPr/>
                </p:nvCxnSpPr>
                <p:spPr>
                  <a:xfrm>
                    <a:off x="4350866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20" name="Group 219">
                  <a:extLst>
                    <a:ext uri="{FF2B5EF4-FFF2-40B4-BE49-F238E27FC236}">
                      <a16:creationId xmlns:a16="http://schemas.microsoft.com/office/drawing/2014/main" id="{C34D492C-9DBB-4FCF-9E52-28899EFC8003}"/>
                    </a:ext>
                  </a:extLst>
                </p:cNvPr>
                <p:cNvGrpSpPr/>
                <p:nvPr/>
              </p:nvGrpSpPr>
              <p:grpSpPr>
                <a:xfrm>
                  <a:off x="2459405" y="842566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234" name="Straight Connector 233">
                    <a:extLst>
                      <a:ext uri="{FF2B5EF4-FFF2-40B4-BE49-F238E27FC236}">
                        <a16:creationId xmlns:a16="http://schemas.microsoft.com/office/drawing/2014/main" id="{95D0D0AA-176B-4E97-A88A-3E5C08957EA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5" name="Straight Connector 234">
                    <a:extLst>
                      <a:ext uri="{FF2B5EF4-FFF2-40B4-BE49-F238E27FC236}">
                        <a16:creationId xmlns:a16="http://schemas.microsoft.com/office/drawing/2014/main" id="{9BC07E9D-DD37-4083-82E5-F160F7FD461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6" name="Straight Connector 235">
                    <a:extLst>
                      <a:ext uri="{FF2B5EF4-FFF2-40B4-BE49-F238E27FC236}">
                        <a16:creationId xmlns:a16="http://schemas.microsoft.com/office/drawing/2014/main" id="{7521FA14-B6C9-4BEA-8073-7FC3877E886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7" name="Straight Connector 236">
                    <a:extLst>
                      <a:ext uri="{FF2B5EF4-FFF2-40B4-BE49-F238E27FC236}">
                        <a16:creationId xmlns:a16="http://schemas.microsoft.com/office/drawing/2014/main" id="{BB624ECD-C068-43AE-810E-0052ED5AC64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8" name="Straight Connector 237">
                    <a:extLst>
                      <a:ext uri="{FF2B5EF4-FFF2-40B4-BE49-F238E27FC236}">
                        <a16:creationId xmlns:a16="http://schemas.microsoft.com/office/drawing/2014/main" id="{7752DE68-60D8-4EC3-A407-043705F4907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9" name="Straight Connector 238">
                    <a:extLst>
                      <a:ext uri="{FF2B5EF4-FFF2-40B4-BE49-F238E27FC236}">
                        <a16:creationId xmlns:a16="http://schemas.microsoft.com/office/drawing/2014/main" id="{39A796C4-5215-49E5-A5F5-9EDD85603E96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21" name="Group 220">
                  <a:extLst>
                    <a:ext uri="{FF2B5EF4-FFF2-40B4-BE49-F238E27FC236}">
                      <a16:creationId xmlns:a16="http://schemas.microsoft.com/office/drawing/2014/main" id="{B458443F-A38D-40B4-B734-05EA4EF7BE40}"/>
                    </a:ext>
                  </a:extLst>
                </p:cNvPr>
                <p:cNvGrpSpPr/>
                <p:nvPr/>
              </p:nvGrpSpPr>
              <p:grpSpPr>
                <a:xfrm>
                  <a:off x="3652946" y="835233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228" name="Straight Connector 227">
                    <a:extLst>
                      <a:ext uri="{FF2B5EF4-FFF2-40B4-BE49-F238E27FC236}">
                        <a16:creationId xmlns:a16="http://schemas.microsoft.com/office/drawing/2014/main" id="{BAE59C18-AE1D-41E9-89A2-8625B246D5B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9" name="Straight Connector 228">
                    <a:extLst>
                      <a:ext uri="{FF2B5EF4-FFF2-40B4-BE49-F238E27FC236}">
                        <a16:creationId xmlns:a16="http://schemas.microsoft.com/office/drawing/2014/main" id="{00D8D874-374A-4621-A79B-133E2AADE2F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0" name="Straight Connector 229">
                    <a:extLst>
                      <a:ext uri="{FF2B5EF4-FFF2-40B4-BE49-F238E27FC236}">
                        <a16:creationId xmlns:a16="http://schemas.microsoft.com/office/drawing/2014/main" id="{D0F95B71-BE24-4DB9-8E35-C8E3D836239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1" name="Straight Connector 230">
                    <a:extLst>
                      <a:ext uri="{FF2B5EF4-FFF2-40B4-BE49-F238E27FC236}">
                        <a16:creationId xmlns:a16="http://schemas.microsoft.com/office/drawing/2014/main" id="{0CB50129-FEF1-4EF1-B8ED-FF906B8D927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2" name="Straight Connector 231">
                    <a:extLst>
                      <a:ext uri="{FF2B5EF4-FFF2-40B4-BE49-F238E27FC236}">
                        <a16:creationId xmlns:a16="http://schemas.microsoft.com/office/drawing/2014/main" id="{530A670B-4F1F-4BB6-BF7D-442F7D22399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3" name="Straight Connector 232">
                    <a:extLst>
                      <a:ext uri="{FF2B5EF4-FFF2-40B4-BE49-F238E27FC236}">
                        <a16:creationId xmlns:a16="http://schemas.microsoft.com/office/drawing/2014/main" id="{3154C7F1-A7CB-468E-AEB7-965059E7DB75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22" name="Group 221">
                  <a:extLst>
                    <a:ext uri="{FF2B5EF4-FFF2-40B4-BE49-F238E27FC236}">
                      <a16:creationId xmlns:a16="http://schemas.microsoft.com/office/drawing/2014/main" id="{00D08758-1E90-48BE-86FF-D3A02AA5DB6E}"/>
                    </a:ext>
                  </a:extLst>
                </p:cNvPr>
                <p:cNvGrpSpPr/>
                <p:nvPr/>
              </p:nvGrpSpPr>
              <p:grpSpPr>
                <a:xfrm flipH="1">
                  <a:off x="65055" y="835233"/>
                  <a:ext cx="807076" cy="542156"/>
                  <a:chOff x="3354770" y="1419726"/>
                  <a:chExt cx="807076" cy="542156"/>
                </a:xfrm>
              </p:grpSpPr>
              <p:cxnSp>
                <p:nvCxnSpPr>
                  <p:cNvPr id="223" name="Straight Connector 222">
                    <a:extLst>
                      <a:ext uri="{FF2B5EF4-FFF2-40B4-BE49-F238E27FC236}">
                        <a16:creationId xmlns:a16="http://schemas.microsoft.com/office/drawing/2014/main" id="{871A48F5-32E4-475E-9C30-A50AE32C0F8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4" name="Straight Connector 223">
                    <a:extLst>
                      <a:ext uri="{FF2B5EF4-FFF2-40B4-BE49-F238E27FC236}">
                        <a16:creationId xmlns:a16="http://schemas.microsoft.com/office/drawing/2014/main" id="{29AD3006-F13C-4962-870F-4EC7E1E1DC9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5" name="Straight Connector 224">
                    <a:extLst>
                      <a:ext uri="{FF2B5EF4-FFF2-40B4-BE49-F238E27FC236}">
                        <a16:creationId xmlns:a16="http://schemas.microsoft.com/office/drawing/2014/main" id="{DDA53355-0E53-41A9-822B-F0F18CB4834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6" name="Straight Connector 225">
                    <a:extLst>
                      <a:ext uri="{FF2B5EF4-FFF2-40B4-BE49-F238E27FC236}">
                        <a16:creationId xmlns:a16="http://schemas.microsoft.com/office/drawing/2014/main" id="{545F61E5-0F7A-4FDD-9030-EA7DA2BA0F9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7" name="Straight Connector 226">
                    <a:extLst>
                      <a:ext uri="{FF2B5EF4-FFF2-40B4-BE49-F238E27FC236}">
                        <a16:creationId xmlns:a16="http://schemas.microsoft.com/office/drawing/2014/main" id="{28AF7EA3-F577-4EF3-BF9E-543B8D7F618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61" name="Group 160">
                <a:extLst>
                  <a:ext uri="{FF2B5EF4-FFF2-40B4-BE49-F238E27FC236}">
                    <a16:creationId xmlns:a16="http://schemas.microsoft.com/office/drawing/2014/main" id="{320C52FF-12F7-41E3-8174-1A839AE30908}"/>
                  </a:ext>
                </a:extLst>
              </p:cNvPr>
              <p:cNvGrpSpPr/>
              <p:nvPr/>
            </p:nvGrpSpPr>
            <p:grpSpPr>
              <a:xfrm>
                <a:off x="4862745" y="845134"/>
                <a:ext cx="4583987" cy="1099349"/>
                <a:chOff x="65055" y="835233"/>
                <a:chExt cx="4583987" cy="1099349"/>
              </a:xfrm>
            </p:grpSpPr>
            <p:grpSp>
              <p:nvGrpSpPr>
                <p:cNvPr id="191" name="Group 190">
                  <a:extLst>
                    <a:ext uri="{FF2B5EF4-FFF2-40B4-BE49-F238E27FC236}">
                      <a16:creationId xmlns:a16="http://schemas.microsoft.com/office/drawing/2014/main" id="{EE6141EC-D64F-4B6F-A4FB-298808B2FA95}"/>
                    </a:ext>
                  </a:extLst>
                </p:cNvPr>
                <p:cNvGrpSpPr/>
                <p:nvPr/>
              </p:nvGrpSpPr>
              <p:grpSpPr>
                <a:xfrm>
                  <a:off x="1055981" y="845134"/>
                  <a:ext cx="1197865" cy="1089448"/>
                  <a:chOff x="3153001" y="1419726"/>
                  <a:chExt cx="1197865" cy="1089448"/>
                </a:xfrm>
              </p:grpSpPr>
              <p:cxnSp>
                <p:nvCxnSpPr>
                  <p:cNvPr id="212" name="Straight Connector 211">
                    <a:extLst>
                      <a:ext uri="{FF2B5EF4-FFF2-40B4-BE49-F238E27FC236}">
                        <a16:creationId xmlns:a16="http://schemas.microsoft.com/office/drawing/2014/main" id="{EC9EFF63-F1EE-4301-BC4E-AFE440BED13E}"/>
                      </a:ext>
                    </a:extLst>
                  </p:cNvPr>
                  <p:cNvCxnSpPr/>
                  <p:nvPr/>
                </p:nvCxnSpPr>
                <p:spPr>
                  <a:xfrm>
                    <a:off x="3153001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3" name="Straight Connector 212">
                    <a:extLst>
                      <a:ext uri="{FF2B5EF4-FFF2-40B4-BE49-F238E27FC236}">
                        <a16:creationId xmlns:a16="http://schemas.microsoft.com/office/drawing/2014/main" id="{C7407B08-B239-48D5-B916-824B20C60C9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4" name="Straight Connector 213">
                    <a:extLst>
                      <a:ext uri="{FF2B5EF4-FFF2-40B4-BE49-F238E27FC236}">
                        <a16:creationId xmlns:a16="http://schemas.microsoft.com/office/drawing/2014/main" id="{7DC0F8B8-5914-4653-A2B4-D1E5660A72F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5" name="Straight Connector 214">
                    <a:extLst>
                      <a:ext uri="{FF2B5EF4-FFF2-40B4-BE49-F238E27FC236}">
                        <a16:creationId xmlns:a16="http://schemas.microsoft.com/office/drawing/2014/main" id="{C7840957-E26A-4D8C-9A45-8970BF0D828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6" name="Straight Connector 215">
                    <a:extLst>
                      <a:ext uri="{FF2B5EF4-FFF2-40B4-BE49-F238E27FC236}">
                        <a16:creationId xmlns:a16="http://schemas.microsoft.com/office/drawing/2014/main" id="{E1679A11-BA60-4998-AE24-5C85D84EA2F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7" name="Straight Connector 216">
                    <a:extLst>
                      <a:ext uri="{FF2B5EF4-FFF2-40B4-BE49-F238E27FC236}">
                        <a16:creationId xmlns:a16="http://schemas.microsoft.com/office/drawing/2014/main" id="{AA828ACB-EBD1-4717-A930-2B1F103DC3D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8" name="Straight Connector 217">
                    <a:extLst>
                      <a:ext uri="{FF2B5EF4-FFF2-40B4-BE49-F238E27FC236}">
                        <a16:creationId xmlns:a16="http://schemas.microsoft.com/office/drawing/2014/main" id="{6DA862CD-69EE-4DE5-96E4-5A4DBF45B09A}"/>
                      </a:ext>
                    </a:extLst>
                  </p:cNvPr>
                  <p:cNvCxnSpPr/>
                  <p:nvPr/>
                </p:nvCxnSpPr>
                <p:spPr>
                  <a:xfrm>
                    <a:off x="4350866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92" name="Group 191">
                  <a:extLst>
                    <a:ext uri="{FF2B5EF4-FFF2-40B4-BE49-F238E27FC236}">
                      <a16:creationId xmlns:a16="http://schemas.microsoft.com/office/drawing/2014/main" id="{CF95CD2D-4FD1-4B43-B47C-2C5E2D9FE69E}"/>
                    </a:ext>
                  </a:extLst>
                </p:cNvPr>
                <p:cNvGrpSpPr/>
                <p:nvPr/>
              </p:nvGrpSpPr>
              <p:grpSpPr>
                <a:xfrm>
                  <a:off x="2459405" y="842566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206" name="Straight Connector 205">
                    <a:extLst>
                      <a:ext uri="{FF2B5EF4-FFF2-40B4-BE49-F238E27FC236}">
                        <a16:creationId xmlns:a16="http://schemas.microsoft.com/office/drawing/2014/main" id="{0A992FDC-4254-42A6-8AF2-1E03740DE7C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7" name="Straight Connector 206">
                    <a:extLst>
                      <a:ext uri="{FF2B5EF4-FFF2-40B4-BE49-F238E27FC236}">
                        <a16:creationId xmlns:a16="http://schemas.microsoft.com/office/drawing/2014/main" id="{D691C09C-1E4B-4E43-85C2-B0A2BBEE98E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8" name="Straight Connector 207">
                    <a:extLst>
                      <a:ext uri="{FF2B5EF4-FFF2-40B4-BE49-F238E27FC236}">
                        <a16:creationId xmlns:a16="http://schemas.microsoft.com/office/drawing/2014/main" id="{96F8C552-D3BC-439D-A5A6-6AF253D2DC6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9" name="Straight Connector 208">
                    <a:extLst>
                      <a:ext uri="{FF2B5EF4-FFF2-40B4-BE49-F238E27FC236}">
                        <a16:creationId xmlns:a16="http://schemas.microsoft.com/office/drawing/2014/main" id="{5886EFEC-679E-4F54-A659-0D45289E9AF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0" name="Straight Connector 209">
                    <a:extLst>
                      <a:ext uri="{FF2B5EF4-FFF2-40B4-BE49-F238E27FC236}">
                        <a16:creationId xmlns:a16="http://schemas.microsoft.com/office/drawing/2014/main" id="{E667C48B-4EC3-45B2-8CC0-3948EE6C55B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1" name="Straight Connector 210">
                    <a:extLst>
                      <a:ext uri="{FF2B5EF4-FFF2-40B4-BE49-F238E27FC236}">
                        <a16:creationId xmlns:a16="http://schemas.microsoft.com/office/drawing/2014/main" id="{C99A83CF-5C61-4DFD-8132-3B0C446B94DB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93" name="Group 192">
                  <a:extLst>
                    <a:ext uri="{FF2B5EF4-FFF2-40B4-BE49-F238E27FC236}">
                      <a16:creationId xmlns:a16="http://schemas.microsoft.com/office/drawing/2014/main" id="{6BE5CEB7-092B-4EE1-B511-966197024F81}"/>
                    </a:ext>
                  </a:extLst>
                </p:cNvPr>
                <p:cNvGrpSpPr/>
                <p:nvPr/>
              </p:nvGrpSpPr>
              <p:grpSpPr>
                <a:xfrm>
                  <a:off x="3652946" y="835233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200" name="Straight Connector 199">
                    <a:extLst>
                      <a:ext uri="{FF2B5EF4-FFF2-40B4-BE49-F238E27FC236}">
                        <a16:creationId xmlns:a16="http://schemas.microsoft.com/office/drawing/2014/main" id="{E447D8CF-15B0-4BA3-8761-0C784E9AE4B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1" name="Straight Connector 200">
                    <a:extLst>
                      <a:ext uri="{FF2B5EF4-FFF2-40B4-BE49-F238E27FC236}">
                        <a16:creationId xmlns:a16="http://schemas.microsoft.com/office/drawing/2014/main" id="{7216C3DF-0C7A-4B53-B301-D4E043D6438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2" name="Straight Connector 201">
                    <a:extLst>
                      <a:ext uri="{FF2B5EF4-FFF2-40B4-BE49-F238E27FC236}">
                        <a16:creationId xmlns:a16="http://schemas.microsoft.com/office/drawing/2014/main" id="{4DE6ED6D-A167-4E15-882B-098D43B5F32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3" name="Straight Connector 202">
                    <a:extLst>
                      <a:ext uri="{FF2B5EF4-FFF2-40B4-BE49-F238E27FC236}">
                        <a16:creationId xmlns:a16="http://schemas.microsoft.com/office/drawing/2014/main" id="{425F0942-B47C-4229-BA61-C45BE42513A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4" name="Straight Connector 203">
                    <a:extLst>
                      <a:ext uri="{FF2B5EF4-FFF2-40B4-BE49-F238E27FC236}">
                        <a16:creationId xmlns:a16="http://schemas.microsoft.com/office/drawing/2014/main" id="{6F930725-46C4-4862-8EC6-25235CF028B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5" name="Straight Connector 204">
                    <a:extLst>
                      <a:ext uri="{FF2B5EF4-FFF2-40B4-BE49-F238E27FC236}">
                        <a16:creationId xmlns:a16="http://schemas.microsoft.com/office/drawing/2014/main" id="{A8E9E68D-CE49-4815-8025-CC8413C719CA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94" name="Group 193">
                  <a:extLst>
                    <a:ext uri="{FF2B5EF4-FFF2-40B4-BE49-F238E27FC236}">
                      <a16:creationId xmlns:a16="http://schemas.microsoft.com/office/drawing/2014/main" id="{10EE9D7D-A82A-48C9-823F-11F4E3BE43FA}"/>
                    </a:ext>
                  </a:extLst>
                </p:cNvPr>
                <p:cNvGrpSpPr/>
                <p:nvPr/>
              </p:nvGrpSpPr>
              <p:grpSpPr>
                <a:xfrm flipH="1">
                  <a:off x="65055" y="835233"/>
                  <a:ext cx="807076" cy="542156"/>
                  <a:chOff x="3354770" y="1419726"/>
                  <a:chExt cx="807076" cy="542156"/>
                </a:xfrm>
              </p:grpSpPr>
              <p:cxnSp>
                <p:nvCxnSpPr>
                  <p:cNvPr id="195" name="Straight Connector 194">
                    <a:extLst>
                      <a:ext uri="{FF2B5EF4-FFF2-40B4-BE49-F238E27FC236}">
                        <a16:creationId xmlns:a16="http://schemas.microsoft.com/office/drawing/2014/main" id="{EEE23155-1FCF-48BC-B85B-FB6C3F3FDE7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6" name="Straight Connector 195">
                    <a:extLst>
                      <a:ext uri="{FF2B5EF4-FFF2-40B4-BE49-F238E27FC236}">
                        <a16:creationId xmlns:a16="http://schemas.microsoft.com/office/drawing/2014/main" id="{2C81FC1D-5ACE-4A79-A924-D3F95D93C9C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7" name="Straight Connector 196">
                    <a:extLst>
                      <a:ext uri="{FF2B5EF4-FFF2-40B4-BE49-F238E27FC236}">
                        <a16:creationId xmlns:a16="http://schemas.microsoft.com/office/drawing/2014/main" id="{B1934DFA-D455-4951-9351-8B5BAD6D450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8" name="Straight Connector 197">
                    <a:extLst>
                      <a:ext uri="{FF2B5EF4-FFF2-40B4-BE49-F238E27FC236}">
                        <a16:creationId xmlns:a16="http://schemas.microsoft.com/office/drawing/2014/main" id="{D3BE40F5-8131-4A2C-BA87-ABA6E18F04C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9" name="Straight Connector 198">
                    <a:extLst>
                      <a:ext uri="{FF2B5EF4-FFF2-40B4-BE49-F238E27FC236}">
                        <a16:creationId xmlns:a16="http://schemas.microsoft.com/office/drawing/2014/main" id="{1C2CB0A5-F9EC-4960-91A2-885A758AC10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62" name="Group 161">
                <a:extLst>
                  <a:ext uri="{FF2B5EF4-FFF2-40B4-BE49-F238E27FC236}">
                    <a16:creationId xmlns:a16="http://schemas.microsoft.com/office/drawing/2014/main" id="{5BEFDD77-8432-4A74-9D8B-D3F1E5D56B85}"/>
                  </a:ext>
                </a:extLst>
              </p:cNvPr>
              <p:cNvGrpSpPr/>
              <p:nvPr/>
            </p:nvGrpSpPr>
            <p:grpSpPr>
              <a:xfrm>
                <a:off x="9663094" y="842566"/>
                <a:ext cx="4583987" cy="1099349"/>
                <a:chOff x="65055" y="835233"/>
                <a:chExt cx="4583987" cy="1099349"/>
              </a:xfrm>
            </p:grpSpPr>
            <p:grpSp>
              <p:nvGrpSpPr>
                <p:cNvPr id="163" name="Group 162">
                  <a:extLst>
                    <a:ext uri="{FF2B5EF4-FFF2-40B4-BE49-F238E27FC236}">
                      <a16:creationId xmlns:a16="http://schemas.microsoft.com/office/drawing/2014/main" id="{2FCDAE09-F859-4DBB-8CCC-4FE939944255}"/>
                    </a:ext>
                  </a:extLst>
                </p:cNvPr>
                <p:cNvGrpSpPr/>
                <p:nvPr/>
              </p:nvGrpSpPr>
              <p:grpSpPr>
                <a:xfrm>
                  <a:off x="1055981" y="845134"/>
                  <a:ext cx="1197865" cy="1089448"/>
                  <a:chOff x="3153001" y="1419726"/>
                  <a:chExt cx="1197865" cy="1089448"/>
                </a:xfrm>
              </p:grpSpPr>
              <p:cxnSp>
                <p:nvCxnSpPr>
                  <p:cNvPr id="184" name="Straight Connector 183">
                    <a:extLst>
                      <a:ext uri="{FF2B5EF4-FFF2-40B4-BE49-F238E27FC236}">
                        <a16:creationId xmlns:a16="http://schemas.microsoft.com/office/drawing/2014/main" id="{04717999-9B41-4B2C-AE6D-EC79E7B95B56}"/>
                      </a:ext>
                    </a:extLst>
                  </p:cNvPr>
                  <p:cNvCxnSpPr/>
                  <p:nvPr/>
                </p:nvCxnSpPr>
                <p:spPr>
                  <a:xfrm>
                    <a:off x="3153001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5" name="Straight Connector 184">
                    <a:extLst>
                      <a:ext uri="{FF2B5EF4-FFF2-40B4-BE49-F238E27FC236}">
                        <a16:creationId xmlns:a16="http://schemas.microsoft.com/office/drawing/2014/main" id="{7A080C8F-CCCB-470E-96CE-D7AA90DA5DD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6" name="Straight Connector 185">
                    <a:extLst>
                      <a:ext uri="{FF2B5EF4-FFF2-40B4-BE49-F238E27FC236}">
                        <a16:creationId xmlns:a16="http://schemas.microsoft.com/office/drawing/2014/main" id="{EC66AE47-F102-4F8B-9E0D-9851EA74FFC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7" name="Straight Connector 186">
                    <a:extLst>
                      <a:ext uri="{FF2B5EF4-FFF2-40B4-BE49-F238E27FC236}">
                        <a16:creationId xmlns:a16="http://schemas.microsoft.com/office/drawing/2014/main" id="{573084A4-F259-440C-A45E-C9B331A660F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8" name="Straight Connector 187">
                    <a:extLst>
                      <a:ext uri="{FF2B5EF4-FFF2-40B4-BE49-F238E27FC236}">
                        <a16:creationId xmlns:a16="http://schemas.microsoft.com/office/drawing/2014/main" id="{3BE68C13-79A2-4C75-9978-1AA7DFE1C73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9" name="Straight Connector 188">
                    <a:extLst>
                      <a:ext uri="{FF2B5EF4-FFF2-40B4-BE49-F238E27FC236}">
                        <a16:creationId xmlns:a16="http://schemas.microsoft.com/office/drawing/2014/main" id="{BBBB11C6-5991-498C-A065-48732245520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0" name="Straight Connector 189">
                    <a:extLst>
                      <a:ext uri="{FF2B5EF4-FFF2-40B4-BE49-F238E27FC236}">
                        <a16:creationId xmlns:a16="http://schemas.microsoft.com/office/drawing/2014/main" id="{5C886D12-675E-4D2F-BBD2-292D4C04E00F}"/>
                      </a:ext>
                    </a:extLst>
                  </p:cNvPr>
                  <p:cNvCxnSpPr/>
                  <p:nvPr/>
                </p:nvCxnSpPr>
                <p:spPr>
                  <a:xfrm>
                    <a:off x="4350866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64" name="Group 163">
                  <a:extLst>
                    <a:ext uri="{FF2B5EF4-FFF2-40B4-BE49-F238E27FC236}">
                      <a16:creationId xmlns:a16="http://schemas.microsoft.com/office/drawing/2014/main" id="{4FD8A4EF-93CF-44A2-9ABC-5471910DE4E3}"/>
                    </a:ext>
                  </a:extLst>
                </p:cNvPr>
                <p:cNvGrpSpPr/>
                <p:nvPr/>
              </p:nvGrpSpPr>
              <p:grpSpPr>
                <a:xfrm>
                  <a:off x="2459405" y="842566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178" name="Straight Connector 177">
                    <a:extLst>
                      <a:ext uri="{FF2B5EF4-FFF2-40B4-BE49-F238E27FC236}">
                        <a16:creationId xmlns:a16="http://schemas.microsoft.com/office/drawing/2014/main" id="{15E64CDC-0C59-47B2-84BA-3E4099C3485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9" name="Straight Connector 178">
                    <a:extLst>
                      <a:ext uri="{FF2B5EF4-FFF2-40B4-BE49-F238E27FC236}">
                        <a16:creationId xmlns:a16="http://schemas.microsoft.com/office/drawing/2014/main" id="{30EF33B4-6789-4D5D-BDBA-7BB173915AB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0" name="Straight Connector 179">
                    <a:extLst>
                      <a:ext uri="{FF2B5EF4-FFF2-40B4-BE49-F238E27FC236}">
                        <a16:creationId xmlns:a16="http://schemas.microsoft.com/office/drawing/2014/main" id="{7D4C6598-5505-4A64-8732-7BE7B53EB40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1" name="Straight Connector 180">
                    <a:extLst>
                      <a:ext uri="{FF2B5EF4-FFF2-40B4-BE49-F238E27FC236}">
                        <a16:creationId xmlns:a16="http://schemas.microsoft.com/office/drawing/2014/main" id="{52157959-02CB-47DB-BCDD-460902A7BBB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2" name="Straight Connector 181">
                    <a:extLst>
                      <a:ext uri="{FF2B5EF4-FFF2-40B4-BE49-F238E27FC236}">
                        <a16:creationId xmlns:a16="http://schemas.microsoft.com/office/drawing/2014/main" id="{0941BBDC-F978-462B-976B-78EFE37B085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3" name="Straight Connector 182">
                    <a:extLst>
                      <a:ext uri="{FF2B5EF4-FFF2-40B4-BE49-F238E27FC236}">
                        <a16:creationId xmlns:a16="http://schemas.microsoft.com/office/drawing/2014/main" id="{D912ABC7-055B-47F4-BFD5-CECE8A57E523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65" name="Group 164">
                  <a:extLst>
                    <a:ext uri="{FF2B5EF4-FFF2-40B4-BE49-F238E27FC236}">
                      <a16:creationId xmlns:a16="http://schemas.microsoft.com/office/drawing/2014/main" id="{AF265BED-AD70-4496-AA48-AFB7E7B23409}"/>
                    </a:ext>
                  </a:extLst>
                </p:cNvPr>
                <p:cNvGrpSpPr/>
                <p:nvPr/>
              </p:nvGrpSpPr>
              <p:grpSpPr>
                <a:xfrm>
                  <a:off x="3652946" y="835233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172" name="Straight Connector 171">
                    <a:extLst>
                      <a:ext uri="{FF2B5EF4-FFF2-40B4-BE49-F238E27FC236}">
                        <a16:creationId xmlns:a16="http://schemas.microsoft.com/office/drawing/2014/main" id="{FB08198A-DAE2-4101-843D-1CFD6A3A2CE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3" name="Straight Connector 172">
                    <a:extLst>
                      <a:ext uri="{FF2B5EF4-FFF2-40B4-BE49-F238E27FC236}">
                        <a16:creationId xmlns:a16="http://schemas.microsoft.com/office/drawing/2014/main" id="{0BBD9A0D-E095-44FA-9F81-5EE85C26DBD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4" name="Straight Connector 173">
                    <a:extLst>
                      <a:ext uri="{FF2B5EF4-FFF2-40B4-BE49-F238E27FC236}">
                        <a16:creationId xmlns:a16="http://schemas.microsoft.com/office/drawing/2014/main" id="{A60BB336-952B-4B8B-B0C3-5B7E2D019A3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5" name="Straight Connector 174">
                    <a:extLst>
                      <a:ext uri="{FF2B5EF4-FFF2-40B4-BE49-F238E27FC236}">
                        <a16:creationId xmlns:a16="http://schemas.microsoft.com/office/drawing/2014/main" id="{90E16D72-54B8-4A37-A0AA-E8FA4D8E898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6" name="Straight Connector 175">
                    <a:extLst>
                      <a:ext uri="{FF2B5EF4-FFF2-40B4-BE49-F238E27FC236}">
                        <a16:creationId xmlns:a16="http://schemas.microsoft.com/office/drawing/2014/main" id="{122B54C1-238C-420C-BE09-34A2029CE09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7" name="Straight Connector 176">
                    <a:extLst>
                      <a:ext uri="{FF2B5EF4-FFF2-40B4-BE49-F238E27FC236}">
                        <a16:creationId xmlns:a16="http://schemas.microsoft.com/office/drawing/2014/main" id="{8C884679-BB76-4BDC-8982-3BD2891E0699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66" name="Group 165">
                  <a:extLst>
                    <a:ext uri="{FF2B5EF4-FFF2-40B4-BE49-F238E27FC236}">
                      <a16:creationId xmlns:a16="http://schemas.microsoft.com/office/drawing/2014/main" id="{AF55C9F9-F6A4-42A3-BE60-E5CDA49484CB}"/>
                    </a:ext>
                  </a:extLst>
                </p:cNvPr>
                <p:cNvGrpSpPr/>
                <p:nvPr/>
              </p:nvGrpSpPr>
              <p:grpSpPr>
                <a:xfrm flipH="1">
                  <a:off x="65055" y="835233"/>
                  <a:ext cx="807076" cy="542156"/>
                  <a:chOff x="3354770" y="1419726"/>
                  <a:chExt cx="807076" cy="542156"/>
                </a:xfrm>
              </p:grpSpPr>
              <p:cxnSp>
                <p:nvCxnSpPr>
                  <p:cNvPr id="167" name="Straight Connector 166">
                    <a:extLst>
                      <a:ext uri="{FF2B5EF4-FFF2-40B4-BE49-F238E27FC236}">
                        <a16:creationId xmlns:a16="http://schemas.microsoft.com/office/drawing/2014/main" id="{9581DE74-6EF6-41AC-856D-73F8ABC568C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8" name="Straight Connector 167">
                    <a:extLst>
                      <a:ext uri="{FF2B5EF4-FFF2-40B4-BE49-F238E27FC236}">
                        <a16:creationId xmlns:a16="http://schemas.microsoft.com/office/drawing/2014/main" id="{0EB3B0F8-22C2-4BAD-80BC-836FA547DC0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9" name="Straight Connector 168">
                    <a:extLst>
                      <a:ext uri="{FF2B5EF4-FFF2-40B4-BE49-F238E27FC236}">
                        <a16:creationId xmlns:a16="http://schemas.microsoft.com/office/drawing/2014/main" id="{0798F9CC-85E7-449D-A269-F89A3D3673D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0" name="Straight Connector 169">
                    <a:extLst>
                      <a:ext uri="{FF2B5EF4-FFF2-40B4-BE49-F238E27FC236}">
                        <a16:creationId xmlns:a16="http://schemas.microsoft.com/office/drawing/2014/main" id="{0D88ABCD-94ED-471D-B789-1CC34A9CD04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1" name="Straight Connector 170">
                    <a:extLst>
                      <a:ext uri="{FF2B5EF4-FFF2-40B4-BE49-F238E27FC236}">
                        <a16:creationId xmlns:a16="http://schemas.microsoft.com/office/drawing/2014/main" id="{E6A1A18D-5CC1-4B48-9591-C64F58E6BBB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A9E52F1F-6866-4C1F-B29C-4082DEFD6DF6}"/>
                </a:ext>
              </a:extLst>
            </p:cNvPr>
            <p:cNvGrpSpPr/>
            <p:nvPr/>
          </p:nvGrpSpPr>
          <p:grpSpPr>
            <a:xfrm>
              <a:off x="8111920" y="585834"/>
              <a:ext cx="11183109" cy="750872"/>
              <a:chOff x="65055" y="835233"/>
              <a:chExt cx="14182026" cy="1109250"/>
            </a:xfrm>
          </p:grpSpPr>
          <p:grpSp>
            <p:nvGrpSpPr>
              <p:cNvPr id="73" name="Group 72">
                <a:extLst>
                  <a:ext uri="{FF2B5EF4-FFF2-40B4-BE49-F238E27FC236}">
                    <a16:creationId xmlns:a16="http://schemas.microsoft.com/office/drawing/2014/main" id="{17D548E2-EF66-46E5-83C4-13520CB7411F}"/>
                  </a:ext>
                </a:extLst>
              </p:cNvPr>
              <p:cNvGrpSpPr/>
              <p:nvPr/>
            </p:nvGrpSpPr>
            <p:grpSpPr>
              <a:xfrm>
                <a:off x="65055" y="835233"/>
                <a:ext cx="4583987" cy="1099349"/>
                <a:chOff x="65055" y="835233"/>
                <a:chExt cx="4583987" cy="1099349"/>
              </a:xfrm>
            </p:grpSpPr>
            <p:grpSp>
              <p:nvGrpSpPr>
                <p:cNvPr id="132" name="Group 131">
                  <a:extLst>
                    <a:ext uri="{FF2B5EF4-FFF2-40B4-BE49-F238E27FC236}">
                      <a16:creationId xmlns:a16="http://schemas.microsoft.com/office/drawing/2014/main" id="{4EC58A83-9DC6-4E23-AC81-1CC109C2AD79}"/>
                    </a:ext>
                  </a:extLst>
                </p:cNvPr>
                <p:cNvGrpSpPr/>
                <p:nvPr/>
              </p:nvGrpSpPr>
              <p:grpSpPr>
                <a:xfrm>
                  <a:off x="1055981" y="845134"/>
                  <a:ext cx="1197865" cy="1089448"/>
                  <a:chOff x="3153001" y="1419726"/>
                  <a:chExt cx="1197865" cy="1089448"/>
                </a:xfrm>
              </p:grpSpPr>
              <p:cxnSp>
                <p:nvCxnSpPr>
                  <p:cNvPr id="153" name="Straight Connector 152">
                    <a:extLst>
                      <a:ext uri="{FF2B5EF4-FFF2-40B4-BE49-F238E27FC236}">
                        <a16:creationId xmlns:a16="http://schemas.microsoft.com/office/drawing/2014/main" id="{9D6E1FBF-F120-45D1-A1B8-AA899F6B930D}"/>
                      </a:ext>
                    </a:extLst>
                  </p:cNvPr>
                  <p:cNvCxnSpPr/>
                  <p:nvPr/>
                </p:nvCxnSpPr>
                <p:spPr>
                  <a:xfrm>
                    <a:off x="3153001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4" name="Straight Connector 153">
                    <a:extLst>
                      <a:ext uri="{FF2B5EF4-FFF2-40B4-BE49-F238E27FC236}">
                        <a16:creationId xmlns:a16="http://schemas.microsoft.com/office/drawing/2014/main" id="{758EBC97-EADE-43C2-A671-6FEAAC3441C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5" name="Straight Connector 154">
                    <a:extLst>
                      <a:ext uri="{FF2B5EF4-FFF2-40B4-BE49-F238E27FC236}">
                        <a16:creationId xmlns:a16="http://schemas.microsoft.com/office/drawing/2014/main" id="{0B125508-448A-46E0-9D93-68C224E54E0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6" name="Straight Connector 155">
                    <a:extLst>
                      <a:ext uri="{FF2B5EF4-FFF2-40B4-BE49-F238E27FC236}">
                        <a16:creationId xmlns:a16="http://schemas.microsoft.com/office/drawing/2014/main" id="{1030EC2C-AEC6-4FF4-B37D-411BDC3F236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7" name="Straight Connector 156">
                    <a:extLst>
                      <a:ext uri="{FF2B5EF4-FFF2-40B4-BE49-F238E27FC236}">
                        <a16:creationId xmlns:a16="http://schemas.microsoft.com/office/drawing/2014/main" id="{78B8C113-371B-4990-9E07-A7DA0D4AC87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8" name="Straight Connector 157">
                    <a:extLst>
                      <a:ext uri="{FF2B5EF4-FFF2-40B4-BE49-F238E27FC236}">
                        <a16:creationId xmlns:a16="http://schemas.microsoft.com/office/drawing/2014/main" id="{EF5599AC-1B9B-4BD3-9E62-F02A54AECFF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9" name="Straight Connector 158">
                    <a:extLst>
                      <a:ext uri="{FF2B5EF4-FFF2-40B4-BE49-F238E27FC236}">
                        <a16:creationId xmlns:a16="http://schemas.microsoft.com/office/drawing/2014/main" id="{6BE3548B-B31D-4651-93F5-C9C1DF6270B4}"/>
                      </a:ext>
                    </a:extLst>
                  </p:cNvPr>
                  <p:cNvCxnSpPr/>
                  <p:nvPr/>
                </p:nvCxnSpPr>
                <p:spPr>
                  <a:xfrm>
                    <a:off x="4350866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33" name="Group 132">
                  <a:extLst>
                    <a:ext uri="{FF2B5EF4-FFF2-40B4-BE49-F238E27FC236}">
                      <a16:creationId xmlns:a16="http://schemas.microsoft.com/office/drawing/2014/main" id="{E598F10E-CE15-4EF3-8162-F3957FC9CEAA}"/>
                    </a:ext>
                  </a:extLst>
                </p:cNvPr>
                <p:cNvGrpSpPr/>
                <p:nvPr/>
              </p:nvGrpSpPr>
              <p:grpSpPr>
                <a:xfrm>
                  <a:off x="2459405" y="842566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147" name="Straight Connector 146">
                    <a:extLst>
                      <a:ext uri="{FF2B5EF4-FFF2-40B4-BE49-F238E27FC236}">
                        <a16:creationId xmlns:a16="http://schemas.microsoft.com/office/drawing/2014/main" id="{5AB6E8B3-2038-4B43-8BCA-BCB3D4D97BE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8" name="Straight Connector 147">
                    <a:extLst>
                      <a:ext uri="{FF2B5EF4-FFF2-40B4-BE49-F238E27FC236}">
                        <a16:creationId xmlns:a16="http://schemas.microsoft.com/office/drawing/2014/main" id="{386CE5C5-4D45-4FC6-96CE-492C5ED4119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9" name="Straight Connector 148">
                    <a:extLst>
                      <a:ext uri="{FF2B5EF4-FFF2-40B4-BE49-F238E27FC236}">
                        <a16:creationId xmlns:a16="http://schemas.microsoft.com/office/drawing/2014/main" id="{863985FA-F2C8-4E49-AE96-A655D80C13F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0" name="Straight Connector 149">
                    <a:extLst>
                      <a:ext uri="{FF2B5EF4-FFF2-40B4-BE49-F238E27FC236}">
                        <a16:creationId xmlns:a16="http://schemas.microsoft.com/office/drawing/2014/main" id="{758BEA97-1DEA-4786-AD1B-2D9BE1B53F8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1" name="Straight Connector 150">
                    <a:extLst>
                      <a:ext uri="{FF2B5EF4-FFF2-40B4-BE49-F238E27FC236}">
                        <a16:creationId xmlns:a16="http://schemas.microsoft.com/office/drawing/2014/main" id="{9CB1E751-C283-4F18-A57F-C8A16C60653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2" name="Straight Connector 151">
                    <a:extLst>
                      <a:ext uri="{FF2B5EF4-FFF2-40B4-BE49-F238E27FC236}">
                        <a16:creationId xmlns:a16="http://schemas.microsoft.com/office/drawing/2014/main" id="{43D463D7-B008-485D-8281-552ABFA2DF1A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34" name="Group 133">
                  <a:extLst>
                    <a:ext uri="{FF2B5EF4-FFF2-40B4-BE49-F238E27FC236}">
                      <a16:creationId xmlns:a16="http://schemas.microsoft.com/office/drawing/2014/main" id="{6E24E895-45A2-4A22-9D62-E6E2560F786F}"/>
                    </a:ext>
                  </a:extLst>
                </p:cNvPr>
                <p:cNvGrpSpPr/>
                <p:nvPr/>
              </p:nvGrpSpPr>
              <p:grpSpPr>
                <a:xfrm>
                  <a:off x="3652946" y="835233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141" name="Straight Connector 140">
                    <a:extLst>
                      <a:ext uri="{FF2B5EF4-FFF2-40B4-BE49-F238E27FC236}">
                        <a16:creationId xmlns:a16="http://schemas.microsoft.com/office/drawing/2014/main" id="{5ED475A2-159D-4F91-9F37-231366AFCC5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2" name="Straight Connector 141">
                    <a:extLst>
                      <a:ext uri="{FF2B5EF4-FFF2-40B4-BE49-F238E27FC236}">
                        <a16:creationId xmlns:a16="http://schemas.microsoft.com/office/drawing/2014/main" id="{72C68B1F-F8D9-4480-BF7C-BAF64B3A49A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3" name="Straight Connector 142">
                    <a:extLst>
                      <a:ext uri="{FF2B5EF4-FFF2-40B4-BE49-F238E27FC236}">
                        <a16:creationId xmlns:a16="http://schemas.microsoft.com/office/drawing/2014/main" id="{A67888E0-D636-4846-B064-DCF7187AA80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4" name="Straight Connector 143">
                    <a:extLst>
                      <a:ext uri="{FF2B5EF4-FFF2-40B4-BE49-F238E27FC236}">
                        <a16:creationId xmlns:a16="http://schemas.microsoft.com/office/drawing/2014/main" id="{179A4BD9-4C02-4924-9E24-2BFFCEB003D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5" name="Straight Connector 144">
                    <a:extLst>
                      <a:ext uri="{FF2B5EF4-FFF2-40B4-BE49-F238E27FC236}">
                        <a16:creationId xmlns:a16="http://schemas.microsoft.com/office/drawing/2014/main" id="{CC6FCA1C-A781-4F99-A14B-CE169865116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6" name="Straight Connector 145">
                    <a:extLst>
                      <a:ext uri="{FF2B5EF4-FFF2-40B4-BE49-F238E27FC236}">
                        <a16:creationId xmlns:a16="http://schemas.microsoft.com/office/drawing/2014/main" id="{54FCEF49-3777-4D5F-9C9A-71931CB9F438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35" name="Group 134">
                  <a:extLst>
                    <a:ext uri="{FF2B5EF4-FFF2-40B4-BE49-F238E27FC236}">
                      <a16:creationId xmlns:a16="http://schemas.microsoft.com/office/drawing/2014/main" id="{B04DCCFD-702C-47E0-9547-8FCDA879166F}"/>
                    </a:ext>
                  </a:extLst>
                </p:cNvPr>
                <p:cNvGrpSpPr/>
                <p:nvPr/>
              </p:nvGrpSpPr>
              <p:grpSpPr>
                <a:xfrm flipH="1">
                  <a:off x="65055" y="835233"/>
                  <a:ext cx="807076" cy="542156"/>
                  <a:chOff x="3354770" y="1419726"/>
                  <a:chExt cx="807076" cy="542156"/>
                </a:xfrm>
              </p:grpSpPr>
              <p:cxnSp>
                <p:nvCxnSpPr>
                  <p:cNvPr id="136" name="Straight Connector 135">
                    <a:extLst>
                      <a:ext uri="{FF2B5EF4-FFF2-40B4-BE49-F238E27FC236}">
                        <a16:creationId xmlns:a16="http://schemas.microsoft.com/office/drawing/2014/main" id="{D8121503-6539-406E-891A-7F815FE3AD7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7" name="Straight Connector 136">
                    <a:extLst>
                      <a:ext uri="{FF2B5EF4-FFF2-40B4-BE49-F238E27FC236}">
                        <a16:creationId xmlns:a16="http://schemas.microsoft.com/office/drawing/2014/main" id="{1E3F570F-2AC2-48DB-B6D5-F35152902D8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8" name="Straight Connector 137">
                    <a:extLst>
                      <a:ext uri="{FF2B5EF4-FFF2-40B4-BE49-F238E27FC236}">
                        <a16:creationId xmlns:a16="http://schemas.microsoft.com/office/drawing/2014/main" id="{DDA247D3-2163-4435-A834-8AA6AFFF8DC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9" name="Straight Connector 138">
                    <a:extLst>
                      <a:ext uri="{FF2B5EF4-FFF2-40B4-BE49-F238E27FC236}">
                        <a16:creationId xmlns:a16="http://schemas.microsoft.com/office/drawing/2014/main" id="{33BE26E0-AEBD-4813-BCCD-A5331D5F4D9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0" name="Straight Connector 139">
                    <a:extLst>
                      <a:ext uri="{FF2B5EF4-FFF2-40B4-BE49-F238E27FC236}">
                        <a16:creationId xmlns:a16="http://schemas.microsoft.com/office/drawing/2014/main" id="{88B757C4-0424-41FC-8006-E670377E6F2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74" name="Group 73">
                <a:extLst>
                  <a:ext uri="{FF2B5EF4-FFF2-40B4-BE49-F238E27FC236}">
                    <a16:creationId xmlns:a16="http://schemas.microsoft.com/office/drawing/2014/main" id="{8FBD9A2B-78FB-4033-9925-E572C5386258}"/>
                  </a:ext>
                </a:extLst>
              </p:cNvPr>
              <p:cNvGrpSpPr/>
              <p:nvPr/>
            </p:nvGrpSpPr>
            <p:grpSpPr>
              <a:xfrm>
                <a:off x="4862745" y="845134"/>
                <a:ext cx="4583987" cy="1099349"/>
                <a:chOff x="65055" y="835233"/>
                <a:chExt cx="4583987" cy="1099349"/>
              </a:xfrm>
            </p:grpSpPr>
            <p:grpSp>
              <p:nvGrpSpPr>
                <p:cNvPr id="104" name="Group 103">
                  <a:extLst>
                    <a:ext uri="{FF2B5EF4-FFF2-40B4-BE49-F238E27FC236}">
                      <a16:creationId xmlns:a16="http://schemas.microsoft.com/office/drawing/2014/main" id="{2FD3EB18-EC5D-4B8C-A410-DAA952BE6287}"/>
                    </a:ext>
                  </a:extLst>
                </p:cNvPr>
                <p:cNvGrpSpPr/>
                <p:nvPr/>
              </p:nvGrpSpPr>
              <p:grpSpPr>
                <a:xfrm>
                  <a:off x="1055981" y="845134"/>
                  <a:ext cx="1197865" cy="1089448"/>
                  <a:chOff x="3153001" y="1419726"/>
                  <a:chExt cx="1197865" cy="1089448"/>
                </a:xfrm>
              </p:grpSpPr>
              <p:cxnSp>
                <p:nvCxnSpPr>
                  <p:cNvPr id="125" name="Straight Connector 124">
                    <a:extLst>
                      <a:ext uri="{FF2B5EF4-FFF2-40B4-BE49-F238E27FC236}">
                        <a16:creationId xmlns:a16="http://schemas.microsoft.com/office/drawing/2014/main" id="{58C95CDA-FE5A-4B9C-B673-98DE2B8C435D}"/>
                      </a:ext>
                    </a:extLst>
                  </p:cNvPr>
                  <p:cNvCxnSpPr/>
                  <p:nvPr/>
                </p:nvCxnSpPr>
                <p:spPr>
                  <a:xfrm>
                    <a:off x="3153001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6" name="Straight Connector 125">
                    <a:extLst>
                      <a:ext uri="{FF2B5EF4-FFF2-40B4-BE49-F238E27FC236}">
                        <a16:creationId xmlns:a16="http://schemas.microsoft.com/office/drawing/2014/main" id="{ED7CA8E5-BF30-43ED-ABA1-FAD25A8A23F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7" name="Straight Connector 126">
                    <a:extLst>
                      <a:ext uri="{FF2B5EF4-FFF2-40B4-BE49-F238E27FC236}">
                        <a16:creationId xmlns:a16="http://schemas.microsoft.com/office/drawing/2014/main" id="{318D4C15-9AF6-4A2A-A0F8-58CE57A9A31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8" name="Straight Connector 127">
                    <a:extLst>
                      <a:ext uri="{FF2B5EF4-FFF2-40B4-BE49-F238E27FC236}">
                        <a16:creationId xmlns:a16="http://schemas.microsoft.com/office/drawing/2014/main" id="{3D5207D1-FDE3-4949-B91E-711544DFDF2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9" name="Straight Connector 128">
                    <a:extLst>
                      <a:ext uri="{FF2B5EF4-FFF2-40B4-BE49-F238E27FC236}">
                        <a16:creationId xmlns:a16="http://schemas.microsoft.com/office/drawing/2014/main" id="{642326EA-7578-4D08-8180-FB375E1D265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0" name="Straight Connector 129">
                    <a:extLst>
                      <a:ext uri="{FF2B5EF4-FFF2-40B4-BE49-F238E27FC236}">
                        <a16:creationId xmlns:a16="http://schemas.microsoft.com/office/drawing/2014/main" id="{1D58DD20-7EED-4E38-AB7C-96E5AEA9709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1" name="Straight Connector 130">
                    <a:extLst>
                      <a:ext uri="{FF2B5EF4-FFF2-40B4-BE49-F238E27FC236}">
                        <a16:creationId xmlns:a16="http://schemas.microsoft.com/office/drawing/2014/main" id="{0A84C7B1-D180-46AD-A059-C3263DD3CB34}"/>
                      </a:ext>
                    </a:extLst>
                  </p:cNvPr>
                  <p:cNvCxnSpPr/>
                  <p:nvPr/>
                </p:nvCxnSpPr>
                <p:spPr>
                  <a:xfrm>
                    <a:off x="4350866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05" name="Group 104">
                  <a:extLst>
                    <a:ext uri="{FF2B5EF4-FFF2-40B4-BE49-F238E27FC236}">
                      <a16:creationId xmlns:a16="http://schemas.microsoft.com/office/drawing/2014/main" id="{4986113A-F233-4961-A7FC-78898FBACC00}"/>
                    </a:ext>
                  </a:extLst>
                </p:cNvPr>
                <p:cNvGrpSpPr/>
                <p:nvPr/>
              </p:nvGrpSpPr>
              <p:grpSpPr>
                <a:xfrm>
                  <a:off x="2459405" y="842566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119" name="Straight Connector 118">
                    <a:extLst>
                      <a:ext uri="{FF2B5EF4-FFF2-40B4-BE49-F238E27FC236}">
                        <a16:creationId xmlns:a16="http://schemas.microsoft.com/office/drawing/2014/main" id="{07D32B5D-E69F-4DA8-BC16-E6DB159F04D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0" name="Straight Connector 119">
                    <a:extLst>
                      <a:ext uri="{FF2B5EF4-FFF2-40B4-BE49-F238E27FC236}">
                        <a16:creationId xmlns:a16="http://schemas.microsoft.com/office/drawing/2014/main" id="{5E23920A-33D8-46C5-B01F-191E602D782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1" name="Straight Connector 120">
                    <a:extLst>
                      <a:ext uri="{FF2B5EF4-FFF2-40B4-BE49-F238E27FC236}">
                        <a16:creationId xmlns:a16="http://schemas.microsoft.com/office/drawing/2014/main" id="{67D984BE-C8BD-42D7-872C-F95E62DBC2F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2" name="Straight Connector 121">
                    <a:extLst>
                      <a:ext uri="{FF2B5EF4-FFF2-40B4-BE49-F238E27FC236}">
                        <a16:creationId xmlns:a16="http://schemas.microsoft.com/office/drawing/2014/main" id="{5443B5F3-726E-4C13-974A-14AFD75DD6A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3" name="Straight Connector 122">
                    <a:extLst>
                      <a:ext uri="{FF2B5EF4-FFF2-40B4-BE49-F238E27FC236}">
                        <a16:creationId xmlns:a16="http://schemas.microsoft.com/office/drawing/2014/main" id="{AABF3707-FF34-4E23-80D5-1E8032FE688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4" name="Straight Connector 123">
                    <a:extLst>
                      <a:ext uri="{FF2B5EF4-FFF2-40B4-BE49-F238E27FC236}">
                        <a16:creationId xmlns:a16="http://schemas.microsoft.com/office/drawing/2014/main" id="{B999E2AD-6EF1-4250-8834-7146D6B32A0D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06" name="Group 105">
                  <a:extLst>
                    <a:ext uri="{FF2B5EF4-FFF2-40B4-BE49-F238E27FC236}">
                      <a16:creationId xmlns:a16="http://schemas.microsoft.com/office/drawing/2014/main" id="{EC93E3EB-CCD2-49A8-84F0-8FE3015C4DE4}"/>
                    </a:ext>
                  </a:extLst>
                </p:cNvPr>
                <p:cNvGrpSpPr/>
                <p:nvPr/>
              </p:nvGrpSpPr>
              <p:grpSpPr>
                <a:xfrm>
                  <a:off x="3652946" y="835233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113" name="Straight Connector 112">
                    <a:extLst>
                      <a:ext uri="{FF2B5EF4-FFF2-40B4-BE49-F238E27FC236}">
                        <a16:creationId xmlns:a16="http://schemas.microsoft.com/office/drawing/2014/main" id="{6A5A1571-1C2E-4923-A9BB-DF7BCE428EF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4" name="Straight Connector 113">
                    <a:extLst>
                      <a:ext uri="{FF2B5EF4-FFF2-40B4-BE49-F238E27FC236}">
                        <a16:creationId xmlns:a16="http://schemas.microsoft.com/office/drawing/2014/main" id="{1F0E7462-A8B5-400D-B9FD-7C081728F83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5" name="Straight Connector 114">
                    <a:extLst>
                      <a:ext uri="{FF2B5EF4-FFF2-40B4-BE49-F238E27FC236}">
                        <a16:creationId xmlns:a16="http://schemas.microsoft.com/office/drawing/2014/main" id="{C9FB5AA3-B85F-490C-B61B-80746AB95C8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6" name="Straight Connector 115">
                    <a:extLst>
                      <a:ext uri="{FF2B5EF4-FFF2-40B4-BE49-F238E27FC236}">
                        <a16:creationId xmlns:a16="http://schemas.microsoft.com/office/drawing/2014/main" id="{137F9FDB-98F1-489B-8A0F-5D9FFDAB21A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7" name="Straight Connector 116">
                    <a:extLst>
                      <a:ext uri="{FF2B5EF4-FFF2-40B4-BE49-F238E27FC236}">
                        <a16:creationId xmlns:a16="http://schemas.microsoft.com/office/drawing/2014/main" id="{A8C9578E-B3C7-4533-B4A1-94823C6DF54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8" name="Straight Connector 117">
                    <a:extLst>
                      <a:ext uri="{FF2B5EF4-FFF2-40B4-BE49-F238E27FC236}">
                        <a16:creationId xmlns:a16="http://schemas.microsoft.com/office/drawing/2014/main" id="{2CB7FABF-1986-4B8C-AEF9-078098FBE4E7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07" name="Group 106">
                  <a:extLst>
                    <a:ext uri="{FF2B5EF4-FFF2-40B4-BE49-F238E27FC236}">
                      <a16:creationId xmlns:a16="http://schemas.microsoft.com/office/drawing/2014/main" id="{389B18BF-6E80-444C-840F-4AAE308138C3}"/>
                    </a:ext>
                  </a:extLst>
                </p:cNvPr>
                <p:cNvGrpSpPr/>
                <p:nvPr/>
              </p:nvGrpSpPr>
              <p:grpSpPr>
                <a:xfrm flipH="1">
                  <a:off x="65055" y="835233"/>
                  <a:ext cx="807076" cy="542156"/>
                  <a:chOff x="3354770" y="1419726"/>
                  <a:chExt cx="807076" cy="542156"/>
                </a:xfrm>
              </p:grpSpPr>
              <p:cxnSp>
                <p:nvCxnSpPr>
                  <p:cNvPr id="108" name="Straight Connector 107">
                    <a:extLst>
                      <a:ext uri="{FF2B5EF4-FFF2-40B4-BE49-F238E27FC236}">
                        <a16:creationId xmlns:a16="http://schemas.microsoft.com/office/drawing/2014/main" id="{1B89A011-C925-48D4-AD93-9C2AC3B56D5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9" name="Straight Connector 108">
                    <a:extLst>
                      <a:ext uri="{FF2B5EF4-FFF2-40B4-BE49-F238E27FC236}">
                        <a16:creationId xmlns:a16="http://schemas.microsoft.com/office/drawing/2014/main" id="{4C379B8C-ABE3-4B22-90BE-D365379A155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0" name="Straight Connector 109">
                    <a:extLst>
                      <a:ext uri="{FF2B5EF4-FFF2-40B4-BE49-F238E27FC236}">
                        <a16:creationId xmlns:a16="http://schemas.microsoft.com/office/drawing/2014/main" id="{24430E0A-C3E6-4D7D-8FDA-2FBDDEFC2E0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1" name="Straight Connector 110">
                    <a:extLst>
                      <a:ext uri="{FF2B5EF4-FFF2-40B4-BE49-F238E27FC236}">
                        <a16:creationId xmlns:a16="http://schemas.microsoft.com/office/drawing/2014/main" id="{B8E23B63-B79F-47E1-A442-00A286188B2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" name="Straight Connector 111">
                    <a:extLst>
                      <a:ext uri="{FF2B5EF4-FFF2-40B4-BE49-F238E27FC236}">
                        <a16:creationId xmlns:a16="http://schemas.microsoft.com/office/drawing/2014/main" id="{BFDABF60-EDAF-4533-BC75-E6AFFA50932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75" name="Group 74">
                <a:extLst>
                  <a:ext uri="{FF2B5EF4-FFF2-40B4-BE49-F238E27FC236}">
                    <a16:creationId xmlns:a16="http://schemas.microsoft.com/office/drawing/2014/main" id="{A9B352E4-270E-4F68-B998-312D328A4ED5}"/>
                  </a:ext>
                </a:extLst>
              </p:cNvPr>
              <p:cNvGrpSpPr/>
              <p:nvPr/>
            </p:nvGrpSpPr>
            <p:grpSpPr>
              <a:xfrm>
                <a:off x="9663094" y="842566"/>
                <a:ext cx="4583987" cy="1099349"/>
                <a:chOff x="65055" y="835233"/>
                <a:chExt cx="4583987" cy="1099349"/>
              </a:xfrm>
            </p:grpSpPr>
            <p:grpSp>
              <p:nvGrpSpPr>
                <p:cNvPr id="76" name="Group 75">
                  <a:extLst>
                    <a:ext uri="{FF2B5EF4-FFF2-40B4-BE49-F238E27FC236}">
                      <a16:creationId xmlns:a16="http://schemas.microsoft.com/office/drawing/2014/main" id="{1FA24E01-AEA7-456D-97CF-8539AFD41447}"/>
                    </a:ext>
                  </a:extLst>
                </p:cNvPr>
                <p:cNvGrpSpPr/>
                <p:nvPr/>
              </p:nvGrpSpPr>
              <p:grpSpPr>
                <a:xfrm>
                  <a:off x="1055981" y="845134"/>
                  <a:ext cx="1197865" cy="1089448"/>
                  <a:chOff x="3153001" y="1419726"/>
                  <a:chExt cx="1197865" cy="1089448"/>
                </a:xfrm>
              </p:grpSpPr>
              <p:cxnSp>
                <p:nvCxnSpPr>
                  <p:cNvPr id="97" name="Straight Connector 96">
                    <a:extLst>
                      <a:ext uri="{FF2B5EF4-FFF2-40B4-BE49-F238E27FC236}">
                        <a16:creationId xmlns:a16="http://schemas.microsoft.com/office/drawing/2014/main" id="{779962D9-1081-42CF-848D-D3671913C072}"/>
                      </a:ext>
                    </a:extLst>
                  </p:cNvPr>
                  <p:cNvCxnSpPr/>
                  <p:nvPr/>
                </p:nvCxnSpPr>
                <p:spPr>
                  <a:xfrm>
                    <a:off x="3153001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8" name="Straight Connector 97">
                    <a:extLst>
                      <a:ext uri="{FF2B5EF4-FFF2-40B4-BE49-F238E27FC236}">
                        <a16:creationId xmlns:a16="http://schemas.microsoft.com/office/drawing/2014/main" id="{0CF59A3B-0765-424C-A928-DFBEEE9BD14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9" name="Straight Connector 98">
                    <a:extLst>
                      <a:ext uri="{FF2B5EF4-FFF2-40B4-BE49-F238E27FC236}">
                        <a16:creationId xmlns:a16="http://schemas.microsoft.com/office/drawing/2014/main" id="{C0FF5642-FE6C-40E1-B848-8AC2ADD0407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0" name="Straight Connector 99">
                    <a:extLst>
                      <a:ext uri="{FF2B5EF4-FFF2-40B4-BE49-F238E27FC236}">
                        <a16:creationId xmlns:a16="http://schemas.microsoft.com/office/drawing/2014/main" id="{017CC4E7-7E37-494A-A7D2-890DF210CF0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1" name="Straight Connector 100">
                    <a:extLst>
                      <a:ext uri="{FF2B5EF4-FFF2-40B4-BE49-F238E27FC236}">
                        <a16:creationId xmlns:a16="http://schemas.microsoft.com/office/drawing/2014/main" id="{B7A27397-4A0B-4561-9E31-1053AD81878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2" name="Straight Connector 101">
                    <a:extLst>
                      <a:ext uri="{FF2B5EF4-FFF2-40B4-BE49-F238E27FC236}">
                        <a16:creationId xmlns:a16="http://schemas.microsoft.com/office/drawing/2014/main" id="{B086B92C-83D3-4EA9-8E32-E7E40128CF1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3" name="Straight Connector 102">
                    <a:extLst>
                      <a:ext uri="{FF2B5EF4-FFF2-40B4-BE49-F238E27FC236}">
                        <a16:creationId xmlns:a16="http://schemas.microsoft.com/office/drawing/2014/main" id="{817F5AF4-121C-4869-BC09-AF0FEF8C9CBD}"/>
                      </a:ext>
                    </a:extLst>
                  </p:cNvPr>
                  <p:cNvCxnSpPr/>
                  <p:nvPr/>
                </p:nvCxnSpPr>
                <p:spPr>
                  <a:xfrm>
                    <a:off x="4350866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7" name="Group 76">
                  <a:extLst>
                    <a:ext uri="{FF2B5EF4-FFF2-40B4-BE49-F238E27FC236}">
                      <a16:creationId xmlns:a16="http://schemas.microsoft.com/office/drawing/2014/main" id="{9978A432-8AD6-4FC5-A510-BB342E86E94D}"/>
                    </a:ext>
                  </a:extLst>
                </p:cNvPr>
                <p:cNvGrpSpPr/>
                <p:nvPr/>
              </p:nvGrpSpPr>
              <p:grpSpPr>
                <a:xfrm>
                  <a:off x="2459405" y="842566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91" name="Straight Connector 90">
                    <a:extLst>
                      <a:ext uri="{FF2B5EF4-FFF2-40B4-BE49-F238E27FC236}">
                        <a16:creationId xmlns:a16="http://schemas.microsoft.com/office/drawing/2014/main" id="{CDD82AAE-882A-483A-B812-D7675D78122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2" name="Straight Connector 91">
                    <a:extLst>
                      <a:ext uri="{FF2B5EF4-FFF2-40B4-BE49-F238E27FC236}">
                        <a16:creationId xmlns:a16="http://schemas.microsoft.com/office/drawing/2014/main" id="{0477FF89-86EC-491D-B1BD-E83EB8E1F1D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3" name="Straight Connector 92">
                    <a:extLst>
                      <a:ext uri="{FF2B5EF4-FFF2-40B4-BE49-F238E27FC236}">
                        <a16:creationId xmlns:a16="http://schemas.microsoft.com/office/drawing/2014/main" id="{75B45903-435D-40DC-B07A-E5DB1A819C3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4" name="Straight Connector 93">
                    <a:extLst>
                      <a:ext uri="{FF2B5EF4-FFF2-40B4-BE49-F238E27FC236}">
                        <a16:creationId xmlns:a16="http://schemas.microsoft.com/office/drawing/2014/main" id="{B96DC2FC-5394-4311-813B-BED3DCB90E4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5" name="Straight Connector 94">
                    <a:extLst>
                      <a:ext uri="{FF2B5EF4-FFF2-40B4-BE49-F238E27FC236}">
                        <a16:creationId xmlns:a16="http://schemas.microsoft.com/office/drawing/2014/main" id="{E82A1D97-67FD-4844-A9E1-2F071F207AF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6" name="Straight Connector 95">
                    <a:extLst>
                      <a:ext uri="{FF2B5EF4-FFF2-40B4-BE49-F238E27FC236}">
                        <a16:creationId xmlns:a16="http://schemas.microsoft.com/office/drawing/2014/main" id="{23870A25-5B31-41F6-B1F9-CDEC7D0F386D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8" name="Group 77">
                  <a:extLst>
                    <a:ext uri="{FF2B5EF4-FFF2-40B4-BE49-F238E27FC236}">
                      <a16:creationId xmlns:a16="http://schemas.microsoft.com/office/drawing/2014/main" id="{E31887D7-89EC-4C9F-BCC5-89F583C1D647}"/>
                    </a:ext>
                  </a:extLst>
                </p:cNvPr>
                <p:cNvGrpSpPr/>
                <p:nvPr/>
              </p:nvGrpSpPr>
              <p:grpSpPr>
                <a:xfrm>
                  <a:off x="3652946" y="835233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85" name="Straight Connector 84">
                    <a:extLst>
                      <a:ext uri="{FF2B5EF4-FFF2-40B4-BE49-F238E27FC236}">
                        <a16:creationId xmlns:a16="http://schemas.microsoft.com/office/drawing/2014/main" id="{A16C9E34-1198-49E7-87DE-FA0A877D1FF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6" name="Straight Connector 85">
                    <a:extLst>
                      <a:ext uri="{FF2B5EF4-FFF2-40B4-BE49-F238E27FC236}">
                        <a16:creationId xmlns:a16="http://schemas.microsoft.com/office/drawing/2014/main" id="{B04810D1-7CD5-4C76-9A38-8CFA7A78FE5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7" name="Straight Connector 86">
                    <a:extLst>
                      <a:ext uri="{FF2B5EF4-FFF2-40B4-BE49-F238E27FC236}">
                        <a16:creationId xmlns:a16="http://schemas.microsoft.com/office/drawing/2014/main" id="{F1565B0C-323F-46DE-8F51-8BF227C5900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8" name="Straight Connector 87">
                    <a:extLst>
                      <a:ext uri="{FF2B5EF4-FFF2-40B4-BE49-F238E27FC236}">
                        <a16:creationId xmlns:a16="http://schemas.microsoft.com/office/drawing/2014/main" id="{EADAE026-1013-44C9-93EB-FB2550A052C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9" name="Straight Connector 88">
                    <a:extLst>
                      <a:ext uri="{FF2B5EF4-FFF2-40B4-BE49-F238E27FC236}">
                        <a16:creationId xmlns:a16="http://schemas.microsoft.com/office/drawing/2014/main" id="{DF7510F8-63D8-4C96-9579-B17EBCB3544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0" name="Straight Connector 89">
                    <a:extLst>
                      <a:ext uri="{FF2B5EF4-FFF2-40B4-BE49-F238E27FC236}">
                        <a16:creationId xmlns:a16="http://schemas.microsoft.com/office/drawing/2014/main" id="{BE1A3F55-C037-46E3-B49E-00231076D54C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9" name="Group 78">
                  <a:extLst>
                    <a:ext uri="{FF2B5EF4-FFF2-40B4-BE49-F238E27FC236}">
                      <a16:creationId xmlns:a16="http://schemas.microsoft.com/office/drawing/2014/main" id="{70DB3938-31A5-45AF-AC4C-81F0A8E0D881}"/>
                    </a:ext>
                  </a:extLst>
                </p:cNvPr>
                <p:cNvGrpSpPr/>
                <p:nvPr/>
              </p:nvGrpSpPr>
              <p:grpSpPr>
                <a:xfrm flipH="1">
                  <a:off x="65055" y="835233"/>
                  <a:ext cx="807076" cy="542156"/>
                  <a:chOff x="3354770" y="1419726"/>
                  <a:chExt cx="807076" cy="542156"/>
                </a:xfrm>
              </p:grpSpPr>
              <p:cxnSp>
                <p:nvCxnSpPr>
                  <p:cNvPr id="80" name="Straight Connector 79">
                    <a:extLst>
                      <a:ext uri="{FF2B5EF4-FFF2-40B4-BE49-F238E27FC236}">
                        <a16:creationId xmlns:a16="http://schemas.microsoft.com/office/drawing/2014/main" id="{80C49ABE-CB2D-4AAF-9031-C3E86A92F54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1" name="Straight Connector 80">
                    <a:extLst>
                      <a:ext uri="{FF2B5EF4-FFF2-40B4-BE49-F238E27FC236}">
                        <a16:creationId xmlns:a16="http://schemas.microsoft.com/office/drawing/2014/main" id="{B92F5821-09CC-4438-83CB-C607C4C1EE5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2" name="Straight Connector 81">
                    <a:extLst>
                      <a:ext uri="{FF2B5EF4-FFF2-40B4-BE49-F238E27FC236}">
                        <a16:creationId xmlns:a16="http://schemas.microsoft.com/office/drawing/2014/main" id="{78763D5E-119A-4E43-B1B7-FCCB89A5E79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3" name="Straight Connector 82">
                    <a:extLst>
                      <a:ext uri="{FF2B5EF4-FFF2-40B4-BE49-F238E27FC236}">
                        <a16:creationId xmlns:a16="http://schemas.microsoft.com/office/drawing/2014/main" id="{C12649C3-203B-42D2-A346-F786203C86E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4" name="Straight Connector 83">
                    <a:extLst>
                      <a:ext uri="{FF2B5EF4-FFF2-40B4-BE49-F238E27FC236}">
                        <a16:creationId xmlns:a16="http://schemas.microsoft.com/office/drawing/2014/main" id="{014E7206-CC7D-4403-8C65-2DF2BB78E86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</p:grpSp>
      <p:cxnSp>
        <p:nvCxnSpPr>
          <p:cNvPr id="341" name="Straight Connector 340">
            <a:extLst>
              <a:ext uri="{FF2B5EF4-FFF2-40B4-BE49-F238E27FC236}">
                <a16:creationId xmlns:a16="http://schemas.microsoft.com/office/drawing/2014/main" id="{EB91596F-88A9-445A-81A4-AAF806C62A7C}"/>
              </a:ext>
            </a:extLst>
          </p:cNvPr>
          <p:cNvCxnSpPr>
            <a:cxnSpLocks/>
          </p:cNvCxnSpPr>
          <p:nvPr/>
        </p:nvCxnSpPr>
        <p:spPr>
          <a:xfrm>
            <a:off x="10966264" y="3703899"/>
            <a:ext cx="1283540" cy="743"/>
          </a:xfrm>
          <a:prstGeom prst="line">
            <a:avLst/>
          </a:prstGeom>
          <a:ln w="31750">
            <a:solidFill>
              <a:srgbClr val="BDD7EE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2" name="Group 341">
            <a:extLst>
              <a:ext uri="{FF2B5EF4-FFF2-40B4-BE49-F238E27FC236}">
                <a16:creationId xmlns:a16="http://schemas.microsoft.com/office/drawing/2014/main" id="{67209B90-CCB2-45F8-A39B-B656EE4BBB11}"/>
              </a:ext>
            </a:extLst>
          </p:cNvPr>
          <p:cNvGrpSpPr/>
          <p:nvPr/>
        </p:nvGrpSpPr>
        <p:grpSpPr>
          <a:xfrm flipH="1">
            <a:off x="6458730" y="6041113"/>
            <a:ext cx="5588294" cy="474304"/>
            <a:chOff x="396540" y="859316"/>
            <a:chExt cx="5588294" cy="474304"/>
          </a:xfrm>
          <a:effectLst>
            <a:glow rad="50800">
              <a:srgbClr val="00B0F0">
                <a:alpha val="27000"/>
              </a:srgbClr>
            </a:glow>
          </a:effectLst>
        </p:grpSpPr>
        <p:cxnSp>
          <p:nvCxnSpPr>
            <p:cNvPr id="343" name="Straight Connector 342">
              <a:extLst>
                <a:ext uri="{FF2B5EF4-FFF2-40B4-BE49-F238E27FC236}">
                  <a16:creationId xmlns:a16="http://schemas.microsoft.com/office/drawing/2014/main" id="{EC4F1A18-064B-4A1E-A37A-D6406C3F977E}"/>
                </a:ext>
              </a:extLst>
            </p:cNvPr>
            <p:cNvCxnSpPr/>
            <p:nvPr/>
          </p:nvCxnSpPr>
          <p:spPr>
            <a:xfrm>
              <a:off x="396540" y="861141"/>
              <a:ext cx="1641514" cy="0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Connector 343">
              <a:extLst>
                <a:ext uri="{FF2B5EF4-FFF2-40B4-BE49-F238E27FC236}">
                  <a16:creationId xmlns:a16="http://schemas.microsoft.com/office/drawing/2014/main" id="{46EE92E0-976A-45F6-AB8B-666E61DA1E83}"/>
                </a:ext>
              </a:extLst>
            </p:cNvPr>
            <p:cNvCxnSpPr>
              <a:cxnSpLocks/>
            </p:cNvCxnSpPr>
            <p:nvPr/>
          </p:nvCxnSpPr>
          <p:spPr>
            <a:xfrm>
              <a:off x="2585044" y="1286166"/>
              <a:ext cx="2501156" cy="0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Connector 344">
              <a:extLst>
                <a:ext uri="{FF2B5EF4-FFF2-40B4-BE49-F238E27FC236}">
                  <a16:creationId xmlns:a16="http://schemas.microsoft.com/office/drawing/2014/main" id="{78911604-BF5D-4B95-9419-1D742AF29D0B}"/>
                </a:ext>
              </a:extLst>
            </p:cNvPr>
            <p:cNvCxnSpPr>
              <a:cxnSpLocks/>
            </p:cNvCxnSpPr>
            <p:nvPr/>
          </p:nvCxnSpPr>
          <p:spPr>
            <a:xfrm>
              <a:off x="2027104" y="859316"/>
              <a:ext cx="567065" cy="428675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6" name="Oval 345">
              <a:extLst>
                <a:ext uri="{FF2B5EF4-FFF2-40B4-BE49-F238E27FC236}">
                  <a16:creationId xmlns:a16="http://schemas.microsoft.com/office/drawing/2014/main" id="{600CE91C-5407-418F-9401-9C39ECC117DB}"/>
                </a:ext>
              </a:extLst>
            </p:cNvPr>
            <p:cNvSpPr/>
            <p:nvPr/>
          </p:nvSpPr>
          <p:spPr>
            <a:xfrm flipV="1">
              <a:off x="5091675" y="1238712"/>
              <a:ext cx="94908" cy="94908"/>
            </a:xfrm>
            <a:prstGeom prst="ellipse">
              <a:avLst/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347" name="Straight Connector 346">
              <a:extLst>
                <a:ext uri="{FF2B5EF4-FFF2-40B4-BE49-F238E27FC236}">
                  <a16:creationId xmlns:a16="http://schemas.microsoft.com/office/drawing/2014/main" id="{1F21D1B2-0BE4-4C8F-A9AD-EFDC51015EBF}"/>
                </a:ext>
              </a:extLst>
            </p:cNvPr>
            <p:cNvCxnSpPr>
              <a:cxnSpLocks/>
            </p:cNvCxnSpPr>
            <p:nvPr/>
          </p:nvCxnSpPr>
          <p:spPr>
            <a:xfrm>
              <a:off x="5186583" y="1290248"/>
              <a:ext cx="798251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48" name="Straight Connector 347">
            <a:extLst>
              <a:ext uri="{FF2B5EF4-FFF2-40B4-BE49-F238E27FC236}">
                <a16:creationId xmlns:a16="http://schemas.microsoft.com/office/drawing/2014/main" id="{7BFA0110-0662-4413-82AA-4EF7162D648A}"/>
              </a:ext>
            </a:extLst>
          </p:cNvPr>
          <p:cNvCxnSpPr>
            <a:cxnSpLocks/>
          </p:cNvCxnSpPr>
          <p:nvPr/>
        </p:nvCxnSpPr>
        <p:spPr>
          <a:xfrm flipH="1">
            <a:off x="7780015" y="6581091"/>
            <a:ext cx="981559" cy="0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glow rad="50800">
              <a:srgbClr val="00B0F0">
                <a:alpha val="27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9" name="Straight Connector 348">
            <a:extLst>
              <a:ext uri="{FF2B5EF4-FFF2-40B4-BE49-F238E27FC236}">
                <a16:creationId xmlns:a16="http://schemas.microsoft.com/office/drawing/2014/main" id="{B15FF328-DCAB-4A7B-AA38-5235CFA85CDD}"/>
              </a:ext>
            </a:extLst>
          </p:cNvPr>
          <p:cNvCxnSpPr>
            <a:cxnSpLocks/>
          </p:cNvCxnSpPr>
          <p:nvPr/>
        </p:nvCxnSpPr>
        <p:spPr>
          <a:xfrm flipH="1">
            <a:off x="7425130" y="6373363"/>
            <a:ext cx="1347520" cy="0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glow rad="50800">
              <a:srgbClr val="00B0F0">
                <a:alpha val="27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0" name="Group 349">
            <a:extLst>
              <a:ext uri="{FF2B5EF4-FFF2-40B4-BE49-F238E27FC236}">
                <a16:creationId xmlns:a16="http://schemas.microsoft.com/office/drawing/2014/main" id="{860883FE-87C4-4D1C-ACF2-DEDF0328D9AE}"/>
              </a:ext>
            </a:extLst>
          </p:cNvPr>
          <p:cNvGrpSpPr/>
          <p:nvPr/>
        </p:nvGrpSpPr>
        <p:grpSpPr>
          <a:xfrm flipH="1">
            <a:off x="9479850" y="6360675"/>
            <a:ext cx="702507" cy="215359"/>
            <a:chOff x="2261207" y="1178878"/>
            <a:chExt cx="702507" cy="215359"/>
          </a:xfrm>
          <a:effectLst>
            <a:glow rad="50800">
              <a:srgbClr val="00B0F0">
                <a:alpha val="27000"/>
              </a:srgbClr>
            </a:glow>
          </a:effectLst>
        </p:grpSpPr>
        <p:cxnSp>
          <p:nvCxnSpPr>
            <p:cNvPr id="351" name="Straight Connector 350">
              <a:extLst>
                <a:ext uri="{FF2B5EF4-FFF2-40B4-BE49-F238E27FC236}">
                  <a16:creationId xmlns:a16="http://schemas.microsoft.com/office/drawing/2014/main" id="{56FD1A32-B705-40AC-B431-A10E1DAC9DD4}"/>
                </a:ext>
              </a:extLst>
            </p:cNvPr>
            <p:cNvCxnSpPr>
              <a:cxnSpLocks/>
            </p:cNvCxnSpPr>
            <p:nvPr/>
          </p:nvCxnSpPr>
          <p:spPr>
            <a:xfrm>
              <a:off x="2546091" y="1390349"/>
              <a:ext cx="417623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Straight Connector 351">
              <a:extLst>
                <a:ext uri="{FF2B5EF4-FFF2-40B4-BE49-F238E27FC236}">
                  <a16:creationId xmlns:a16="http://schemas.microsoft.com/office/drawing/2014/main" id="{407261E5-46C5-4777-A322-839DAF8B1267}"/>
                </a:ext>
              </a:extLst>
            </p:cNvPr>
            <p:cNvCxnSpPr>
              <a:cxnSpLocks/>
            </p:cNvCxnSpPr>
            <p:nvPr/>
          </p:nvCxnSpPr>
          <p:spPr>
            <a:xfrm>
              <a:off x="2261207" y="1178878"/>
              <a:ext cx="284884" cy="215359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3" name="Group 352">
            <a:extLst>
              <a:ext uri="{FF2B5EF4-FFF2-40B4-BE49-F238E27FC236}">
                <a16:creationId xmlns:a16="http://schemas.microsoft.com/office/drawing/2014/main" id="{F0048D84-5C58-4B7D-A4FB-81658CF688FA}"/>
              </a:ext>
            </a:extLst>
          </p:cNvPr>
          <p:cNvGrpSpPr/>
          <p:nvPr/>
        </p:nvGrpSpPr>
        <p:grpSpPr>
          <a:xfrm>
            <a:off x="218201" y="6013788"/>
            <a:ext cx="4336374" cy="428675"/>
            <a:chOff x="218201" y="6013788"/>
            <a:chExt cx="4336374" cy="428675"/>
          </a:xfrm>
        </p:grpSpPr>
        <p:cxnSp>
          <p:nvCxnSpPr>
            <p:cNvPr id="354" name="Straight Connector 353">
              <a:extLst>
                <a:ext uri="{FF2B5EF4-FFF2-40B4-BE49-F238E27FC236}">
                  <a16:creationId xmlns:a16="http://schemas.microsoft.com/office/drawing/2014/main" id="{F979F349-03F5-4DC9-8506-50D24F04009A}"/>
                </a:ext>
              </a:extLst>
            </p:cNvPr>
            <p:cNvCxnSpPr/>
            <p:nvPr/>
          </p:nvCxnSpPr>
          <p:spPr>
            <a:xfrm>
              <a:off x="218201" y="6015613"/>
              <a:ext cx="1641514" cy="0"/>
            </a:xfrm>
            <a:prstGeom prst="line">
              <a:avLst/>
            </a:prstGeom>
            <a:ln w="25400">
              <a:solidFill>
                <a:schemeClr val="bg1"/>
              </a:solidFill>
            </a:ln>
            <a:effectLst>
              <a:glow rad="50800">
                <a:srgbClr val="00B0F0">
                  <a:alpha val="27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Connector 354">
              <a:extLst>
                <a:ext uri="{FF2B5EF4-FFF2-40B4-BE49-F238E27FC236}">
                  <a16:creationId xmlns:a16="http://schemas.microsoft.com/office/drawing/2014/main" id="{1C0AC1DB-292D-48BD-B14C-06A7E7ADDEE7}"/>
                </a:ext>
              </a:extLst>
            </p:cNvPr>
            <p:cNvCxnSpPr>
              <a:cxnSpLocks/>
            </p:cNvCxnSpPr>
            <p:nvPr/>
          </p:nvCxnSpPr>
          <p:spPr>
            <a:xfrm>
              <a:off x="2406705" y="6440638"/>
              <a:ext cx="2147870" cy="0"/>
            </a:xfrm>
            <a:prstGeom prst="line">
              <a:avLst/>
            </a:prstGeom>
            <a:ln w="25400">
              <a:solidFill>
                <a:schemeClr val="bg1"/>
              </a:solidFill>
            </a:ln>
            <a:effectLst>
              <a:glow rad="50800">
                <a:srgbClr val="00B0F0">
                  <a:alpha val="27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Straight Connector 355">
              <a:extLst>
                <a:ext uri="{FF2B5EF4-FFF2-40B4-BE49-F238E27FC236}">
                  <a16:creationId xmlns:a16="http://schemas.microsoft.com/office/drawing/2014/main" id="{F70D9E7E-EA88-4F0D-A04B-A0237DF6F4BF}"/>
                </a:ext>
              </a:extLst>
            </p:cNvPr>
            <p:cNvCxnSpPr>
              <a:cxnSpLocks/>
            </p:cNvCxnSpPr>
            <p:nvPr/>
          </p:nvCxnSpPr>
          <p:spPr>
            <a:xfrm>
              <a:off x="1848765" y="6013788"/>
              <a:ext cx="567065" cy="428675"/>
            </a:xfrm>
            <a:prstGeom prst="line">
              <a:avLst/>
            </a:prstGeom>
            <a:ln w="25400">
              <a:solidFill>
                <a:schemeClr val="bg1"/>
              </a:solidFill>
            </a:ln>
            <a:effectLst>
              <a:glow rad="50800">
                <a:srgbClr val="00B0F0">
                  <a:alpha val="27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7" name="Oval 356">
            <a:extLst>
              <a:ext uri="{FF2B5EF4-FFF2-40B4-BE49-F238E27FC236}">
                <a16:creationId xmlns:a16="http://schemas.microsoft.com/office/drawing/2014/main" id="{30C2E0BB-31E5-4975-91BD-E1B969EFF3B5}"/>
              </a:ext>
            </a:extLst>
          </p:cNvPr>
          <p:cNvSpPr/>
          <p:nvPr/>
        </p:nvSpPr>
        <p:spPr>
          <a:xfrm flipV="1">
            <a:off x="6057834" y="6382908"/>
            <a:ext cx="149557" cy="149557"/>
          </a:xfrm>
          <a:prstGeom prst="ellipse">
            <a:avLst/>
          </a:prstGeom>
          <a:noFill/>
          <a:ln w="19050">
            <a:solidFill>
              <a:schemeClr val="bg1"/>
            </a:solidFill>
          </a:ln>
          <a:effectLst>
            <a:glow rad="50800">
              <a:srgbClr val="00B0F0">
                <a:alpha val="27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58" name="Straight Connector 357">
            <a:extLst>
              <a:ext uri="{FF2B5EF4-FFF2-40B4-BE49-F238E27FC236}">
                <a16:creationId xmlns:a16="http://schemas.microsoft.com/office/drawing/2014/main" id="{4618DC54-C688-475F-9E55-9F17CF517A70}"/>
              </a:ext>
            </a:extLst>
          </p:cNvPr>
          <p:cNvCxnSpPr>
            <a:cxnSpLocks/>
          </p:cNvCxnSpPr>
          <p:nvPr/>
        </p:nvCxnSpPr>
        <p:spPr>
          <a:xfrm>
            <a:off x="3024646" y="6544821"/>
            <a:ext cx="1347520" cy="0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glow rad="50800">
              <a:srgbClr val="00B0F0">
                <a:alpha val="27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9" name="Straight Connector 358">
            <a:extLst>
              <a:ext uri="{FF2B5EF4-FFF2-40B4-BE49-F238E27FC236}">
                <a16:creationId xmlns:a16="http://schemas.microsoft.com/office/drawing/2014/main" id="{DF15C703-547D-42EF-8F67-0C8C4187066D}"/>
              </a:ext>
            </a:extLst>
          </p:cNvPr>
          <p:cNvCxnSpPr>
            <a:cxnSpLocks/>
          </p:cNvCxnSpPr>
          <p:nvPr/>
        </p:nvCxnSpPr>
        <p:spPr>
          <a:xfrm>
            <a:off x="2600261" y="6333350"/>
            <a:ext cx="1347520" cy="0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glow rad="50800">
              <a:srgbClr val="00B0F0">
                <a:alpha val="27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0" name="Group 359">
            <a:extLst>
              <a:ext uri="{FF2B5EF4-FFF2-40B4-BE49-F238E27FC236}">
                <a16:creationId xmlns:a16="http://schemas.microsoft.com/office/drawing/2014/main" id="{FA0F4CD0-A0A1-4E1F-890A-E1372EC80245}"/>
              </a:ext>
            </a:extLst>
          </p:cNvPr>
          <p:cNvGrpSpPr/>
          <p:nvPr/>
        </p:nvGrpSpPr>
        <p:grpSpPr>
          <a:xfrm>
            <a:off x="2077919" y="6333350"/>
            <a:ext cx="690046" cy="215359"/>
            <a:chOff x="2273668" y="1178878"/>
            <a:chExt cx="690046" cy="215359"/>
          </a:xfrm>
          <a:effectLst>
            <a:glow rad="50800">
              <a:srgbClr val="00B0F0">
                <a:alpha val="27000"/>
              </a:srgbClr>
            </a:glow>
          </a:effectLst>
        </p:grpSpPr>
        <p:cxnSp>
          <p:nvCxnSpPr>
            <p:cNvPr id="361" name="Straight Connector 360">
              <a:extLst>
                <a:ext uri="{FF2B5EF4-FFF2-40B4-BE49-F238E27FC236}">
                  <a16:creationId xmlns:a16="http://schemas.microsoft.com/office/drawing/2014/main" id="{BE1BBD4F-3881-4689-81F6-9D81953249EB}"/>
                </a:ext>
              </a:extLst>
            </p:cNvPr>
            <p:cNvCxnSpPr>
              <a:cxnSpLocks/>
            </p:cNvCxnSpPr>
            <p:nvPr/>
          </p:nvCxnSpPr>
          <p:spPr>
            <a:xfrm>
              <a:off x="2546091" y="1390349"/>
              <a:ext cx="417623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2" name="Straight Connector 361">
              <a:extLst>
                <a:ext uri="{FF2B5EF4-FFF2-40B4-BE49-F238E27FC236}">
                  <a16:creationId xmlns:a16="http://schemas.microsoft.com/office/drawing/2014/main" id="{952A046E-2C00-4296-B3C3-91943F10B56E}"/>
                </a:ext>
              </a:extLst>
            </p:cNvPr>
            <p:cNvCxnSpPr>
              <a:cxnSpLocks/>
            </p:cNvCxnSpPr>
            <p:nvPr/>
          </p:nvCxnSpPr>
          <p:spPr>
            <a:xfrm>
              <a:off x="2273668" y="1178878"/>
              <a:ext cx="284884" cy="215359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3" name="Oval 362">
            <a:extLst>
              <a:ext uri="{FF2B5EF4-FFF2-40B4-BE49-F238E27FC236}">
                <a16:creationId xmlns:a16="http://schemas.microsoft.com/office/drawing/2014/main" id="{C1730245-8E3F-4B2F-93ED-883A982AED06}"/>
              </a:ext>
            </a:extLst>
          </p:cNvPr>
          <p:cNvSpPr/>
          <p:nvPr/>
        </p:nvSpPr>
        <p:spPr>
          <a:xfrm flipV="1">
            <a:off x="5666998" y="6382908"/>
            <a:ext cx="149557" cy="149557"/>
          </a:xfrm>
          <a:prstGeom prst="ellipse">
            <a:avLst/>
          </a:prstGeom>
          <a:noFill/>
          <a:ln w="19050">
            <a:solidFill>
              <a:schemeClr val="bg1"/>
            </a:solidFill>
          </a:ln>
          <a:effectLst>
            <a:glow rad="50800">
              <a:srgbClr val="00B0F0">
                <a:alpha val="27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4" name="Oval 363">
            <a:extLst>
              <a:ext uri="{FF2B5EF4-FFF2-40B4-BE49-F238E27FC236}">
                <a16:creationId xmlns:a16="http://schemas.microsoft.com/office/drawing/2014/main" id="{3781B8A2-6C60-40B8-9EA9-394829CEF4C3}"/>
              </a:ext>
            </a:extLst>
          </p:cNvPr>
          <p:cNvSpPr/>
          <p:nvPr/>
        </p:nvSpPr>
        <p:spPr>
          <a:xfrm flipV="1">
            <a:off x="5276162" y="6382907"/>
            <a:ext cx="149557" cy="149557"/>
          </a:xfrm>
          <a:prstGeom prst="ellipse">
            <a:avLst/>
          </a:prstGeom>
          <a:noFill/>
          <a:ln w="19050">
            <a:solidFill>
              <a:schemeClr val="bg1"/>
            </a:solidFill>
          </a:ln>
          <a:effectLst>
            <a:glow rad="50800">
              <a:srgbClr val="00B0F0">
                <a:alpha val="27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5" name="Oval 364">
            <a:extLst>
              <a:ext uri="{FF2B5EF4-FFF2-40B4-BE49-F238E27FC236}">
                <a16:creationId xmlns:a16="http://schemas.microsoft.com/office/drawing/2014/main" id="{AFCBB6F4-3C01-490A-883E-1B7A120F40B3}"/>
              </a:ext>
            </a:extLst>
          </p:cNvPr>
          <p:cNvSpPr/>
          <p:nvPr/>
        </p:nvSpPr>
        <p:spPr>
          <a:xfrm flipV="1">
            <a:off x="4897364" y="6382906"/>
            <a:ext cx="149557" cy="149557"/>
          </a:xfrm>
          <a:prstGeom prst="ellipse">
            <a:avLst/>
          </a:prstGeom>
          <a:noFill/>
          <a:ln w="19050">
            <a:solidFill>
              <a:schemeClr val="bg1"/>
            </a:solidFill>
          </a:ln>
          <a:effectLst>
            <a:glow rad="50800">
              <a:srgbClr val="00B0F0">
                <a:alpha val="27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6" name="TextBox 246">
            <a:extLst>
              <a:ext uri="{FF2B5EF4-FFF2-40B4-BE49-F238E27FC236}">
                <a16:creationId xmlns:a16="http://schemas.microsoft.com/office/drawing/2014/main" id="{536E8D62-7F23-418C-8622-130960300A18}"/>
              </a:ext>
            </a:extLst>
          </p:cNvPr>
          <p:cNvSpPr txBox="1"/>
          <p:nvPr/>
        </p:nvSpPr>
        <p:spPr>
          <a:xfrm>
            <a:off x="257172" y="764114"/>
            <a:ext cx="100440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>
                <a:solidFill>
                  <a:srgbClr val="FFC000"/>
                </a:solidFill>
                <a:effectLst>
                  <a:glow rad="63500">
                    <a:srgbClr val="5B9BD5">
                      <a:satMod val="175000"/>
                      <a:alpha val="40000"/>
                    </a:srgbClr>
                  </a:glow>
                </a:effectLst>
                <a:latin typeface="Oxanium" panose="02000503000000000000" pitchFamily="2" charset="2"/>
              </a:rPr>
              <a:t>CODE PYTHON: 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dirty="0">
                <a:solidFill>
                  <a:srgbClr val="FFC000"/>
                </a:solidFill>
                <a:effectLst>
                  <a:glow rad="63500">
                    <a:srgbClr val="5B9BD5">
                      <a:satMod val="175000"/>
                      <a:alpha val="40000"/>
                    </a:srgbClr>
                  </a:glow>
                </a:effectLst>
                <a:latin typeface="Oxanium" panose="02000503000000000000" pitchFamily="2" charset="2"/>
              </a:rPr>
              <a:t>		NHẬN DIỆN BARCODE – TRUYỀN DỮ LIỆU XUỐNG ARDUINO</a:t>
            </a:r>
            <a:endParaRPr kumimoji="0" lang="en-US" sz="2000" b="1" i="0" u="none" strike="noStrike" kern="1200" cap="none" spc="0" normalizeH="0" noProof="0" dirty="0">
              <a:ln>
                <a:noFill/>
              </a:ln>
              <a:solidFill>
                <a:srgbClr val="FFC000"/>
              </a:solidFill>
              <a:effectLst>
                <a:glow rad="63500">
                  <a:srgbClr val="5B9BD5">
                    <a:satMod val="175000"/>
                    <a:alpha val="40000"/>
                  </a:srgbClr>
                </a:glow>
              </a:effectLst>
              <a:uLnTx/>
              <a:uFillTx/>
              <a:latin typeface="Oxanium" panose="02000503000000000000" pitchFamily="2" charset="2"/>
            </a:endParaRPr>
          </a:p>
        </p:txBody>
      </p:sp>
      <p:sp>
        <p:nvSpPr>
          <p:cNvPr id="2" name="Hình chữ nhật 1">
            <a:extLst>
              <a:ext uri="{FF2B5EF4-FFF2-40B4-BE49-F238E27FC236}">
                <a16:creationId xmlns:a16="http://schemas.microsoft.com/office/drawing/2014/main" id="{D1916264-57DC-9D88-BDC2-B6123AA48D0F}"/>
              </a:ext>
            </a:extLst>
          </p:cNvPr>
          <p:cNvSpPr/>
          <p:nvPr/>
        </p:nvSpPr>
        <p:spPr>
          <a:xfrm>
            <a:off x="218201" y="786516"/>
            <a:ext cx="8543373" cy="871505"/>
          </a:xfrm>
          <a:prstGeom prst="rect">
            <a:avLst/>
          </a:prstGeom>
          <a:noFill/>
          <a:ln w="571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70" name="Hộp Văn bản 269">
            <a:extLst>
              <a:ext uri="{FF2B5EF4-FFF2-40B4-BE49-F238E27FC236}">
                <a16:creationId xmlns:a16="http://schemas.microsoft.com/office/drawing/2014/main" id="{9FAF565C-C449-7FF2-1482-1E62BB4F5419}"/>
              </a:ext>
            </a:extLst>
          </p:cNvPr>
          <p:cNvSpPr txBox="1"/>
          <p:nvPr/>
        </p:nvSpPr>
        <p:spPr>
          <a:xfrm>
            <a:off x="77633" y="1937725"/>
            <a:ext cx="113334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180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 </a:t>
            </a:r>
            <a:r>
              <a:rPr lang="vi-VN" sz="180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Tách</a:t>
            </a:r>
            <a:r>
              <a:rPr lang="vi-VN" sz="180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vi-VN" sz="180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phần</a:t>
            </a:r>
            <a:r>
              <a:rPr lang="vi-VN" sz="180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vi-VN" sz="180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nội</a:t>
            </a:r>
            <a:r>
              <a:rPr lang="vi-VN" sz="180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 dung mong </a:t>
            </a:r>
            <a:r>
              <a:rPr lang="vi-VN" sz="180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muốn</a:t>
            </a:r>
            <a:r>
              <a:rPr lang="vi-VN" sz="180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vi-VN" sz="180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bằng</a:t>
            </a:r>
            <a:r>
              <a:rPr lang="vi-VN" sz="180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 phương </a:t>
            </a:r>
            <a:r>
              <a:rPr lang="vi-VN" sz="180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thức</a:t>
            </a:r>
            <a:r>
              <a:rPr lang="vi-VN" sz="180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vi-VN" sz="180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split</a:t>
            </a:r>
            <a:r>
              <a:rPr lang="vi-VN" sz="180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()</a:t>
            </a:r>
            <a:endParaRPr lang="vi-VN" dirty="0"/>
          </a:p>
        </p:txBody>
      </p:sp>
      <p:sp>
        <p:nvSpPr>
          <p:cNvPr id="271" name="Hộp Văn bản 270">
            <a:extLst>
              <a:ext uri="{FF2B5EF4-FFF2-40B4-BE49-F238E27FC236}">
                <a16:creationId xmlns:a16="http://schemas.microsoft.com/office/drawing/2014/main" id="{8D320B61-C42E-F666-59C3-A6FFC40C8B02}"/>
              </a:ext>
            </a:extLst>
          </p:cNvPr>
          <p:cNvSpPr txBox="1"/>
          <p:nvPr/>
        </p:nvSpPr>
        <p:spPr>
          <a:xfrm>
            <a:off x="379211" y="2560585"/>
            <a:ext cx="7180579" cy="2308324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vi-VN" sz="1800" b="1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if</a:t>
            </a:r>
            <a:r>
              <a:rPr lang="vi-VN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data1</a:t>
            </a:r>
            <a:r>
              <a:rPr lang="vi-VN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vi-VN" sz="1800" b="1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not</a:t>
            </a:r>
            <a:r>
              <a:rPr lang="vi-VN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vi-VN" sz="1800" b="1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in</a:t>
            </a:r>
            <a:r>
              <a:rPr lang="vi-VN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vi-VN" sz="1800" dirty="0" err="1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Barcode_codes</a:t>
            </a:r>
            <a:r>
              <a:rPr lang="vi-VN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:</a:t>
            </a:r>
            <a:r>
              <a:rPr lang="vi-VN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endParaRPr lang="en-US" sz="18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sz="180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	</a:t>
            </a:r>
            <a:r>
              <a:rPr lang="vi-VN" sz="180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 </a:t>
            </a:r>
            <a:r>
              <a:rPr lang="vi-VN" sz="180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Lấy</a:t>
            </a:r>
            <a:r>
              <a:rPr lang="vi-VN" sz="180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vi-VN" sz="180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phần</a:t>
            </a:r>
            <a:r>
              <a:rPr lang="vi-VN" sz="180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vi-VN" sz="180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nội</a:t>
            </a:r>
            <a:r>
              <a:rPr lang="vi-VN" sz="180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 dung </a:t>
            </a:r>
            <a:r>
              <a:rPr lang="vi-VN" sz="180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thứ</a:t>
            </a:r>
            <a:r>
              <a:rPr lang="vi-VN" sz="180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 hai trong </a:t>
            </a:r>
            <a:r>
              <a:rPr lang="vi-VN" sz="180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chuỗi</a:t>
            </a:r>
            <a:r>
              <a:rPr lang="vi-VN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endParaRPr lang="en-US" sz="18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sz="180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	</a:t>
            </a:r>
            <a:r>
              <a:rPr lang="vi-VN" sz="1800" dirty="0" err="1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content</a:t>
            </a:r>
            <a:r>
              <a:rPr lang="vi-VN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vi-VN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vi-VN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data1</a:t>
            </a:r>
            <a:r>
              <a:rPr lang="vi-VN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vi-VN" sz="1800" dirty="0">
                <a:solidFill>
                  <a:srgbClr val="FF0000"/>
                </a:solidFill>
                <a:effectLst/>
                <a:latin typeface="Courier New" panose="02070309020205020404" pitchFamily="49" charset="0"/>
              </a:rPr>
              <a:t>0</a:t>
            </a:r>
            <a:r>
              <a:rPr lang="vi-VN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:</a:t>
            </a:r>
            <a:r>
              <a:rPr lang="vi-VN" sz="1800" dirty="0">
                <a:solidFill>
                  <a:srgbClr val="FF0000"/>
                </a:solidFill>
                <a:effectLst/>
                <a:latin typeface="Courier New" panose="02070309020205020404" pitchFamily="49" charset="0"/>
              </a:rPr>
              <a:t>8</a:t>
            </a:r>
            <a:r>
              <a:rPr lang="vi-VN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]</a:t>
            </a:r>
            <a:r>
              <a:rPr lang="vi-VN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endParaRPr lang="en-US" sz="18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sz="180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	</a:t>
            </a:r>
            <a:r>
              <a:rPr lang="vi-VN" sz="180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 Lưu </a:t>
            </a:r>
            <a:r>
              <a:rPr lang="vi-VN" sz="180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trữ</a:t>
            </a:r>
            <a:r>
              <a:rPr lang="vi-VN" sz="180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vi-VN" sz="180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và</a:t>
            </a:r>
            <a:r>
              <a:rPr lang="vi-VN" sz="180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vi-VN" sz="180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hiển</a:t>
            </a:r>
            <a:r>
              <a:rPr lang="vi-VN" sz="180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vi-VN" sz="180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thị</a:t>
            </a:r>
            <a:r>
              <a:rPr lang="vi-VN" sz="180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vi-VN" sz="180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phần</a:t>
            </a:r>
            <a:r>
              <a:rPr lang="vi-VN" sz="180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vi-VN" sz="180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nội</a:t>
            </a:r>
            <a:r>
              <a:rPr lang="vi-VN" sz="180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 dung </a:t>
            </a:r>
            <a:r>
              <a:rPr lang="vi-VN" sz="180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đã</a:t>
            </a:r>
            <a:r>
              <a:rPr lang="vi-VN" sz="180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vi-VN" sz="180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tách</a:t>
            </a:r>
            <a:r>
              <a:rPr lang="vi-VN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endParaRPr lang="en-US" sz="18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sz="180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	</a:t>
            </a:r>
            <a:r>
              <a:rPr lang="vi-VN" sz="1800" dirty="0" err="1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Barcode_codes</a:t>
            </a:r>
            <a:r>
              <a:rPr lang="vi-VN" sz="1800" b="1" dirty="0" err="1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.</a:t>
            </a:r>
            <a:r>
              <a:rPr lang="vi-VN" sz="1800" dirty="0" err="1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append</a:t>
            </a:r>
            <a:r>
              <a:rPr lang="vi-VN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((</a:t>
            </a:r>
            <a:r>
              <a:rPr lang="vi-VN" sz="180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data1</a:t>
            </a:r>
            <a:r>
              <a:rPr lang="vi-VN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))</a:t>
            </a:r>
            <a:r>
              <a:rPr lang="vi-VN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endParaRPr lang="en-US" sz="18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sz="1800" b="1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	</a:t>
            </a:r>
            <a:r>
              <a:rPr lang="vi-VN" sz="1800" b="1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with</a:t>
            </a:r>
            <a:r>
              <a:rPr lang="vi-VN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vi-VN" sz="1800" b="1" dirty="0" err="1">
                <a:solidFill>
                  <a:srgbClr val="880088"/>
                </a:solidFill>
                <a:effectLst/>
                <a:latin typeface="Courier New" panose="02070309020205020404" pitchFamily="49" charset="0"/>
              </a:rPr>
              <a:t>open</a:t>
            </a:r>
            <a:r>
              <a:rPr lang="vi-VN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vi-VN" sz="1800" dirty="0">
                <a:solidFill>
                  <a:srgbClr val="808080"/>
                </a:solidFill>
                <a:effectLst/>
                <a:latin typeface="Courier New" panose="02070309020205020404" pitchFamily="49" charset="0"/>
              </a:rPr>
              <a:t>'Barcode_codes.txt'</a:t>
            </a:r>
            <a:r>
              <a:rPr lang="vi-VN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vi-VN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vi-VN" sz="1800" dirty="0">
                <a:solidFill>
                  <a:srgbClr val="808080"/>
                </a:solidFill>
                <a:effectLst/>
                <a:latin typeface="Courier New" panose="02070309020205020404" pitchFamily="49" charset="0"/>
              </a:rPr>
              <a:t>'a'</a:t>
            </a:r>
            <a:r>
              <a:rPr lang="vi-VN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)</a:t>
            </a:r>
            <a:r>
              <a:rPr lang="vi-VN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vi-VN" sz="1800" b="1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as</a:t>
            </a:r>
            <a:r>
              <a:rPr lang="vi-VN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f</a:t>
            </a:r>
            <a:r>
              <a:rPr lang="vi-VN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:</a:t>
            </a:r>
            <a:r>
              <a:rPr lang="vi-VN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endParaRPr lang="en-US" sz="18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sz="180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		</a:t>
            </a:r>
            <a:r>
              <a:rPr lang="vi-VN" sz="1800" dirty="0" err="1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f</a:t>
            </a:r>
            <a:r>
              <a:rPr lang="vi-VN" sz="1800" b="1" dirty="0" err="1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.</a:t>
            </a:r>
            <a:r>
              <a:rPr lang="vi-VN" sz="1800" dirty="0" err="1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write</a:t>
            </a:r>
            <a:r>
              <a:rPr lang="vi-VN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vi-VN" sz="1800" dirty="0" err="1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content</a:t>
            </a:r>
            <a:r>
              <a:rPr lang="vi-VN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vi-VN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+</a:t>
            </a:r>
            <a:r>
              <a:rPr lang="vi-VN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vi-VN" sz="1800" dirty="0">
                <a:solidFill>
                  <a:srgbClr val="808080"/>
                </a:solidFill>
                <a:effectLst/>
                <a:latin typeface="Courier New" panose="02070309020205020404" pitchFamily="49" charset="0"/>
              </a:rPr>
              <a:t>'\n’</a:t>
            </a:r>
            <a:r>
              <a:rPr lang="vi-VN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)</a:t>
            </a:r>
            <a:r>
              <a:rPr lang="vi-VN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endParaRPr lang="en-US" sz="18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sz="1800" b="1" dirty="0">
                <a:solidFill>
                  <a:srgbClr val="880088"/>
                </a:solidFill>
                <a:effectLst/>
                <a:latin typeface="Courier New" panose="02070309020205020404" pitchFamily="49" charset="0"/>
              </a:rPr>
              <a:t>	</a:t>
            </a:r>
            <a:r>
              <a:rPr lang="vi-VN" sz="1800" b="1" dirty="0" err="1">
                <a:solidFill>
                  <a:srgbClr val="880088"/>
                </a:solidFill>
                <a:effectLst/>
                <a:latin typeface="Courier New" panose="02070309020205020404" pitchFamily="49" charset="0"/>
              </a:rPr>
              <a:t>print</a:t>
            </a:r>
            <a:r>
              <a:rPr lang="vi-VN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vi-VN" sz="1800" dirty="0">
                <a:solidFill>
                  <a:srgbClr val="808080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vi-VN" sz="1800" dirty="0" err="1">
                <a:solidFill>
                  <a:srgbClr val="808080"/>
                </a:solidFill>
                <a:effectLst/>
                <a:latin typeface="Courier New" panose="02070309020205020404" pitchFamily="49" charset="0"/>
              </a:rPr>
              <a:t>Barcode</a:t>
            </a:r>
            <a:r>
              <a:rPr lang="vi-VN" sz="1800" dirty="0">
                <a:solidFill>
                  <a:srgbClr val="808080"/>
                </a:solidFill>
                <a:effectLst/>
                <a:latin typeface="Courier New" panose="02070309020205020404" pitchFamily="49" charset="0"/>
              </a:rPr>
              <a:t>: "</a:t>
            </a:r>
            <a:r>
              <a:rPr lang="vi-VN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vi-VN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vi-VN" sz="1800" dirty="0" err="1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content</a:t>
            </a:r>
            <a:r>
              <a:rPr lang="vi-VN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)</a:t>
            </a:r>
            <a:r>
              <a:rPr lang="vi-VN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337336512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-2.22222E-6 L 0.80782 -2.22222E-6 " pathEditMode="relative" rAng="0" ptsTypes="AA">
                                      <p:cBhvr>
                                        <p:cTn id="6" dur="20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391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8" fill="hold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11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30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repeatCount="indefinite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000"/>
                                        <p:tgtEl>
                                          <p:spTgt spid="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repeatCount="indefinite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2000"/>
                                        <p:tgtEl>
                                          <p:spTgt spid="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repeatCount="indefinite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2000"/>
                                        <p:tgtEl>
                                          <p:spTgt spid="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2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30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2" repeatCount="indefinite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30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repeatCount="indefinite" fill="hold" grpId="0" nodeType="withEffect">
                                  <p:stCondLst>
                                    <p:cond delay="6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repeatCount="indefinite" fill="hold" grpId="0" nodeType="withEffect">
                                  <p:stCondLst>
                                    <p:cond delay="13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repeatCount="indefinite" fill="hold" grpId="0" nodeType="withEffect">
                                  <p:stCondLst>
                                    <p:cond delay="18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5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1.85185E-6 L -0.06705 1.85185E-6 " pathEditMode="relative" rAng="0" ptsTypes="AA">
                                      <p:cBhvr>
                                        <p:cTn id="41" dur="2000" fill="hold"/>
                                        <p:tgtEl>
                                          <p:spTgt spid="3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59" y="0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63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-2.22222E-6 L 0.0496 -2.22222E-6 " pathEditMode="relative" rAng="0" ptsTypes="AA">
                                      <p:cBhvr>
                                        <p:cTn id="43" dur="2000" fill="hold"/>
                                        <p:tgtEl>
                                          <p:spTgt spid="3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74" y="0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7" grpId="0" animBg="1"/>
      <p:bldP spid="363" grpId="0" animBg="1"/>
      <p:bldP spid="364" grpId="0" animBg="1"/>
      <p:bldP spid="365" grpId="0" animBg="1"/>
      <p:bldP spid="36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Group 65">
            <a:extLst>
              <a:ext uri="{FF2B5EF4-FFF2-40B4-BE49-F238E27FC236}">
                <a16:creationId xmlns:a16="http://schemas.microsoft.com/office/drawing/2014/main" id="{E80ECF22-4068-478B-8320-C5974C70CA0B}"/>
              </a:ext>
            </a:extLst>
          </p:cNvPr>
          <p:cNvGrpSpPr/>
          <p:nvPr/>
        </p:nvGrpSpPr>
        <p:grpSpPr>
          <a:xfrm>
            <a:off x="20862" y="-54705"/>
            <a:ext cx="12228942" cy="6870700"/>
            <a:chOff x="-55036" y="-12700"/>
            <a:chExt cx="12228942" cy="6870700"/>
          </a:xfrm>
        </p:grpSpPr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6E6A1BC5-565D-41ED-9EF4-A406EEEE17DF}"/>
                </a:ext>
              </a:extLst>
            </p:cNvPr>
            <p:cNvSpPr/>
            <p:nvPr/>
          </p:nvSpPr>
          <p:spPr>
            <a:xfrm>
              <a:off x="4219604" y="-12700"/>
              <a:ext cx="7954302" cy="68707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538B75DC-0A37-42B3-A76A-346155507DAC}"/>
                </a:ext>
              </a:extLst>
            </p:cNvPr>
            <p:cNvSpPr/>
            <p:nvPr/>
          </p:nvSpPr>
          <p:spPr>
            <a:xfrm>
              <a:off x="-55036" y="-12700"/>
              <a:ext cx="4274639" cy="68707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80EE4F5C-C8F0-4F37-B486-61D6D1FA863F}"/>
              </a:ext>
            </a:extLst>
          </p:cNvPr>
          <p:cNvGrpSpPr/>
          <p:nvPr/>
        </p:nvGrpSpPr>
        <p:grpSpPr>
          <a:xfrm>
            <a:off x="-5585807" y="36161"/>
            <a:ext cx="22505609" cy="663117"/>
            <a:chOff x="-3210580" y="576235"/>
            <a:chExt cx="22505609" cy="760471"/>
          </a:xfrm>
          <a:effectLst>
            <a:glow rad="63500">
              <a:schemeClr val="bg1">
                <a:alpha val="28000"/>
              </a:schemeClr>
            </a:glow>
          </a:effectLst>
        </p:grpSpPr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95C95EDC-A94D-4FB2-B963-663D4CF96A5B}"/>
                </a:ext>
              </a:extLst>
            </p:cNvPr>
            <p:cNvGrpSpPr/>
            <p:nvPr/>
          </p:nvGrpSpPr>
          <p:grpSpPr>
            <a:xfrm>
              <a:off x="-3210580" y="576235"/>
              <a:ext cx="11183109" cy="750872"/>
              <a:chOff x="65055" y="835233"/>
              <a:chExt cx="14182026" cy="1109250"/>
            </a:xfrm>
          </p:grpSpPr>
          <p:grpSp>
            <p:nvGrpSpPr>
              <p:cNvPr id="160" name="Group 159">
                <a:extLst>
                  <a:ext uri="{FF2B5EF4-FFF2-40B4-BE49-F238E27FC236}">
                    <a16:creationId xmlns:a16="http://schemas.microsoft.com/office/drawing/2014/main" id="{B82C9941-260D-41D3-9590-630D0EB2BE43}"/>
                  </a:ext>
                </a:extLst>
              </p:cNvPr>
              <p:cNvGrpSpPr/>
              <p:nvPr/>
            </p:nvGrpSpPr>
            <p:grpSpPr>
              <a:xfrm>
                <a:off x="65055" y="835233"/>
                <a:ext cx="4583987" cy="1099349"/>
                <a:chOff x="65055" y="835233"/>
                <a:chExt cx="4583987" cy="1099349"/>
              </a:xfrm>
            </p:grpSpPr>
            <p:grpSp>
              <p:nvGrpSpPr>
                <p:cNvPr id="219" name="Group 218">
                  <a:extLst>
                    <a:ext uri="{FF2B5EF4-FFF2-40B4-BE49-F238E27FC236}">
                      <a16:creationId xmlns:a16="http://schemas.microsoft.com/office/drawing/2014/main" id="{5F627EF3-13B3-4536-AB26-537DD134EE2B}"/>
                    </a:ext>
                  </a:extLst>
                </p:cNvPr>
                <p:cNvGrpSpPr/>
                <p:nvPr/>
              </p:nvGrpSpPr>
              <p:grpSpPr>
                <a:xfrm>
                  <a:off x="1055981" y="845134"/>
                  <a:ext cx="1197865" cy="1089448"/>
                  <a:chOff x="3153001" y="1419726"/>
                  <a:chExt cx="1197865" cy="1089448"/>
                </a:xfrm>
              </p:grpSpPr>
              <p:cxnSp>
                <p:nvCxnSpPr>
                  <p:cNvPr id="240" name="Straight Connector 239">
                    <a:extLst>
                      <a:ext uri="{FF2B5EF4-FFF2-40B4-BE49-F238E27FC236}">
                        <a16:creationId xmlns:a16="http://schemas.microsoft.com/office/drawing/2014/main" id="{7C7FE994-F1AD-4BD5-B040-FE9AE27A17C1}"/>
                      </a:ext>
                    </a:extLst>
                  </p:cNvPr>
                  <p:cNvCxnSpPr/>
                  <p:nvPr/>
                </p:nvCxnSpPr>
                <p:spPr>
                  <a:xfrm>
                    <a:off x="3153001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1" name="Straight Connector 240">
                    <a:extLst>
                      <a:ext uri="{FF2B5EF4-FFF2-40B4-BE49-F238E27FC236}">
                        <a16:creationId xmlns:a16="http://schemas.microsoft.com/office/drawing/2014/main" id="{6C6FF7A5-AA73-41A7-B31B-AA65989CC40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2" name="Straight Connector 241">
                    <a:extLst>
                      <a:ext uri="{FF2B5EF4-FFF2-40B4-BE49-F238E27FC236}">
                        <a16:creationId xmlns:a16="http://schemas.microsoft.com/office/drawing/2014/main" id="{22E54635-5810-4647-B888-02A98E430B8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3" name="Straight Connector 242">
                    <a:extLst>
                      <a:ext uri="{FF2B5EF4-FFF2-40B4-BE49-F238E27FC236}">
                        <a16:creationId xmlns:a16="http://schemas.microsoft.com/office/drawing/2014/main" id="{C82F5B17-B672-4079-B1D0-ED8C41FF06A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4" name="Straight Connector 243">
                    <a:extLst>
                      <a:ext uri="{FF2B5EF4-FFF2-40B4-BE49-F238E27FC236}">
                        <a16:creationId xmlns:a16="http://schemas.microsoft.com/office/drawing/2014/main" id="{D69F5B36-D342-41AA-933F-3E730378BCD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5" name="Straight Connector 244">
                    <a:extLst>
                      <a:ext uri="{FF2B5EF4-FFF2-40B4-BE49-F238E27FC236}">
                        <a16:creationId xmlns:a16="http://schemas.microsoft.com/office/drawing/2014/main" id="{A9876513-75CE-4708-AAEB-0D2C16235D1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6" name="Straight Connector 245">
                    <a:extLst>
                      <a:ext uri="{FF2B5EF4-FFF2-40B4-BE49-F238E27FC236}">
                        <a16:creationId xmlns:a16="http://schemas.microsoft.com/office/drawing/2014/main" id="{DCC9C835-EE7E-4A71-B35F-202A8F30545D}"/>
                      </a:ext>
                    </a:extLst>
                  </p:cNvPr>
                  <p:cNvCxnSpPr/>
                  <p:nvPr/>
                </p:nvCxnSpPr>
                <p:spPr>
                  <a:xfrm>
                    <a:off x="4350866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20" name="Group 219">
                  <a:extLst>
                    <a:ext uri="{FF2B5EF4-FFF2-40B4-BE49-F238E27FC236}">
                      <a16:creationId xmlns:a16="http://schemas.microsoft.com/office/drawing/2014/main" id="{C34D492C-9DBB-4FCF-9E52-28899EFC8003}"/>
                    </a:ext>
                  </a:extLst>
                </p:cNvPr>
                <p:cNvGrpSpPr/>
                <p:nvPr/>
              </p:nvGrpSpPr>
              <p:grpSpPr>
                <a:xfrm>
                  <a:off x="2459405" y="842566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234" name="Straight Connector 233">
                    <a:extLst>
                      <a:ext uri="{FF2B5EF4-FFF2-40B4-BE49-F238E27FC236}">
                        <a16:creationId xmlns:a16="http://schemas.microsoft.com/office/drawing/2014/main" id="{95D0D0AA-176B-4E97-A88A-3E5C08957EA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5" name="Straight Connector 234">
                    <a:extLst>
                      <a:ext uri="{FF2B5EF4-FFF2-40B4-BE49-F238E27FC236}">
                        <a16:creationId xmlns:a16="http://schemas.microsoft.com/office/drawing/2014/main" id="{9BC07E9D-DD37-4083-82E5-F160F7FD461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6" name="Straight Connector 235">
                    <a:extLst>
                      <a:ext uri="{FF2B5EF4-FFF2-40B4-BE49-F238E27FC236}">
                        <a16:creationId xmlns:a16="http://schemas.microsoft.com/office/drawing/2014/main" id="{7521FA14-B6C9-4BEA-8073-7FC3877E886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7" name="Straight Connector 236">
                    <a:extLst>
                      <a:ext uri="{FF2B5EF4-FFF2-40B4-BE49-F238E27FC236}">
                        <a16:creationId xmlns:a16="http://schemas.microsoft.com/office/drawing/2014/main" id="{BB624ECD-C068-43AE-810E-0052ED5AC64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8" name="Straight Connector 237">
                    <a:extLst>
                      <a:ext uri="{FF2B5EF4-FFF2-40B4-BE49-F238E27FC236}">
                        <a16:creationId xmlns:a16="http://schemas.microsoft.com/office/drawing/2014/main" id="{7752DE68-60D8-4EC3-A407-043705F4907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9" name="Straight Connector 238">
                    <a:extLst>
                      <a:ext uri="{FF2B5EF4-FFF2-40B4-BE49-F238E27FC236}">
                        <a16:creationId xmlns:a16="http://schemas.microsoft.com/office/drawing/2014/main" id="{39A796C4-5215-49E5-A5F5-9EDD85603E96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21" name="Group 220">
                  <a:extLst>
                    <a:ext uri="{FF2B5EF4-FFF2-40B4-BE49-F238E27FC236}">
                      <a16:creationId xmlns:a16="http://schemas.microsoft.com/office/drawing/2014/main" id="{B458443F-A38D-40B4-B734-05EA4EF7BE40}"/>
                    </a:ext>
                  </a:extLst>
                </p:cNvPr>
                <p:cNvGrpSpPr/>
                <p:nvPr/>
              </p:nvGrpSpPr>
              <p:grpSpPr>
                <a:xfrm>
                  <a:off x="3652946" y="835233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228" name="Straight Connector 227">
                    <a:extLst>
                      <a:ext uri="{FF2B5EF4-FFF2-40B4-BE49-F238E27FC236}">
                        <a16:creationId xmlns:a16="http://schemas.microsoft.com/office/drawing/2014/main" id="{BAE59C18-AE1D-41E9-89A2-8625B246D5B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9" name="Straight Connector 228">
                    <a:extLst>
                      <a:ext uri="{FF2B5EF4-FFF2-40B4-BE49-F238E27FC236}">
                        <a16:creationId xmlns:a16="http://schemas.microsoft.com/office/drawing/2014/main" id="{00D8D874-374A-4621-A79B-133E2AADE2F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0" name="Straight Connector 229">
                    <a:extLst>
                      <a:ext uri="{FF2B5EF4-FFF2-40B4-BE49-F238E27FC236}">
                        <a16:creationId xmlns:a16="http://schemas.microsoft.com/office/drawing/2014/main" id="{D0F95B71-BE24-4DB9-8E35-C8E3D836239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1" name="Straight Connector 230">
                    <a:extLst>
                      <a:ext uri="{FF2B5EF4-FFF2-40B4-BE49-F238E27FC236}">
                        <a16:creationId xmlns:a16="http://schemas.microsoft.com/office/drawing/2014/main" id="{0CB50129-FEF1-4EF1-B8ED-FF906B8D927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2" name="Straight Connector 231">
                    <a:extLst>
                      <a:ext uri="{FF2B5EF4-FFF2-40B4-BE49-F238E27FC236}">
                        <a16:creationId xmlns:a16="http://schemas.microsoft.com/office/drawing/2014/main" id="{530A670B-4F1F-4BB6-BF7D-442F7D22399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3" name="Straight Connector 232">
                    <a:extLst>
                      <a:ext uri="{FF2B5EF4-FFF2-40B4-BE49-F238E27FC236}">
                        <a16:creationId xmlns:a16="http://schemas.microsoft.com/office/drawing/2014/main" id="{3154C7F1-A7CB-468E-AEB7-965059E7DB75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22" name="Group 221">
                  <a:extLst>
                    <a:ext uri="{FF2B5EF4-FFF2-40B4-BE49-F238E27FC236}">
                      <a16:creationId xmlns:a16="http://schemas.microsoft.com/office/drawing/2014/main" id="{00D08758-1E90-48BE-86FF-D3A02AA5DB6E}"/>
                    </a:ext>
                  </a:extLst>
                </p:cNvPr>
                <p:cNvGrpSpPr/>
                <p:nvPr/>
              </p:nvGrpSpPr>
              <p:grpSpPr>
                <a:xfrm flipH="1">
                  <a:off x="65055" y="835233"/>
                  <a:ext cx="807076" cy="542156"/>
                  <a:chOff x="3354770" y="1419726"/>
                  <a:chExt cx="807076" cy="542156"/>
                </a:xfrm>
              </p:grpSpPr>
              <p:cxnSp>
                <p:nvCxnSpPr>
                  <p:cNvPr id="223" name="Straight Connector 222">
                    <a:extLst>
                      <a:ext uri="{FF2B5EF4-FFF2-40B4-BE49-F238E27FC236}">
                        <a16:creationId xmlns:a16="http://schemas.microsoft.com/office/drawing/2014/main" id="{871A48F5-32E4-475E-9C30-A50AE32C0F8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4" name="Straight Connector 223">
                    <a:extLst>
                      <a:ext uri="{FF2B5EF4-FFF2-40B4-BE49-F238E27FC236}">
                        <a16:creationId xmlns:a16="http://schemas.microsoft.com/office/drawing/2014/main" id="{29AD3006-F13C-4962-870F-4EC7E1E1DC9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5" name="Straight Connector 224">
                    <a:extLst>
                      <a:ext uri="{FF2B5EF4-FFF2-40B4-BE49-F238E27FC236}">
                        <a16:creationId xmlns:a16="http://schemas.microsoft.com/office/drawing/2014/main" id="{DDA53355-0E53-41A9-822B-F0F18CB4834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6" name="Straight Connector 225">
                    <a:extLst>
                      <a:ext uri="{FF2B5EF4-FFF2-40B4-BE49-F238E27FC236}">
                        <a16:creationId xmlns:a16="http://schemas.microsoft.com/office/drawing/2014/main" id="{545F61E5-0F7A-4FDD-9030-EA7DA2BA0F9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7" name="Straight Connector 226">
                    <a:extLst>
                      <a:ext uri="{FF2B5EF4-FFF2-40B4-BE49-F238E27FC236}">
                        <a16:creationId xmlns:a16="http://schemas.microsoft.com/office/drawing/2014/main" id="{28AF7EA3-F577-4EF3-BF9E-543B8D7F618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61" name="Group 160">
                <a:extLst>
                  <a:ext uri="{FF2B5EF4-FFF2-40B4-BE49-F238E27FC236}">
                    <a16:creationId xmlns:a16="http://schemas.microsoft.com/office/drawing/2014/main" id="{320C52FF-12F7-41E3-8174-1A839AE30908}"/>
                  </a:ext>
                </a:extLst>
              </p:cNvPr>
              <p:cNvGrpSpPr/>
              <p:nvPr/>
            </p:nvGrpSpPr>
            <p:grpSpPr>
              <a:xfrm>
                <a:off x="4862745" y="845134"/>
                <a:ext cx="4583987" cy="1099349"/>
                <a:chOff x="65055" y="835233"/>
                <a:chExt cx="4583987" cy="1099349"/>
              </a:xfrm>
            </p:grpSpPr>
            <p:grpSp>
              <p:nvGrpSpPr>
                <p:cNvPr id="191" name="Group 190">
                  <a:extLst>
                    <a:ext uri="{FF2B5EF4-FFF2-40B4-BE49-F238E27FC236}">
                      <a16:creationId xmlns:a16="http://schemas.microsoft.com/office/drawing/2014/main" id="{EE6141EC-D64F-4B6F-A4FB-298808B2FA95}"/>
                    </a:ext>
                  </a:extLst>
                </p:cNvPr>
                <p:cNvGrpSpPr/>
                <p:nvPr/>
              </p:nvGrpSpPr>
              <p:grpSpPr>
                <a:xfrm>
                  <a:off x="1055981" y="845134"/>
                  <a:ext cx="1197865" cy="1089448"/>
                  <a:chOff x="3153001" y="1419726"/>
                  <a:chExt cx="1197865" cy="1089448"/>
                </a:xfrm>
              </p:grpSpPr>
              <p:cxnSp>
                <p:nvCxnSpPr>
                  <p:cNvPr id="212" name="Straight Connector 211">
                    <a:extLst>
                      <a:ext uri="{FF2B5EF4-FFF2-40B4-BE49-F238E27FC236}">
                        <a16:creationId xmlns:a16="http://schemas.microsoft.com/office/drawing/2014/main" id="{EC9EFF63-F1EE-4301-BC4E-AFE440BED13E}"/>
                      </a:ext>
                    </a:extLst>
                  </p:cNvPr>
                  <p:cNvCxnSpPr/>
                  <p:nvPr/>
                </p:nvCxnSpPr>
                <p:spPr>
                  <a:xfrm>
                    <a:off x="3153001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3" name="Straight Connector 212">
                    <a:extLst>
                      <a:ext uri="{FF2B5EF4-FFF2-40B4-BE49-F238E27FC236}">
                        <a16:creationId xmlns:a16="http://schemas.microsoft.com/office/drawing/2014/main" id="{C7407B08-B239-48D5-B916-824B20C60C9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4" name="Straight Connector 213">
                    <a:extLst>
                      <a:ext uri="{FF2B5EF4-FFF2-40B4-BE49-F238E27FC236}">
                        <a16:creationId xmlns:a16="http://schemas.microsoft.com/office/drawing/2014/main" id="{7DC0F8B8-5914-4653-A2B4-D1E5660A72F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5" name="Straight Connector 214">
                    <a:extLst>
                      <a:ext uri="{FF2B5EF4-FFF2-40B4-BE49-F238E27FC236}">
                        <a16:creationId xmlns:a16="http://schemas.microsoft.com/office/drawing/2014/main" id="{C7840957-E26A-4D8C-9A45-8970BF0D828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6" name="Straight Connector 215">
                    <a:extLst>
                      <a:ext uri="{FF2B5EF4-FFF2-40B4-BE49-F238E27FC236}">
                        <a16:creationId xmlns:a16="http://schemas.microsoft.com/office/drawing/2014/main" id="{E1679A11-BA60-4998-AE24-5C85D84EA2F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7" name="Straight Connector 216">
                    <a:extLst>
                      <a:ext uri="{FF2B5EF4-FFF2-40B4-BE49-F238E27FC236}">
                        <a16:creationId xmlns:a16="http://schemas.microsoft.com/office/drawing/2014/main" id="{AA828ACB-EBD1-4717-A930-2B1F103DC3D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8" name="Straight Connector 217">
                    <a:extLst>
                      <a:ext uri="{FF2B5EF4-FFF2-40B4-BE49-F238E27FC236}">
                        <a16:creationId xmlns:a16="http://schemas.microsoft.com/office/drawing/2014/main" id="{6DA862CD-69EE-4DE5-96E4-5A4DBF45B09A}"/>
                      </a:ext>
                    </a:extLst>
                  </p:cNvPr>
                  <p:cNvCxnSpPr/>
                  <p:nvPr/>
                </p:nvCxnSpPr>
                <p:spPr>
                  <a:xfrm>
                    <a:off x="4350866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92" name="Group 191">
                  <a:extLst>
                    <a:ext uri="{FF2B5EF4-FFF2-40B4-BE49-F238E27FC236}">
                      <a16:creationId xmlns:a16="http://schemas.microsoft.com/office/drawing/2014/main" id="{CF95CD2D-4FD1-4B43-B47C-2C5E2D9FE69E}"/>
                    </a:ext>
                  </a:extLst>
                </p:cNvPr>
                <p:cNvGrpSpPr/>
                <p:nvPr/>
              </p:nvGrpSpPr>
              <p:grpSpPr>
                <a:xfrm>
                  <a:off x="2459405" y="842566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206" name="Straight Connector 205">
                    <a:extLst>
                      <a:ext uri="{FF2B5EF4-FFF2-40B4-BE49-F238E27FC236}">
                        <a16:creationId xmlns:a16="http://schemas.microsoft.com/office/drawing/2014/main" id="{0A992FDC-4254-42A6-8AF2-1E03740DE7C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7" name="Straight Connector 206">
                    <a:extLst>
                      <a:ext uri="{FF2B5EF4-FFF2-40B4-BE49-F238E27FC236}">
                        <a16:creationId xmlns:a16="http://schemas.microsoft.com/office/drawing/2014/main" id="{D691C09C-1E4B-4E43-85C2-B0A2BBEE98E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8" name="Straight Connector 207">
                    <a:extLst>
                      <a:ext uri="{FF2B5EF4-FFF2-40B4-BE49-F238E27FC236}">
                        <a16:creationId xmlns:a16="http://schemas.microsoft.com/office/drawing/2014/main" id="{96F8C552-D3BC-439D-A5A6-6AF253D2DC6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9" name="Straight Connector 208">
                    <a:extLst>
                      <a:ext uri="{FF2B5EF4-FFF2-40B4-BE49-F238E27FC236}">
                        <a16:creationId xmlns:a16="http://schemas.microsoft.com/office/drawing/2014/main" id="{5886EFEC-679E-4F54-A659-0D45289E9AF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0" name="Straight Connector 209">
                    <a:extLst>
                      <a:ext uri="{FF2B5EF4-FFF2-40B4-BE49-F238E27FC236}">
                        <a16:creationId xmlns:a16="http://schemas.microsoft.com/office/drawing/2014/main" id="{E667C48B-4EC3-45B2-8CC0-3948EE6C55B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1" name="Straight Connector 210">
                    <a:extLst>
                      <a:ext uri="{FF2B5EF4-FFF2-40B4-BE49-F238E27FC236}">
                        <a16:creationId xmlns:a16="http://schemas.microsoft.com/office/drawing/2014/main" id="{C99A83CF-5C61-4DFD-8132-3B0C446B94DB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93" name="Group 192">
                  <a:extLst>
                    <a:ext uri="{FF2B5EF4-FFF2-40B4-BE49-F238E27FC236}">
                      <a16:creationId xmlns:a16="http://schemas.microsoft.com/office/drawing/2014/main" id="{6BE5CEB7-092B-4EE1-B511-966197024F81}"/>
                    </a:ext>
                  </a:extLst>
                </p:cNvPr>
                <p:cNvGrpSpPr/>
                <p:nvPr/>
              </p:nvGrpSpPr>
              <p:grpSpPr>
                <a:xfrm>
                  <a:off x="3652946" y="835233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200" name="Straight Connector 199">
                    <a:extLst>
                      <a:ext uri="{FF2B5EF4-FFF2-40B4-BE49-F238E27FC236}">
                        <a16:creationId xmlns:a16="http://schemas.microsoft.com/office/drawing/2014/main" id="{E447D8CF-15B0-4BA3-8761-0C784E9AE4B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1" name="Straight Connector 200">
                    <a:extLst>
                      <a:ext uri="{FF2B5EF4-FFF2-40B4-BE49-F238E27FC236}">
                        <a16:creationId xmlns:a16="http://schemas.microsoft.com/office/drawing/2014/main" id="{7216C3DF-0C7A-4B53-B301-D4E043D6438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2" name="Straight Connector 201">
                    <a:extLst>
                      <a:ext uri="{FF2B5EF4-FFF2-40B4-BE49-F238E27FC236}">
                        <a16:creationId xmlns:a16="http://schemas.microsoft.com/office/drawing/2014/main" id="{4DE6ED6D-A167-4E15-882B-098D43B5F32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3" name="Straight Connector 202">
                    <a:extLst>
                      <a:ext uri="{FF2B5EF4-FFF2-40B4-BE49-F238E27FC236}">
                        <a16:creationId xmlns:a16="http://schemas.microsoft.com/office/drawing/2014/main" id="{425F0942-B47C-4229-BA61-C45BE42513A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4" name="Straight Connector 203">
                    <a:extLst>
                      <a:ext uri="{FF2B5EF4-FFF2-40B4-BE49-F238E27FC236}">
                        <a16:creationId xmlns:a16="http://schemas.microsoft.com/office/drawing/2014/main" id="{6F930725-46C4-4862-8EC6-25235CF028B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5" name="Straight Connector 204">
                    <a:extLst>
                      <a:ext uri="{FF2B5EF4-FFF2-40B4-BE49-F238E27FC236}">
                        <a16:creationId xmlns:a16="http://schemas.microsoft.com/office/drawing/2014/main" id="{A8E9E68D-CE49-4815-8025-CC8413C719CA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94" name="Group 193">
                  <a:extLst>
                    <a:ext uri="{FF2B5EF4-FFF2-40B4-BE49-F238E27FC236}">
                      <a16:creationId xmlns:a16="http://schemas.microsoft.com/office/drawing/2014/main" id="{10EE9D7D-A82A-48C9-823F-11F4E3BE43FA}"/>
                    </a:ext>
                  </a:extLst>
                </p:cNvPr>
                <p:cNvGrpSpPr/>
                <p:nvPr/>
              </p:nvGrpSpPr>
              <p:grpSpPr>
                <a:xfrm flipH="1">
                  <a:off x="65055" y="835233"/>
                  <a:ext cx="807076" cy="542156"/>
                  <a:chOff x="3354770" y="1419726"/>
                  <a:chExt cx="807076" cy="542156"/>
                </a:xfrm>
              </p:grpSpPr>
              <p:cxnSp>
                <p:nvCxnSpPr>
                  <p:cNvPr id="195" name="Straight Connector 194">
                    <a:extLst>
                      <a:ext uri="{FF2B5EF4-FFF2-40B4-BE49-F238E27FC236}">
                        <a16:creationId xmlns:a16="http://schemas.microsoft.com/office/drawing/2014/main" id="{EEE23155-1FCF-48BC-B85B-FB6C3F3FDE7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6" name="Straight Connector 195">
                    <a:extLst>
                      <a:ext uri="{FF2B5EF4-FFF2-40B4-BE49-F238E27FC236}">
                        <a16:creationId xmlns:a16="http://schemas.microsoft.com/office/drawing/2014/main" id="{2C81FC1D-5ACE-4A79-A924-D3F95D93C9C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7" name="Straight Connector 196">
                    <a:extLst>
                      <a:ext uri="{FF2B5EF4-FFF2-40B4-BE49-F238E27FC236}">
                        <a16:creationId xmlns:a16="http://schemas.microsoft.com/office/drawing/2014/main" id="{B1934DFA-D455-4951-9351-8B5BAD6D450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8" name="Straight Connector 197">
                    <a:extLst>
                      <a:ext uri="{FF2B5EF4-FFF2-40B4-BE49-F238E27FC236}">
                        <a16:creationId xmlns:a16="http://schemas.microsoft.com/office/drawing/2014/main" id="{D3BE40F5-8131-4A2C-BA87-ABA6E18F04C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9" name="Straight Connector 198">
                    <a:extLst>
                      <a:ext uri="{FF2B5EF4-FFF2-40B4-BE49-F238E27FC236}">
                        <a16:creationId xmlns:a16="http://schemas.microsoft.com/office/drawing/2014/main" id="{1C2CB0A5-F9EC-4960-91A2-885A758AC10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62" name="Group 161">
                <a:extLst>
                  <a:ext uri="{FF2B5EF4-FFF2-40B4-BE49-F238E27FC236}">
                    <a16:creationId xmlns:a16="http://schemas.microsoft.com/office/drawing/2014/main" id="{5BEFDD77-8432-4A74-9D8B-D3F1E5D56B85}"/>
                  </a:ext>
                </a:extLst>
              </p:cNvPr>
              <p:cNvGrpSpPr/>
              <p:nvPr/>
            </p:nvGrpSpPr>
            <p:grpSpPr>
              <a:xfrm>
                <a:off x="9663094" y="842566"/>
                <a:ext cx="4583987" cy="1099349"/>
                <a:chOff x="65055" y="835233"/>
                <a:chExt cx="4583987" cy="1099349"/>
              </a:xfrm>
            </p:grpSpPr>
            <p:grpSp>
              <p:nvGrpSpPr>
                <p:cNvPr id="163" name="Group 162">
                  <a:extLst>
                    <a:ext uri="{FF2B5EF4-FFF2-40B4-BE49-F238E27FC236}">
                      <a16:creationId xmlns:a16="http://schemas.microsoft.com/office/drawing/2014/main" id="{2FCDAE09-F859-4DBB-8CCC-4FE939944255}"/>
                    </a:ext>
                  </a:extLst>
                </p:cNvPr>
                <p:cNvGrpSpPr/>
                <p:nvPr/>
              </p:nvGrpSpPr>
              <p:grpSpPr>
                <a:xfrm>
                  <a:off x="1055981" y="845134"/>
                  <a:ext cx="1197865" cy="1089448"/>
                  <a:chOff x="3153001" y="1419726"/>
                  <a:chExt cx="1197865" cy="1089448"/>
                </a:xfrm>
              </p:grpSpPr>
              <p:cxnSp>
                <p:nvCxnSpPr>
                  <p:cNvPr id="184" name="Straight Connector 183">
                    <a:extLst>
                      <a:ext uri="{FF2B5EF4-FFF2-40B4-BE49-F238E27FC236}">
                        <a16:creationId xmlns:a16="http://schemas.microsoft.com/office/drawing/2014/main" id="{04717999-9B41-4B2C-AE6D-EC79E7B95B56}"/>
                      </a:ext>
                    </a:extLst>
                  </p:cNvPr>
                  <p:cNvCxnSpPr/>
                  <p:nvPr/>
                </p:nvCxnSpPr>
                <p:spPr>
                  <a:xfrm>
                    <a:off x="3153001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5" name="Straight Connector 184">
                    <a:extLst>
                      <a:ext uri="{FF2B5EF4-FFF2-40B4-BE49-F238E27FC236}">
                        <a16:creationId xmlns:a16="http://schemas.microsoft.com/office/drawing/2014/main" id="{7A080C8F-CCCB-470E-96CE-D7AA90DA5DD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6" name="Straight Connector 185">
                    <a:extLst>
                      <a:ext uri="{FF2B5EF4-FFF2-40B4-BE49-F238E27FC236}">
                        <a16:creationId xmlns:a16="http://schemas.microsoft.com/office/drawing/2014/main" id="{EC66AE47-F102-4F8B-9E0D-9851EA74FFC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7" name="Straight Connector 186">
                    <a:extLst>
                      <a:ext uri="{FF2B5EF4-FFF2-40B4-BE49-F238E27FC236}">
                        <a16:creationId xmlns:a16="http://schemas.microsoft.com/office/drawing/2014/main" id="{573084A4-F259-440C-A45E-C9B331A660F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8" name="Straight Connector 187">
                    <a:extLst>
                      <a:ext uri="{FF2B5EF4-FFF2-40B4-BE49-F238E27FC236}">
                        <a16:creationId xmlns:a16="http://schemas.microsoft.com/office/drawing/2014/main" id="{3BE68C13-79A2-4C75-9978-1AA7DFE1C73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9" name="Straight Connector 188">
                    <a:extLst>
                      <a:ext uri="{FF2B5EF4-FFF2-40B4-BE49-F238E27FC236}">
                        <a16:creationId xmlns:a16="http://schemas.microsoft.com/office/drawing/2014/main" id="{BBBB11C6-5991-498C-A065-48732245520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0" name="Straight Connector 189">
                    <a:extLst>
                      <a:ext uri="{FF2B5EF4-FFF2-40B4-BE49-F238E27FC236}">
                        <a16:creationId xmlns:a16="http://schemas.microsoft.com/office/drawing/2014/main" id="{5C886D12-675E-4D2F-BBD2-292D4C04E00F}"/>
                      </a:ext>
                    </a:extLst>
                  </p:cNvPr>
                  <p:cNvCxnSpPr/>
                  <p:nvPr/>
                </p:nvCxnSpPr>
                <p:spPr>
                  <a:xfrm>
                    <a:off x="4350866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64" name="Group 163">
                  <a:extLst>
                    <a:ext uri="{FF2B5EF4-FFF2-40B4-BE49-F238E27FC236}">
                      <a16:creationId xmlns:a16="http://schemas.microsoft.com/office/drawing/2014/main" id="{4FD8A4EF-93CF-44A2-9ABC-5471910DE4E3}"/>
                    </a:ext>
                  </a:extLst>
                </p:cNvPr>
                <p:cNvGrpSpPr/>
                <p:nvPr/>
              </p:nvGrpSpPr>
              <p:grpSpPr>
                <a:xfrm>
                  <a:off x="2459405" y="842566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178" name="Straight Connector 177">
                    <a:extLst>
                      <a:ext uri="{FF2B5EF4-FFF2-40B4-BE49-F238E27FC236}">
                        <a16:creationId xmlns:a16="http://schemas.microsoft.com/office/drawing/2014/main" id="{15E64CDC-0C59-47B2-84BA-3E4099C3485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9" name="Straight Connector 178">
                    <a:extLst>
                      <a:ext uri="{FF2B5EF4-FFF2-40B4-BE49-F238E27FC236}">
                        <a16:creationId xmlns:a16="http://schemas.microsoft.com/office/drawing/2014/main" id="{30EF33B4-6789-4D5D-BDBA-7BB173915AB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0" name="Straight Connector 179">
                    <a:extLst>
                      <a:ext uri="{FF2B5EF4-FFF2-40B4-BE49-F238E27FC236}">
                        <a16:creationId xmlns:a16="http://schemas.microsoft.com/office/drawing/2014/main" id="{7D4C6598-5505-4A64-8732-7BE7B53EB40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1" name="Straight Connector 180">
                    <a:extLst>
                      <a:ext uri="{FF2B5EF4-FFF2-40B4-BE49-F238E27FC236}">
                        <a16:creationId xmlns:a16="http://schemas.microsoft.com/office/drawing/2014/main" id="{52157959-02CB-47DB-BCDD-460902A7BBB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2" name="Straight Connector 181">
                    <a:extLst>
                      <a:ext uri="{FF2B5EF4-FFF2-40B4-BE49-F238E27FC236}">
                        <a16:creationId xmlns:a16="http://schemas.microsoft.com/office/drawing/2014/main" id="{0941BBDC-F978-462B-976B-78EFE37B085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3" name="Straight Connector 182">
                    <a:extLst>
                      <a:ext uri="{FF2B5EF4-FFF2-40B4-BE49-F238E27FC236}">
                        <a16:creationId xmlns:a16="http://schemas.microsoft.com/office/drawing/2014/main" id="{D912ABC7-055B-47F4-BFD5-CECE8A57E523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65" name="Group 164">
                  <a:extLst>
                    <a:ext uri="{FF2B5EF4-FFF2-40B4-BE49-F238E27FC236}">
                      <a16:creationId xmlns:a16="http://schemas.microsoft.com/office/drawing/2014/main" id="{AF265BED-AD70-4496-AA48-AFB7E7B23409}"/>
                    </a:ext>
                  </a:extLst>
                </p:cNvPr>
                <p:cNvGrpSpPr/>
                <p:nvPr/>
              </p:nvGrpSpPr>
              <p:grpSpPr>
                <a:xfrm>
                  <a:off x="3652946" y="835233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172" name="Straight Connector 171">
                    <a:extLst>
                      <a:ext uri="{FF2B5EF4-FFF2-40B4-BE49-F238E27FC236}">
                        <a16:creationId xmlns:a16="http://schemas.microsoft.com/office/drawing/2014/main" id="{FB08198A-DAE2-4101-843D-1CFD6A3A2CE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3" name="Straight Connector 172">
                    <a:extLst>
                      <a:ext uri="{FF2B5EF4-FFF2-40B4-BE49-F238E27FC236}">
                        <a16:creationId xmlns:a16="http://schemas.microsoft.com/office/drawing/2014/main" id="{0BBD9A0D-E095-44FA-9F81-5EE85C26DBD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4" name="Straight Connector 173">
                    <a:extLst>
                      <a:ext uri="{FF2B5EF4-FFF2-40B4-BE49-F238E27FC236}">
                        <a16:creationId xmlns:a16="http://schemas.microsoft.com/office/drawing/2014/main" id="{A60BB336-952B-4B8B-B0C3-5B7E2D019A3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5" name="Straight Connector 174">
                    <a:extLst>
                      <a:ext uri="{FF2B5EF4-FFF2-40B4-BE49-F238E27FC236}">
                        <a16:creationId xmlns:a16="http://schemas.microsoft.com/office/drawing/2014/main" id="{90E16D72-54B8-4A37-A0AA-E8FA4D8E898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6" name="Straight Connector 175">
                    <a:extLst>
                      <a:ext uri="{FF2B5EF4-FFF2-40B4-BE49-F238E27FC236}">
                        <a16:creationId xmlns:a16="http://schemas.microsoft.com/office/drawing/2014/main" id="{122B54C1-238C-420C-BE09-34A2029CE09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7" name="Straight Connector 176">
                    <a:extLst>
                      <a:ext uri="{FF2B5EF4-FFF2-40B4-BE49-F238E27FC236}">
                        <a16:creationId xmlns:a16="http://schemas.microsoft.com/office/drawing/2014/main" id="{8C884679-BB76-4BDC-8982-3BD2891E0699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66" name="Group 165">
                  <a:extLst>
                    <a:ext uri="{FF2B5EF4-FFF2-40B4-BE49-F238E27FC236}">
                      <a16:creationId xmlns:a16="http://schemas.microsoft.com/office/drawing/2014/main" id="{AF55C9F9-F6A4-42A3-BE60-E5CDA49484CB}"/>
                    </a:ext>
                  </a:extLst>
                </p:cNvPr>
                <p:cNvGrpSpPr/>
                <p:nvPr/>
              </p:nvGrpSpPr>
              <p:grpSpPr>
                <a:xfrm flipH="1">
                  <a:off x="65055" y="835233"/>
                  <a:ext cx="807076" cy="542156"/>
                  <a:chOff x="3354770" y="1419726"/>
                  <a:chExt cx="807076" cy="542156"/>
                </a:xfrm>
              </p:grpSpPr>
              <p:cxnSp>
                <p:nvCxnSpPr>
                  <p:cNvPr id="167" name="Straight Connector 166">
                    <a:extLst>
                      <a:ext uri="{FF2B5EF4-FFF2-40B4-BE49-F238E27FC236}">
                        <a16:creationId xmlns:a16="http://schemas.microsoft.com/office/drawing/2014/main" id="{9581DE74-6EF6-41AC-856D-73F8ABC568C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8" name="Straight Connector 167">
                    <a:extLst>
                      <a:ext uri="{FF2B5EF4-FFF2-40B4-BE49-F238E27FC236}">
                        <a16:creationId xmlns:a16="http://schemas.microsoft.com/office/drawing/2014/main" id="{0EB3B0F8-22C2-4BAD-80BC-836FA547DC0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9" name="Straight Connector 168">
                    <a:extLst>
                      <a:ext uri="{FF2B5EF4-FFF2-40B4-BE49-F238E27FC236}">
                        <a16:creationId xmlns:a16="http://schemas.microsoft.com/office/drawing/2014/main" id="{0798F9CC-85E7-449D-A269-F89A3D3673D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0" name="Straight Connector 169">
                    <a:extLst>
                      <a:ext uri="{FF2B5EF4-FFF2-40B4-BE49-F238E27FC236}">
                        <a16:creationId xmlns:a16="http://schemas.microsoft.com/office/drawing/2014/main" id="{0D88ABCD-94ED-471D-B789-1CC34A9CD04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1" name="Straight Connector 170">
                    <a:extLst>
                      <a:ext uri="{FF2B5EF4-FFF2-40B4-BE49-F238E27FC236}">
                        <a16:creationId xmlns:a16="http://schemas.microsoft.com/office/drawing/2014/main" id="{E6A1A18D-5CC1-4B48-9591-C64F58E6BBB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A9E52F1F-6866-4C1F-B29C-4082DEFD6DF6}"/>
                </a:ext>
              </a:extLst>
            </p:cNvPr>
            <p:cNvGrpSpPr/>
            <p:nvPr/>
          </p:nvGrpSpPr>
          <p:grpSpPr>
            <a:xfrm>
              <a:off x="8111920" y="585834"/>
              <a:ext cx="11183109" cy="750872"/>
              <a:chOff x="65055" y="835233"/>
              <a:chExt cx="14182026" cy="1109250"/>
            </a:xfrm>
          </p:grpSpPr>
          <p:grpSp>
            <p:nvGrpSpPr>
              <p:cNvPr id="73" name="Group 72">
                <a:extLst>
                  <a:ext uri="{FF2B5EF4-FFF2-40B4-BE49-F238E27FC236}">
                    <a16:creationId xmlns:a16="http://schemas.microsoft.com/office/drawing/2014/main" id="{17D548E2-EF66-46E5-83C4-13520CB7411F}"/>
                  </a:ext>
                </a:extLst>
              </p:cNvPr>
              <p:cNvGrpSpPr/>
              <p:nvPr/>
            </p:nvGrpSpPr>
            <p:grpSpPr>
              <a:xfrm>
                <a:off x="65055" y="835233"/>
                <a:ext cx="4583987" cy="1099349"/>
                <a:chOff x="65055" y="835233"/>
                <a:chExt cx="4583987" cy="1099349"/>
              </a:xfrm>
            </p:grpSpPr>
            <p:grpSp>
              <p:nvGrpSpPr>
                <p:cNvPr id="132" name="Group 131">
                  <a:extLst>
                    <a:ext uri="{FF2B5EF4-FFF2-40B4-BE49-F238E27FC236}">
                      <a16:creationId xmlns:a16="http://schemas.microsoft.com/office/drawing/2014/main" id="{4EC58A83-9DC6-4E23-AC81-1CC109C2AD79}"/>
                    </a:ext>
                  </a:extLst>
                </p:cNvPr>
                <p:cNvGrpSpPr/>
                <p:nvPr/>
              </p:nvGrpSpPr>
              <p:grpSpPr>
                <a:xfrm>
                  <a:off x="1055981" y="845134"/>
                  <a:ext cx="1197865" cy="1089448"/>
                  <a:chOff x="3153001" y="1419726"/>
                  <a:chExt cx="1197865" cy="1089448"/>
                </a:xfrm>
              </p:grpSpPr>
              <p:cxnSp>
                <p:nvCxnSpPr>
                  <p:cNvPr id="153" name="Straight Connector 152">
                    <a:extLst>
                      <a:ext uri="{FF2B5EF4-FFF2-40B4-BE49-F238E27FC236}">
                        <a16:creationId xmlns:a16="http://schemas.microsoft.com/office/drawing/2014/main" id="{9D6E1FBF-F120-45D1-A1B8-AA899F6B930D}"/>
                      </a:ext>
                    </a:extLst>
                  </p:cNvPr>
                  <p:cNvCxnSpPr/>
                  <p:nvPr/>
                </p:nvCxnSpPr>
                <p:spPr>
                  <a:xfrm>
                    <a:off x="3153001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4" name="Straight Connector 153">
                    <a:extLst>
                      <a:ext uri="{FF2B5EF4-FFF2-40B4-BE49-F238E27FC236}">
                        <a16:creationId xmlns:a16="http://schemas.microsoft.com/office/drawing/2014/main" id="{758EBC97-EADE-43C2-A671-6FEAAC3441C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5" name="Straight Connector 154">
                    <a:extLst>
                      <a:ext uri="{FF2B5EF4-FFF2-40B4-BE49-F238E27FC236}">
                        <a16:creationId xmlns:a16="http://schemas.microsoft.com/office/drawing/2014/main" id="{0B125508-448A-46E0-9D93-68C224E54E0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6" name="Straight Connector 155">
                    <a:extLst>
                      <a:ext uri="{FF2B5EF4-FFF2-40B4-BE49-F238E27FC236}">
                        <a16:creationId xmlns:a16="http://schemas.microsoft.com/office/drawing/2014/main" id="{1030EC2C-AEC6-4FF4-B37D-411BDC3F236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7" name="Straight Connector 156">
                    <a:extLst>
                      <a:ext uri="{FF2B5EF4-FFF2-40B4-BE49-F238E27FC236}">
                        <a16:creationId xmlns:a16="http://schemas.microsoft.com/office/drawing/2014/main" id="{78B8C113-371B-4990-9E07-A7DA0D4AC87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8" name="Straight Connector 157">
                    <a:extLst>
                      <a:ext uri="{FF2B5EF4-FFF2-40B4-BE49-F238E27FC236}">
                        <a16:creationId xmlns:a16="http://schemas.microsoft.com/office/drawing/2014/main" id="{EF5599AC-1B9B-4BD3-9E62-F02A54AECFF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9" name="Straight Connector 158">
                    <a:extLst>
                      <a:ext uri="{FF2B5EF4-FFF2-40B4-BE49-F238E27FC236}">
                        <a16:creationId xmlns:a16="http://schemas.microsoft.com/office/drawing/2014/main" id="{6BE3548B-B31D-4651-93F5-C9C1DF6270B4}"/>
                      </a:ext>
                    </a:extLst>
                  </p:cNvPr>
                  <p:cNvCxnSpPr/>
                  <p:nvPr/>
                </p:nvCxnSpPr>
                <p:spPr>
                  <a:xfrm>
                    <a:off x="4350866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33" name="Group 132">
                  <a:extLst>
                    <a:ext uri="{FF2B5EF4-FFF2-40B4-BE49-F238E27FC236}">
                      <a16:creationId xmlns:a16="http://schemas.microsoft.com/office/drawing/2014/main" id="{E598F10E-CE15-4EF3-8162-F3957FC9CEAA}"/>
                    </a:ext>
                  </a:extLst>
                </p:cNvPr>
                <p:cNvGrpSpPr/>
                <p:nvPr/>
              </p:nvGrpSpPr>
              <p:grpSpPr>
                <a:xfrm>
                  <a:off x="2459405" y="842566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147" name="Straight Connector 146">
                    <a:extLst>
                      <a:ext uri="{FF2B5EF4-FFF2-40B4-BE49-F238E27FC236}">
                        <a16:creationId xmlns:a16="http://schemas.microsoft.com/office/drawing/2014/main" id="{5AB6E8B3-2038-4B43-8BCA-BCB3D4D97BE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8" name="Straight Connector 147">
                    <a:extLst>
                      <a:ext uri="{FF2B5EF4-FFF2-40B4-BE49-F238E27FC236}">
                        <a16:creationId xmlns:a16="http://schemas.microsoft.com/office/drawing/2014/main" id="{386CE5C5-4D45-4FC6-96CE-492C5ED4119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9" name="Straight Connector 148">
                    <a:extLst>
                      <a:ext uri="{FF2B5EF4-FFF2-40B4-BE49-F238E27FC236}">
                        <a16:creationId xmlns:a16="http://schemas.microsoft.com/office/drawing/2014/main" id="{863985FA-F2C8-4E49-AE96-A655D80C13F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0" name="Straight Connector 149">
                    <a:extLst>
                      <a:ext uri="{FF2B5EF4-FFF2-40B4-BE49-F238E27FC236}">
                        <a16:creationId xmlns:a16="http://schemas.microsoft.com/office/drawing/2014/main" id="{758BEA97-1DEA-4786-AD1B-2D9BE1B53F8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1" name="Straight Connector 150">
                    <a:extLst>
                      <a:ext uri="{FF2B5EF4-FFF2-40B4-BE49-F238E27FC236}">
                        <a16:creationId xmlns:a16="http://schemas.microsoft.com/office/drawing/2014/main" id="{9CB1E751-C283-4F18-A57F-C8A16C60653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2" name="Straight Connector 151">
                    <a:extLst>
                      <a:ext uri="{FF2B5EF4-FFF2-40B4-BE49-F238E27FC236}">
                        <a16:creationId xmlns:a16="http://schemas.microsoft.com/office/drawing/2014/main" id="{43D463D7-B008-485D-8281-552ABFA2DF1A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34" name="Group 133">
                  <a:extLst>
                    <a:ext uri="{FF2B5EF4-FFF2-40B4-BE49-F238E27FC236}">
                      <a16:creationId xmlns:a16="http://schemas.microsoft.com/office/drawing/2014/main" id="{6E24E895-45A2-4A22-9D62-E6E2560F786F}"/>
                    </a:ext>
                  </a:extLst>
                </p:cNvPr>
                <p:cNvGrpSpPr/>
                <p:nvPr/>
              </p:nvGrpSpPr>
              <p:grpSpPr>
                <a:xfrm>
                  <a:off x="3652946" y="835233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141" name="Straight Connector 140">
                    <a:extLst>
                      <a:ext uri="{FF2B5EF4-FFF2-40B4-BE49-F238E27FC236}">
                        <a16:creationId xmlns:a16="http://schemas.microsoft.com/office/drawing/2014/main" id="{5ED475A2-159D-4F91-9F37-231366AFCC5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2" name="Straight Connector 141">
                    <a:extLst>
                      <a:ext uri="{FF2B5EF4-FFF2-40B4-BE49-F238E27FC236}">
                        <a16:creationId xmlns:a16="http://schemas.microsoft.com/office/drawing/2014/main" id="{72C68B1F-F8D9-4480-BF7C-BAF64B3A49A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3" name="Straight Connector 142">
                    <a:extLst>
                      <a:ext uri="{FF2B5EF4-FFF2-40B4-BE49-F238E27FC236}">
                        <a16:creationId xmlns:a16="http://schemas.microsoft.com/office/drawing/2014/main" id="{A67888E0-D636-4846-B064-DCF7187AA80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4" name="Straight Connector 143">
                    <a:extLst>
                      <a:ext uri="{FF2B5EF4-FFF2-40B4-BE49-F238E27FC236}">
                        <a16:creationId xmlns:a16="http://schemas.microsoft.com/office/drawing/2014/main" id="{179A4BD9-4C02-4924-9E24-2BFFCEB003D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5" name="Straight Connector 144">
                    <a:extLst>
                      <a:ext uri="{FF2B5EF4-FFF2-40B4-BE49-F238E27FC236}">
                        <a16:creationId xmlns:a16="http://schemas.microsoft.com/office/drawing/2014/main" id="{CC6FCA1C-A781-4F99-A14B-CE169865116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6" name="Straight Connector 145">
                    <a:extLst>
                      <a:ext uri="{FF2B5EF4-FFF2-40B4-BE49-F238E27FC236}">
                        <a16:creationId xmlns:a16="http://schemas.microsoft.com/office/drawing/2014/main" id="{54FCEF49-3777-4D5F-9C9A-71931CB9F438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35" name="Group 134">
                  <a:extLst>
                    <a:ext uri="{FF2B5EF4-FFF2-40B4-BE49-F238E27FC236}">
                      <a16:creationId xmlns:a16="http://schemas.microsoft.com/office/drawing/2014/main" id="{B04DCCFD-702C-47E0-9547-8FCDA879166F}"/>
                    </a:ext>
                  </a:extLst>
                </p:cNvPr>
                <p:cNvGrpSpPr/>
                <p:nvPr/>
              </p:nvGrpSpPr>
              <p:grpSpPr>
                <a:xfrm flipH="1">
                  <a:off x="65055" y="835233"/>
                  <a:ext cx="807076" cy="542156"/>
                  <a:chOff x="3354770" y="1419726"/>
                  <a:chExt cx="807076" cy="542156"/>
                </a:xfrm>
              </p:grpSpPr>
              <p:cxnSp>
                <p:nvCxnSpPr>
                  <p:cNvPr id="136" name="Straight Connector 135">
                    <a:extLst>
                      <a:ext uri="{FF2B5EF4-FFF2-40B4-BE49-F238E27FC236}">
                        <a16:creationId xmlns:a16="http://schemas.microsoft.com/office/drawing/2014/main" id="{D8121503-6539-406E-891A-7F815FE3AD7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7" name="Straight Connector 136">
                    <a:extLst>
                      <a:ext uri="{FF2B5EF4-FFF2-40B4-BE49-F238E27FC236}">
                        <a16:creationId xmlns:a16="http://schemas.microsoft.com/office/drawing/2014/main" id="{1E3F570F-2AC2-48DB-B6D5-F35152902D8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8" name="Straight Connector 137">
                    <a:extLst>
                      <a:ext uri="{FF2B5EF4-FFF2-40B4-BE49-F238E27FC236}">
                        <a16:creationId xmlns:a16="http://schemas.microsoft.com/office/drawing/2014/main" id="{DDA247D3-2163-4435-A834-8AA6AFFF8DC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9" name="Straight Connector 138">
                    <a:extLst>
                      <a:ext uri="{FF2B5EF4-FFF2-40B4-BE49-F238E27FC236}">
                        <a16:creationId xmlns:a16="http://schemas.microsoft.com/office/drawing/2014/main" id="{33BE26E0-AEBD-4813-BCCD-A5331D5F4D9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0" name="Straight Connector 139">
                    <a:extLst>
                      <a:ext uri="{FF2B5EF4-FFF2-40B4-BE49-F238E27FC236}">
                        <a16:creationId xmlns:a16="http://schemas.microsoft.com/office/drawing/2014/main" id="{88B757C4-0424-41FC-8006-E670377E6F2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74" name="Group 73">
                <a:extLst>
                  <a:ext uri="{FF2B5EF4-FFF2-40B4-BE49-F238E27FC236}">
                    <a16:creationId xmlns:a16="http://schemas.microsoft.com/office/drawing/2014/main" id="{8FBD9A2B-78FB-4033-9925-E572C5386258}"/>
                  </a:ext>
                </a:extLst>
              </p:cNvPr>
              <p:cNvGrpSpPr/>
              <p:nvPr/>
            </p:nvGrpSpPr>
            <p:grpSpPr>
              <a:xfrm>
                <a:off x="4862745" y="845134"/>
                <a:ext cx="4583987" cy="1099349"/>
                <a:chOff x="65055" y="835233"/>
                <a:chExt cx="4583987" cy="1099349"/>
              </a:xfrm>
            </p:grpSpPr>
            <p:grpSp>
              <p:nvGrpSpPr>
                <p:cNvPr id="104" name="Group 103">
                  <a:extLst>
                    <a:ext uri="{FF2B5EF4-FFF2-40B4-BE49-F238E27FC236}">
                      <a16:creationId xmlns:a16="http://schemas.microsoft.com/office/drawing/2014/main" id="{2FD3EB18-EC5D-4B8C-A410-DAA952BE6287}"/>
                    </a:ext>
                  </a:extLst>
                </p:cNvPr>
                <p:cNvGrpSpPr/>
                <p:nvPr/>
              </p:nvGrpSpPr>
              <p:grpSpPr>
                <a:xfrm>
                  <a:off x="1055981" y="845134"/>
                  <a:ext cx="1197865" cy="1089448"/>
                  <a:chOff x="3153001" y="1419726"/>
                  <a:chExt cx="1197865" cy="1089448"/>
                </a:xfrm>
              </p:grpSpPr>
              <p:cxnSp>
                <p:nvCxnSpPr>
                  <p:cNvPr id="125" name="Straight Connector 124">
                    <a:extLst>
                      <a:ext uri="{FF2B5EF4-FFF2-40B4-BE49-F238E27FC236}">
                        <a16:creationId xmlns:a16="http://schemas.microsoft.com/office/drawing/2014/main" id="{58C95CDA-FE5A-4B9C-B673-98DE2B8C435D}"/>
                      </a:ext>
                    </a:extLst>
                  </p:cNvPr>
                  <p:cNvCxnSpPr/>
                  <p:nvPr/>
                </p:nvCxnSpPr>
                <p:spPr>
                  <a:xfrm>
                    <a:off x="3153001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6" name="Straight Connector 125">
                    <a:extLst>
                      <a:ext uri="{FF2B5EF4-FFF2-40B4-BE49-F238E27FC236}">
                        <a16:creationId xmlns:a16="http://schemas.microsoft.com/office/drawing/2014/main" id="{ED7CA8E5-BF30-43ED-ABA1-FAD25A8A23F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7" name="Straight Connector 126">
                    <a:extLst>
                      <a:ext uri="{FF2B5EF4-FFF2-40B4-BE49-F238E27FC236}">
                        <a16:creationId xmlns:a16="http://schemas.microsoft.com/office/drawing/2014/main" id="{318D4C15-9AF6-4A2A-A0F8-58CE57A9A31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8" name="Straight Connector 127">
                    <a:extLst>
                      <a:ext uri="{FF2B5EF4-FFF2-40B4-BE49-F238E27FC236}">
                        <a16:creationId xmlns:a16="http://schemas.microsoft.com/office/drawing/2014/main" id="{3D5207D1-FDE3-4949-B91E-711544DFDF2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9" name="Straight Connector 128">
                    <a:extLst>
                      <a:ext uri="{FF2B5EF4-FFF2-40B4-BE49-F238E27FC236}">
                        <a16:creationId xmlns:a16="http://schemas.microsoft.com/office/drawing/2014/main" id="{642326EA-7578-4D08-8180-FB375E1D265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0" name="Straight Connector 129">
                    <a:extLst>
                      <a:ext uri="{FF2B5EF4-FFF2-40B4-BE49-F238E27FC236}">
                        <a16:creationId xmlns:a16="http://schemas.microsoft.com/office/drawing/2014/main" id="{1D58DD20-7EED-4E38-AB7C-96E5AEA9709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1" name="Straight Connector 130">
                    <a:extLst>
                      <a:ext uri="{FF2B5EF4-FFF2-40B4-BE49-F238E27FC236}">
                        <a16:creationId xmlns:a16="http://schemas.microsoft.com/office/drawing/2014/main" id="{0A84C7B1-D180-46AD-A059-C3263DD3CB34}"/>
                      </a:ext>
                    </a:extLst>
                  </p:cNvPr>
                  <p:cNvCxnSpPr/>
                  <p:nvPr/>
                </p:nvCxnSpPr>
                <p:spPr>
                  <a:xfrm>
                    <a:off x="4350866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05" name="Group 104">
                  <a:extLst>
                    <a:ext uri="{FF2B5EF4-FFF2-40B4-BE49-F238E27FC236}">
                      <a16:creationId xmlns:a16="http://schemas.microsoft.com/office/drawing/2014/main" id="{4986113A-F233-4961-A7FC-78898FBACC00}"/>
                    </a:ext>
                  </a:extLst>
                </p:cNvPr>
                <p:cNvGrpSpPr/>
                <p:nvPr/>
              </p:nvGrpSpPr>
              <p:grpSpPr>
                <a:xfrm>
                  <a:off x="2459405" y="842566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119" name="Straight Connector 118">
                    <a:extLst>
                      <a:ext uri="{FF2B5EF4-FFF2-40B4-BE49-F238E27FC236}">
                        <a16:creationId xmlns:a16="http://schemas.microsoft.com/office/drawing/2014/main" id="{07D32B5D-E69F-4DA8-BC16-E6DB159F04D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0" name="Straight Connector 119">
                    <a:extLst>
                      <a:ext uri="{FF2B5EF4-FFF2-40B4-BE49-F238E27FC236}">
                        <a16:creationId xmlns:a16="http://schemas.microsoft.com/office/drawing/2014/main" id="{5E23920A-33D8-46C5-B01F-191E602D782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1" name="Straight Connector 120">
                    <a:extLst>
                      <a:ext uri="{FF2B5EF4-FFF2-40B4-BE49-F238E27FC236}">
                        <a16:creationId xmlns:a16="http://schemas.microsoft.com/office/drawing/2014/main" id="{67D984BE-C8BD-42D7-872C-F95E62DBC2F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2" name="Straight Connector 121">
                    <a:extLst>
                      <a:ext uri="{FF2B5EF4-FFF2-40B4-BE49-F238E27FC236}">
                        <a16:creationId xmlns:a16="http://schemas.microsoft.com/office/drawing/2014/main" id="{5443B5F3-726E-4C13-974A-14AFD75DD6A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3" name="Straight Connector 122">
                    <a:extLst>
                      <a:ext uri="{FF2B5EF4-FFF2-40B4-BE49-F238E27FC236}">
                        <a16:creationId xmlns:a16="http://schemas.microsoft.com/office/drawing/2014/main" id="{AABF3707-FF34-4E23-80D5-1E8032FE688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4" name="Straight Connector 123">
                    <a:extLst>
                      <a:ext uri="{FF2B5EF4-FFF2-40B4-BE49-F238E27FC236}">
                        <a16:creationId xmlns:a16="http://schemas.microsoft.com/office/drawing/2014/main" id="{B999E2AD-6EF1-4250-8834-7146D6B32A0D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06" name="Group 105">
                  <a:extLst>
                    <a:ext uri="{FF2B5EF4-FFF2-40B4-BE49-F238E27FC236}">
                      <a16:creationId xmlns:a16="http://schemas.microsoft.com/office/drawing/2014/main" id="{EC93E3EB-CCD2-49A8-84F0-8FE3015C4DE4}"/>
                    </a:ext>
                  </a:extLst>
                </p:cNvPr>
                <p:cNvGrpSpPr/>
                <p:nvPr/>
              </p:nvGrpSpPr>
              <p:grpSpPr>
                <a:xfrm>
                  <a:off x="3652946" y="835233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113" name="Straight Connector 112">
                    <a:extLst>
                      <a:ext uri="{FF2B5EF4-FFF2-40B4-BE49-F238E27FC236}">
                        <a16:creationId xmlns:a16="http://schemas.microsoft.com/office/drawing/2014/main" id="{6A5A1571-1C2E-4923-A9BB-DF7BCE428EF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4" name="Straight Connector 113">
                    <a:extLst>
                      <a:ext uri="{FF2B5EF4-FFF2-40B4-BE49-F238E27FC236}">
                        <a16:creationId xmlns:a16="http://schemas.microsoft.com/office/drawing/2014/main" id="{1F0E7462-A8B5-400D-B9FD-7C081728F83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5" name="Straight Connector 114">
                    <a:extLst>
                      <a:ext uri="{FF2B5EF4-FFF2-40B4-BE49-F238E27FC236}">
                        <a16:creationId xmlns:a16="http://schemas.microsoft.com/office/drawing/2014/main" id="{C9FB5AA3-B85F-490C-B61B-80746AB95C8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6" name="Straight Connector 115">
                    <a:extLst>
                      <a:ext uri="{FF2B5EF4-FFF2-40B4-BE49-F238E27FC236}">
                        <a16:creationId xmlns:a16="http://schemas.microsoft.com/office/drawing/2014/main" id="{137F9FDB-98F1-489B-8A0F-5D9FFDAB21A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7" name="Straight Connector 116">
                    <a:extLst>
                      <a:ext uri="{FF2B5EF4-FFF2-40B4-BE49-F238E27FC236}">
                        <a16:creationId xmlns:a16="http://schemas.microsoft.com/office/drawing/2014/main" id="{A8C9578E-B3C7-4533-B4A1-94823C6DF54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8" name="Straight Connector 117">
                    <a:extLst>
                      <a:ext uri="{FF2B5EF4-FFF2-40B4-BE49-F238E27FC236}">
                        <a16:creationId xmlns:a16="http://schemas.microsoft.com/office/drawing/2014/main" id="{2CB7FABF-1986-4B8C-AEF9-078098FBE4E7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07" name="Group 106">
                  <a:extLst>
                    <a:ext uri="{FF2B5EF4-FFF2-40B4-BE49-F238E27FC236}">
                      <a16:creationId xmlns:a16="http://schemas.microsoft.com/office/drawing/2014/main" id="{389B18BF-6E80-444C-840F-4AAE308138C3}"/>
                    </a:ext>
                  </a:extLst>
                </p:cNvPr>
                <p:cNvGrpSpPr/>
                <p:nvPr/>
              </p:nvGrpSpPr>
              <p:grpSpPr>
                <a:xfrm flipH="1">
                  <a:off x="65055" y="835233"/>
                  <a:ext cx="807076" cy="542156"/>
                  <a:chOff x="3354770" y="1419726"/>
                  <a:chExt cx="807076" cy="542156"/>
                </a:xfrm>
              </p:grpSpPr>
              <p:cxnSp>
                <p:nvCxnSpPr>
                  <p:cNvPr id="108" name="Straight Connector 107">
                    <a:extLst>
                      <a:ext uri="{FF2B5EF4-FFF2-40B4-BE49-F238E27FC236}">
                        <a16:creationId xmlns:a16="http://schemas.microsoft.com/office/drawing/2014/main" id="{1B89A011-C925-48D4-AD93-9C2AC3B56D5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9" name="Straight Connector 108">
                    <a:extLst>
                      <a:ext uri="{FF2B5EF4-FFF2-40B4-BE49-F238E27FC236}">
                        <a16:creationId xmlns:a16="http://schemas.microsoft.com/office/drawing/2014/main" id="{4C379B8C-ABE3-4B22-90BE-D365379A155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0" name="Straight Connector 109">
                    <a:extLst>
                      <a:ext uri="{FF2B5EF4-FFF2-40B4-BE49-F238E27FC236}">
                        <a16:creationId xmlns:a16="http://schemas.microsoft.com/office/drawing/2014/main" id="{24430E0A-C3E6-4D7D-8FDA-2FBDDEFC2E0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1" name="Straight Connector 110">
                    <a:extLst>
                      <a:ext uri="{FF2B5EF4-FFF2-40B4-BE49-F238E27FC236}">
                        <a16:creationId xmlns:a16="http://schemas.microsoft.com/office/drawing/2014/main" id="{B8E23B63-B79F-47E1-A442-00A286188B2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" name="Straight Connector 111">
                    <a:extLst>
                      <a:ext uri="{FF2B5EF4-FFF2-40B4-BE49-F238E27FC236}">
                        <a16:creationId xmlns:a16="http://schemas.microsoft.com/office/drawing/2014/main" id="{BFDABF60-EDAF-4533-BC75-E6AFFA50932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75" name="Group 74">
                <a:extLst>
                  <a:ext uri="{FF2B5EF4-FFF2-40B4-BE49-F238E27FC236}">
                    <a16:creationId xmlns:a16="http://schemas.microsoft.com/office/drawing/2014/main" id="{A9B352E4-270E-4F68-B998-312D328A4ED5}"/>
                  </a:ext>
                </a:extLst>
              </p:cNvPr>
              <p:cNvGrpSpPr/>
              <p:nvPr/>
            </p:nvGrpSpPr>
            <p:grpSpPr>
              <a:xfrm>
                <a:off x="9663094" y="842566"/>
                <a:ext cx="4583987" cy="1099349"/>
                <a:chOff x="65055" y="835233"/>
                <a:chExt cx="4583987" cy="1099349"/>
              </a:xfrm>
            </p:grpSpPr>
            <p:grpSp>
              <p:nvGrpSpPr>
                <p:cNvPr id="76" name="Group 75">
                  <a:extLst>
                    <a:ext uri="{FF2B5EF4-FFF2-40B4-BE49-F238E27FC236}">
                      <a16:creationId xmlns:a16="http://schemas.microsoft.com/office/drawing/2014/main" id="{1FA24E01-AEA7-456D-97CF-8539AFD41447}"/>
                    </a:ext>
                  </a:extLst>
                </p:cNvPr>
                <p:cNvGrpSpPr/>
                <p:nvPr/>
              </p:nvGrpSpPr>
              <p:grpSpPr>
                <a:xfrm>
                  <a:off x="1055981" y="845134"/>
                  <a:ext cx="1197865" cy="1089448"/>
                  <a:chOff x="3153001" y="1419726"/>
                  <a:chExt cx="1197865" cy="1089448"/>
                </a:xfrm>
              </p:grpSpPr>
              <p:cxnSp>
                <p:nvCxnSpPr>
                  <p:cNvPr id="97" name="Straight Connector 96">
                    <a:extLst>
                      <a:ext uri="{FF2B5EF4-FFF2-40B4-BE49-F238E27FC236}">
                        <a16:creationId xmlns:a16="http://schemas.microsoft.com/office/drawing/2014/main" id="{779962D9-1081-42CF-848D-D3671913C072}"/>
                      </a:ext>
                    </a:extLst>
                  </p:cNvPr>
                  <p:cNvCxnSpPr/>
                  <p:nvPr/>
                </p:nvCxnSpPr>
                <p:spPr>
                  <a:xfrm>
                    <a:off x="3153001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8" name="Straight Connector 97">
                    <a:extLst>
                      <a:ext uri="{FF2B5EF4-FFF2-40B4-BE49-F238E27FC236}">
                        <a16:creationId xmlns:a16="http://schemas.microsoft.com/office/drawing/2014/main" id="{0CF59A3B-0765-424C-A928-DFBEEE9BD14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9" name="Straight Connector 98">
                    <a:extLst>
                      <a:ext uri="{FF2B5EF4-FFF2-40B4-BE49-F238E27FC236}">
                        <a16:creationId xmlns:a16="http://schemas.microsoft.com/office/drawing/2014/main" id="{C0FF5642-FE6C-40E1-B848-8AC2ADD0407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0" name="Straight Connector 99">
                    <a:extLst>
                      <a:ext uri="{FF2B5EF4-FFF2-40B4-BE49-F238E27FC236}">
                        <a16:creationId xmlns:a16="http://schemas.microsoft.com/office/drawing/2014/main" id="{017CC4E7-7E37-494A-A7D2-890DF210CF0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1" name="Straight Connector 100">
                    <a:extLst>
                      <a:ext uri="{FF2B5EF4-FFF2-40B4-BE49-F238E27FC236}">
                        <a16:creationId xmlns:a16="http://schemas.microsoft.com/office/drawing/2014/main" id="{B7A27397-4A0B-4561-9E31-1053AD81878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2" name="Straight Connector 101">
                    <a:extLst>
                      <a:ext uri="{FF2B5EF4-FFF2-40B4-BE49-F238E27FC236}">
                        <a16:creationId xmlns:a16="http://schemas.microsoft.com/office/drawing/2014/main" id="{B086B92C-83D3-4EA9-8E32-E7E40128CF1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3" name="Straight Connector 102">
                    <a:extLst>
                      <a:ext uri="{FF2B5EF4-FFF2-40B4-BE49-F238E27FC236}">
                        <a16:creationId xmlns:a16="http://schemas.microsoft.com/office/drawing/2014/main" id="{817F5AF4-121C-4869-BC09-AF0FEF8C9CBD}"/>
                      </a:ext>
                    </a:extLst>
                  </p:cNvPr>
                  <p:cNvCxnSpPr/>
                  <p:nvPr/>
                </p:nvCxnSpPr>
                <p:spPr>
                  <a:xfrm>
                    <a:off x="4350866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7" name="Group 76">
                  <a:extLst>
                    <a:ext uri="{FF2B5EF4-FFF2-40B4-BE49-F238E27FC236}">
                      <a16:creationId xmlns:a16="http://schemas.microsoft.com/office/drawing/2014/main" id="{9978A432-8AD6-4FC5-A510-BB342E86E94D}"/>
                    </a:ext>
                  </a:extLst>
                </p:cNvPr>
                <p:cNvGrpSpPr/>
                <p:nvPr/>
              </p:nvGrpSpPr>
              <p:grpSpPr>
                <a:xfrm>
                  <a:off x="2459405" y="842566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91" name="Straight Connector 90">
                    <a:extLst>
                      <a:ext uri="{FF2B5EF4-FFF2-40B4-BE49-F238E27FC236}">
                        <a16:creationId xmlns:a16="http://schemas.microsoft.com/office/drawing/2014/main" id="{CDD82AAE-882A-483A-B812-D7675D78122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2" name="Straight Connector 91">
                    <a:extLst>
                      <a:ext uri="{FF2B5EF4-FFF2-40B4-BE49-F238E27FC236}">
                        <a16:creationId xmlns:a16="http://schemas.microsoft.com/office/drawing/2014/main" id="{0477FF89-86EC-491D-B1BD-E83EB8E1F1D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3" name="Straight Connector 92">
                    <a:extLst>
                      <a:ext uri="{FF2B5EF4-FFF2-40B4-BE49-F238E27FC236}">
                        <a16:creationId xmlns:a16="http://schemas.microsoft.com/office/drawing/2014/main" id="{75B45903-435D-40DC-B07A-E5DB1A819C3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4" name="Straight Connector 93">
                    <a:extLst>
                      <a:ext uri="{FF2B5EF4-FFF2-40B4-BE49-F238E27FC236}">
                        <a16:creationId xmlns:a16="http://schemas.microsoft.com/office/drawing/2014/main" id="{B96DC2FC-5394-4311-813B-BED3DCB90E4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5" name="Straight Connector 94">
                    <a:extLst>
                      <a:ext uri="{FF2B5EF4-FFF2-40B4-BE49-F238E27FC236}">
                        <a16:creationId xmlns:a16="http://schemas.microsoft.com/office/drawing/2014/main" id="{E82A1D97-67FD-4844-A9E1-2F071F207AF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6" name="Straight Connector 95">
                    <a:extLst>
                      <a:ext uri="{FF2B5EF4-FFF2-40B4-BE49-F238E27FC236}">
                        <a16:creationId xmlns:a16="http://schemas.microsoft.com/office/drawing/2014/main" id="{23870A25-5B31-41F6-B1F9-CDEC7D0F386D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8" name="Group 77">
                  <a:extLst>
                    <a:ext uri="{FF2B5EF4-FFF2-40B4-BE49-F238E27FC236}">
                      <a16:creationId xmlns:a16="http://schemas.microsoft.com/office/drawing/2014/main" id="{E31887D7-89EC-4C9F-BCC5-89F583C1D647}"/>
                    </a:ext>
                  </a:extLst>
                </p:cNvPr>
                <p:cNvGrpSpPr/>
                <p:nvPr/>
              </p:nvGrpSpPr>
              <p:grpSpPr>
                <a:xfrm>
                  <a:off x="3652946" y="835233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85" name="Straight Connector 84">
                    <a:extLst>
                      <a:ext uri="{FF2B5EF4-FFF2-40B4-BE49-F238E27FC236}">
                        <a16:creationId xmlns:a16="http://schemas.microsoft.com/office/drawing/2014/main" id="{A16C9E34-1198-49E7-87DE-FA0A877D1FF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6" name="Straight Connector 85">
                    <a:extLst>
                      <a:ext uri="{FF2B5EF4-FFF2-40B4-BE49-F238E27FC236}">
                        <a16:creationId xmlns:a16="http://schemas.microsoft.com/office/drawing/2014/main" id="{B04810D1-7CD5-4C76-9A38-8CFA7A78FE5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7" name="Straight Connector 86">
                    <a:extLst>
                      <a:ext uri="{FF2B5EF4-FFF2-40B4-BE49-F238E27FC236}">
                        <a16:creationId xmlns:a16="http://schemas.microsoft.com/office/drawing/2014/main" id="{F1565B0C-323F-46DE-8F51-8BF227C5900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8" name="Straight Connector 87">
                    <a:extLst>
                      <a:ext uri="{FF2B5EF4-FFF2-40B4-BE49-F238E27FC236}">
                        <a16:creationId xmlns:a16="http://schemas.microsoft.com/office/drawing/2014/main" id="{EADAE026-1013-44C9-93EB-FB2550A052C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9" name="Straight Connector 88">
                    <a:extLst>
                      <a:ext uri="{FF2B5EF4-FFF2-40B4-BE49-F238E27FC236}">
                        <a16:creationId xmlns:a16="http://schemas.microsoft.com/office/drawing/2014/main" id="{DF7510F8-63D8-4C96-9579-B17EBCB3544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0" name="Straight Connector 89">
                    <a:extLst>
                      <a:ext uri="{FF2B5EF4-FFF2-40B4-BE49-F238E27FC236}">
                        <a16:creationId xmlns:a16="http://schemas.microsoft.com/office/drawing/2014/main" id="{BE1A3F55-C037-46E3-B49E-00231076D54C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9" name="Group 78">
                  <a:extLst>
                    <a:ext uri="{FF2B5EF4-FFF2-40B4-BE49-F238E27FC236}">
                      <a16:creationId xmlns:a16="http://schemas.microsoft.com/office/drawing/2014/main" id="{70DB3938-31A5-45AF-AC4C-81F0A8E0D881}"/>
                    </a:ext>
                  </a:extLst>
                </p:cNvPr>
                <p:cNvGrpSpPr/>
                <p:nvPr/>
              </p:nvGrpSpPr>
              <p:grpSpPr>
                <a:xfrm flipH="1">
                  <a:off x="65055" y="835233"/>
                  <a:ext cx="807076" cy="542156"/>
                  <a:chOff x="3354770" y="1419726"/>
                  <a:chExt cx="807076" cy="542156"/>
                </a:xfrm>
              </p:grpSpPr>
              <p:cxnSp>
                <p:nvCxnSpPr>
                  <p:cNvPr id="80" name="Straight Connector 79">
                    <a:extLst>
                      <a:ext uri="{FF2B5EF4-FFF2-40B4-BE49-F238E27FC236}">
                        <a16:creationId xmlns:a16="http://schemas.microsoft.com/office/drawing/2014/main" id="{80C49ABE-CB2D-4AAF-9031-C3E86A92F54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1" name="Straight Connector 80">
                    <a:extLst>
                      <a:ext uri="{FF2B5EF4-FFF2-40B4-BE49-F238E27FC236}">
                        <a16:creationId xmlns:a16="http://schemas.microsoft.com/office/drawing/2014/main" id="{B92F5821-09CC-4438-83CB-C607C4C1EE5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2" name="Straight Connector 81">
                    <a:extLst>
                      <a:ext uri="{FF2B5EF4-FFF2-40B4-BE49-F238E27FC236}">
                        <a16:creationId xmlns:a16="http://schemas.microsoft.com/office/drawing/2014/main" id="{78763D5E-119A-4E43-B1B7-FCCB89A5E79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3" name="Straight Connector 82">
                    <a:extLst>
                      <a:ext uri="{FF2B5EF4-FFF2-40B4-BE49-F238E27FC236}">
                        <a16:creationId xmlns:a16="http://schemas.microsoft.com/office/drawing/2014/main" id="{C12649C3-203B-42D2-A346-F786203C86E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4" name="Straight Connector 83">
                    <a:extLst>
                      <a:ext uri="{FF2B5EF4-FFF2-40B4-BE49-F238E27FC236}">
                        <a16:creationId xmlns:a16="http://schemas.microsoft.com/office/drawing/2014/main" id="{014E7206-CC7D-4403-8C65-2DF2BB78E86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</p:grpSp>
      <p:cxnSp>
        <p:nvCxnSpPr>
          <p:cNvPr id="341" name="Straight Connector 340">
            <a:extLst>
              <a:ext uri="{FF2B5EF4-FFF2-40B4-BE49-F238E27FC236}">
                <a16:creationId xmlns:a16="http://schemas.microsoft.com/office/drawing/2014/main" id="{EB91596F-88A9-445A-81A4-AAF806C62A7C}"/>
              </a:ext>
            </a:extLst>
          </p:cNvPr>
          <p:cNvCxnSpPr>
            <a:cxnSpLocks/>
          </p:cNvCxnSpPr>
          <p:nvPr/>
        </p:nvCxnSpPr>
        <p:spPr>
          <a:xfrm>
            <a:off x="10966264" y="3703899"/>
            <a:ext cx="1283540" cy="743"/>
          </a:xfrm>
          <a:prstGeom prst="line">
            <a:avLst/>
          </a:prstGeom>
          <a:ln w="31750">
            <a:solidFill>
              <a:srgbClr val="BDD7EE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2" name="Group 341">
            <a:extLst>
              <a:ext uri="{FF2B5EF4-FFF2-40B4-BE49-F238E27FC236}">
                <a16:creationId xmlns:a16="http://schemas.microsoft.com/office/drawing/2014/main" id="{67209B90-CCB2-45F8-A39B-B656EE4BBB11}"/>
              </a:ext>
            </a:extLst>
          </p:cNvPr>
          <p:cNvGrpSpPr/>
          <p:nvPr/>
        </p:nvGrpSpPr>
        <p:grpSpPr>
          <a:xfrm flipH="1">
            <a:off x="6458730" y="6041113"/>
            <a:ext cx="5588294" cy="474304"/>
            <a:chOff x="396540" y="859316"/>
            <a:chExt cx="5588294" cy="474304"/>
          </a:xfrm>
          <a:effectLst>
            <a:glow rad="50800">
              <a:srgbClr val="00B0F0">
                <a:alpha val="27000"/>
              </a:srgbClr>
            </a:glow>
          </a:effectLst>
        </p:grpSpPr>
        <p:cxnSp>
          <p:nvCxnSpPr>
            <p:cNvPr id="343" name="Straight Connector 342">
              <a:extLst>
                <a:ext uri="{FF2B5EF4-FFF2-40B4-BE49-F238E27FC236}">
                  <a16:creationId xmlns:a16="http://schemas.microsoft.com/office/drawing/2014/main" id="{EC4F1A18-064B-4A1E-A37A-D6406C3F977E}"/>
                </a:ext>
              </a:extLst>
            </p:cNvPr>
            <p:cNvCxnSpPr/>
            <p:nvPr/>
          </p:nvCxnSpPr>
          <p:spPr>
            <a:xfrm>
              <a:off x="396540" y="861141"/>
              <a:ext cx="1641514" cy="0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Connector 343">
              <a:extLst>
                <a:ext uri="{FF2B5EF4-FFF2-40B4-BE49-F238E27FC236}">
                  <a16:creationId xmlns:a16="http://schemas.microsoft.com/office/drawing/2014/main" id="{46EE92E0-976A-45F6-AB8B-666E61DA1E83}"/>
                </a:ext>
              </a:extLst>
            </p:cNvPr>
            <p:cNvCxnSpPr>
              <a:cxnSpLocks/>
            </p:cNvCxnSpPr>
            <p:nvPr/>
          </p:nvCxnSpPr>
          <p:spPr>
            <a:xfrm>
              <a:off x="2585044" y="1286166"/>
              <a:ext cx="2501156" cy="0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Connector 344">
              <a:extLst>
                <a:ext uri="{FF2B5EF4-FFF2-40B4-BE49-F238E27FC236}">
                  <a16:creationId xmlns:a16="http://schemas.microsoft.com/office/drawing/2014/main" id="{78911604-BF5D-4B95-9419-1D742AF29D0B}"/>
                </a:ext>
              </a:extLst>
            </p:cNvPr>
            <p:cNvCxnSpPr>
              <a:cxnSpLocks/>
            </p:cNvCxnSpPr>
            <p:nvPr/>
          </p:nvCxnSpPr>
          <p:spPr>
            <a:xfrm>
              <a:off x="2027104" y="859316"/>
              <a:ext cx="567065" cy="428675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6" name="Oval 345">
              <a:extLst>
                <a:ext uri="{FF2B5EF4-FFF2-40B4-BE49-F238E27FC236}">
                  <a16:creationId xmlns:a16="http://schemas.microsoft.com/office/drawing/2014/main" id="{600CE91C-5407-418F-9401-9C39ECC117DB}"/>
                </a:ext>
              </a:extLst>
            </p:cNvPr>
            <p:cNvSpPr/>
            <p:nvPr/>
          </p:nvSpPr>
          <p:spPr>
            <a:xfrm flipV="1">
              <a:off x="5091675" y="1238712"/>
              <a:ext cx="94908" cy="94908"/>
            </a:xfrm>
            <a:prstGeom prst="ellipse">
              <a:avLst/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347" name="Straight Connector 346">
              <a:extLst>
                <a:ext uri="{FF2B5EF4-FFF2-40B4-BE49-F238E27FC236}">
                  <a16:creationId xmlns:a16="http://schemas.microsoft.com/office/drawing/2014/main" id="{1F21D1B2-0BE4-4C8F-A9AD-EFDC51015EBF}"/>
                </a:ext>
              </a:extLst>
            </p:cNvPr>
            <p:cNvCxnSpPr>
              <a:cxnSpLocks/>
            </p:cNvCxnSpPr>
            <p:nvPr/>
          </p:nvCxnSpPr>
          <p:spPr>
            <a:xfrm>
              <a:off x="5186583" y="1290248"/>
              <a:ext cx="798251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48" name="Straight Connector 347">
            <a:extLst>
              <a:ext uri="{FF2B5EF4-FFF2-40B4-BE49-F238E27FC236}">
                <a16:creationId xmlns:a16="http://schemas.microsoft.com/office/drawing/2014/main" id="{7BFA0110-0662-4413-82AA-4EF7162D648A}"/>
              </a:ext>
            </a:extLst>
          </p:cNvPr>
          <p:cNvCxnSpPr>
            <a:cxnSpLocks/>
          </p:cNvCxnSpPr>
          <p:nvPr/>
        </p:nvCxnSpPr>
        <p:spPr>
          <a:xfrm flipH="1">
            <a:off x="7780015" y="6581091"/>
            <a:ext cx="981559" cy="0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glow rad="50800">
              <a:srgbClr val="00B0F0">
                <a:alpha val="27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9" name="Straight Connector 348">
            <a:extLst>
              <a:ext uri="{FF2B5EF4-FFF2-40B4-BE49-F238E27FC236}">
                <a16:creationId xmlns:a16="http://schemas.microsoft.com/office/drawing/2014/main" id="{B15FF328-DCAB-4A7B-AA38-5235CFA85CDD}"/>
              </a:ext>
            </a:extLst>
          </p:cNvPr>
          <p:cNvCxnSpPr>
            <a:cxnSpLocks/>
          </p:cNvCxnSpPr>
          <p:nvPr/>
        </p:nvCxnSpPr>
        <p:spPr>
          <a:xfrm flipH="1">
            <a:off x="7425130" y="6373363"/>
            <a:ext cx="1347520" cy="0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glow rad="50800">
              <a:srgbClr val="00B0F0">
                <a:alpha val="27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0" name="Group 349">
            <a:extLst>
              <a:ext uri="{FF2B5EF4-FFF2-40B4-BE49-F238E27FC236}">
                <a16:creationId xmlns:a16="http://schemas.microsoft.com/office/drawing/2014/main" id="{860883FE-87C4-4D1C-ACF2-DEDF0328D9AE}"/>
              </a:ext>
            </a:extLst>
          </p:cNvPr>
          <p:cNvGrpSpPr/>
          <p:nvPr/>
        </p:nvGrpSpPr>
        <p:grpSpPr>
          <a:xfrm flipH="1">
            <a:off x="9479850" y="6360675"/>
            <a:ext cx="702507" cy="215359"/>
            <a:chOff x="2261207" y="1178878"/>
            <a:chExt cx="702507" cy="215359"/>
          </a:xfrm>
          <a:effectLst>
            <a:glow rad="50800">
              <a:srgbClr val="00B0F0">
                <a:alpha val="27000"/>
              </a:srgbClr>
            </a:glow>
          </a:effectLst>
        </p:grpSpPr>
        <p:cxnSp>
          <p:nvCxnSpPr>
            <p:cNvPr id="351" name="Straight Connector 350">
              <a:extLst>
                <a:ext uri="{FF2B5EF4-FFF2-40B4-BE49-F238E27FC236}">
                  <a16:creationId xmlns:a16="http://schemas.microsoft.com/office/drawing/2014/main" id="{56FD1A32-B705-40AC-B431-A10E1DAC9DD4}"/>
                </a:ext>
              </a:extLst>
            </p:cNvPr>
            <p:cNvCxnSpPr>
              <a:cxnSpLocks/>
            </p:cNvCxnSpPr>
            <p:nvPr/>
          </p:nvCxnSpPr>
          <p:spPr>
            <a:xfrm>
              <a:off x="2546091" y="1390349"/>
              <a:ext cx="417623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Straight Connector 351">
              <a:extLst>
                <a:ext uri="{FF2B5EF4-FFF2-40B4-BE49-F238E27FC236}">
                  <a16:creationId xmlns:a16="http://schemas.microsoft.com/office/drawing/2014/main" id="{407261E5-46C5-4777-A322-839DAF8B1267}"/>
                </a:ext>
              </a:extLst>
            </p:cNvPr>
            <p:cNvCxnSpPr>
              <a:cxnSpLocks/>
            </p:cNvCxnSpPr>
            <p:nvPr/>
          </p:nvCxnSpPr>
          <p:spPr>
            <a:xfrm>
              <a:off x="2261207" y="1178878"/>
              <a:ext cx="284884" cy="215359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3" name="Group 352">
            <a:extLst>
              <a:ext uri="{FF2B5EF4-FFF2-40B4-BE49-F238E27FC236}">
                <a16:creationId xmlns:a16="http://schemas.microsoft.com/office/drawing/2014/main" id="{F0048D84-5C58-4B7D-A4FB-81658CF688FA}"/>
              </a:ext>
            </a:extLst>
          </p:cNvPr>
          <p:cNvGrpSpPr/>
          <p:nvPr/>
        </p:nvGrpSpPr>
        <p:grpSpPr>
          <a:xfrm>
            <a:off x="218201" y="6013788"/>
            <a:ext cx="4336374" cy="428675"/>
            <a:chOff x="218201" y="6013788"/>
            <a:chExt cx="4336374" cy="428675"/>
          </a:xfrm>
        </p:grpSpPr>
        <p:cxnSp>
          <p:nvCxnSpPr>
            <p:cNvPr id="354" name="Straight Connector 353">
              <a:extLst>
                <a:ext uri="{FF2B5EF4-FFF2-40B4-BE49-F238E27FC236}">
                  <a16:creationId xmlns:a16="http://schemas.microsoft.com/office/drawing/2014/main" id="{F979F349-03F5-4DC9-8506-50D24F04009A}"/>
                </a:ext>
              </a:extLst>
            </p:cNvPr>
            <p:cNvCxnSpPr/>
            <p:nvPr/>
          </p:nvCxnSpPr>
          <p:spPr>
            <a:xfrm>
              <a:off x="218201" y="6015613"/>
              <a:ext cx="1641514" cy="0"/>
            </a:xfrm>
            <a:prstGeom prst="line">
              <a:avLst/>
            </a:prstGeom>
            <a:ln w="25400">
              <a:solidFill>
                <a:schemeClr val="bg1"/>
              </a:solidFill>
            </a:ln>
            <a:effectLst>
              <a:glow rad="50800">
                <a:srgbClr val="00B0F0">
                  <a:alpha val="27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Connector 354">
              <a:extLst>
                <a:ext uri="{FF2B5EF4-FFF2-40B4-BE49-F238E27FC236}">
                  <a16:creationId xmlns:a16="http://schemas.microsoft.com/office/drawing/2014/main" id="{1C0AC1DB-292D-48BD-B14C-06A7E7ADDEE7}"/>
                </a:ext>
              </a:extLst>
            </p:cNvPr>
            <p:cNvCxnSpPr>
              <a:cxnSpLocks/>
            </p:cNvCxnSpPr>
            <p:nvPr/>
          </p:nvCxnSpPr>
          <p:spPr>
            <a:xfrm>
              <a:off x="2406705" y="6440638"/>
              <a:ext cx="2147870" cy="0"/>
            </a:xfrm>
            <a:prstGeom prst="line">
              <a:avLst/>
            </a:prstGeom>
            <a:ln w="25400">
              <a:solidFill>
                <a:schemeClr val="bg1"/>
              </a:solidFill>
            </a:ln>
            <a:effectLst>
              <a:glow rad="50800">
                <a:srgbClr val="00B0F0">
                  <a:alpha val="27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Straight Connector 355">
              <a:extLst>
                <a:ext uri="{FF2B5EF4-FFF2-40B4-BE49-F238E27FC236}">
                  <a16:creationId xmlns:a16="http://schemas.microsoft.com/office/drawing/2014/main" id="{F70D9E7E-EA88-4F0D-A04B-A0237DF6F4BF}"/>
                </a:ext>
              </a:extLst>
            </p:cNvPr>
            <p:cNvCxnSpPr>
              <a:cxnSpLocks/>
            </p:cNvCxnSpPr>
            <p:nvPr/>
          </p:nvCxnSpPr>
          <p:spPr>
            <a:xfrm>
              <a:off x="1848765" y="6013788"/>
              <a:ext cx="567065" cy="428675"/>
            </a:xfrm>
            <a:prstGeom prst="line">
              <a:avLst/>
            </a:prstGeom>
            <a:ln w="25400">
              <a:solidFill>
                <a:schemeClr val="bg1"/>
              </a:solidFill>
            </a:ln>
            <a:effectLst>
              <a:glow rad="50800">
                <a:srgbClr val="00B0F0">
                  <a:alpha val="27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7" name="Oval 356">
            <a:extLst>
              <a:ext uri="{FF2B5EF4-FFF2-40B4-BE49-F238E27FC236}">
                <a16:creationId xmlns:a16="http://schemas.microsoft.com/office/drawing/2014/main" id="{30C2E0BB-31E5-4975-91BD-E1B969EFF3B5}"/>
              </a:ext>
            </a:extLst>
          </p:cNvPr>
          <p:cNvSpPr/>
          <p:nvPr/>
        </p:nvSpPr>
        <p:spPr>
          <a:xfrm flipV="1">
            <a:off x="6057834" y="6382908"/>
            <a:ext cx="149557" cy="149557"/>
          </a:xfrm>
          <a:prstGeom prst="ellipse">
            <a:avLst/>
          </a:prstGeom>
          <a:noFill/>
          <a:ln w="19050">
            <a:solidFill>
              <a:schemeClr val="bg1"/>
            </a:solidFill>
          </a:ln>
          <a:effectLst>
            <a:glow rad="50800">
              <a:srgbClr val="00B0F0">
                <a:alpha val="27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58" name="Straight Connector 357">
            <a:extLst>
              <a:ext uri="{FF2B5EF4-FFF2-40B4-BE49-F238E27FC236}">
                <a16:creationId xmlns:a16="http://schemas.microsoft.com/office/drawing/2014/main" id="{4618DC54-C688-475F-9E55-9F17CF517A70}"/>
              </a:ext>
            </a:extLst>
          </p:cNvPr>
          <p:cNvCxnSpPr>
            <a:cxnSpLocks/>
          </p:cNvCxnSpPr>
          <p:nvPr/>
        </p:nvCxnSpPr>
        <p:spPr>
          <a:xfrm>
            <a:off x="3024646" y="6544821"/>
            <a:ext cx="1347520" cy="0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glow rad="50800">
              <a:srgbClr val="00B0F0">
                <a:alpha val="27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9" name="Straight Connector 358">
            <a:extLst>
              <a:ext uri="{FF2B5EF4-FFF2-40B4-BE49-F238E27FC236}">
                <a16:creationId xmlns:a16="http://schemas.microsoft.com/office/drawing/2014/main" id="{DF15C703-547D-42EF-8F67-0C8C4187066D}"/>
              </a:ext>
            </a:extLst>
          </p:cNvPr>
          <p:cNvCxnSpPr>
            <a:cxnSpLocks/>
          </p:cNvCxnSpPr>
          <p:nvPr/>
        </p:nvCxnSpPr>
        <p:spPr>
          <a:xfrm>
            <a:off x="2600261" y="6333350"/>
            <a:ext cx="1347520" cy="0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glow rad="50800">
              <a:srgbClr val="00B0F0">
                <a:alpha val="27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0" name="Group 359">
            <a:extLst>
              <a:ext uri="{FF2B5EF4-FFF2-40B4-BE49-F238E27FC236}">
                <a16:creationId xmlns:a16="http://schemas.microsoft.com/office/drawing/2014/main" id="{FA0F4CD0-A0A1-4E1F-890A-E1372EC80245}"/>
              </a:ext>
            </a:extLst>
          </p:cNvPr>
          <p:cNvGrpSpPr/>
          <p:nvPr/>
        </p:nvGrpSpPr>
        <p:grpSpPr>
          <a:xfrm>
            <a:off x="2077919" y="6333350"/>
            <a:ext cx="690046" cy="215359"/>
            <a:chOff x="2273668" y="1178878"/>
            <a:chExt cx="690046" cy="215359"/>
          </a:xfrm>
          <a:effectLst>
            <a:glow rad="50800">
              <a:srgbClr val="00B0F0">
                <a:alpha val="27000"/>
              </a:srgbClr>
            </a:glow>
          </a:effectLst>
        </p:grpSpPr>
        <p:cxnSp>
          <p:nvCxnSpPr>
            <p:cNvPr id="361" name="Straight Connector 360">
              <a:extLst>
                <a:ext uri="{FF2B5EF4-FFF2-40B4-BE49-F238E27FC236}">
                  <a16:creationId xmlns:a16="http://schemas.microsoft.com/office/drawing/2014/main" id="{BE1BBD4F-3881-4689-81F6-9D81953249EB}"/>
                </a:ext>
              </a:extLst>
            </p:cNvPr>
            <p:cNvCxnSpPr>
              <a:cxnSpLocks/>
            </p:cNvCxnSpPr>
            <p:nvPr/>
          </p:nvCxnSpPr>
          <p:spPr>
            <a:xfrm>
              <a:off x="2546091" y="1390349"/>
              <a:ext cx="417623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2" name="Straight Connector 361">
              <a:extLst>
                <a:ext uri="{FF2B5EF4-FFF2-40B4-BE49-F238E27FC236}">
                  <a16:creationId xmlns:a16="http://schemas.microsoft.com/office/drawing/2014/main" id="{952A046E-2C00-4296-B3C3-91943F10B56E}"/>
                </a:ext>
              </a:extLst>
            </p:cNvPr>
            <p:cNvCxnSpPr>
              <a:cxnSpLocks/>
            </p:cNvCxnSpPr>
            <p:nvPr/>
          </p:nvCxnSpPr>
          <p:spPr>
            <a:xfrm>
              <a:off x="2273668" y="1178878"/>
              <a:ext cx="284884" cy="215359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3" name="Oval 362">
            <a:extLst>
              <a:ext uri="{FF2B5EF4-FFF2-40B4-BE49-F238E27FC236}">
                <a16:creationId xmlns:a16="http://schemas.microsoft.com/office/drawing/2014/main" id="{C1730245-8E3F-4B2F-93ED-883A982AED06}"/>
              </a:ext>
            </a:extLst>
          </p:cNvPr>
          <p:cNvSpPr/>
          <p:nvPr/>
        </p:nvSpPr>
        <p:spPr>
          <a:xfrm flipV="1">
            <a:off x="5666998" y="6382908"/>
            <a:ext cx="149557" cy="149557"/>
          </a:xfrm>
          <a:prstGeom prst="ellipse">
            <a:avLst/>
          </a:prstGeom>
          <a:noFill/>
          <a:ln w="19050">
            <a:solidFill>
              <a:schemeClr val="bg1"/>
            </a:solidFill>
          </a:ln>
          <a:effectLst>
            <a:glow rad="50800">
              <a:srgbClr val="00B0F0">
                <a:alpha val="27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4" name="Oval 363">
            <a:extLst>
              <a:ext uri="{FF2B5EF4-FFF2-40B4-BE49-F238E27FC236}">
                <a16:creationId xmlns:a16="http://schemas.microsoft.com/office/drawing/2014/main" id="{3781B8A2-6C60-40B8-9EA9-394829CEF4C3}"/>
              </a:ext>
            </a:extLst>
          </p:cNvPr>
          <p:cNvSpPr/>
          <p:nvPr/>
        </p:nvSpPr>
        <p:spPr>
          <a:xfrm flipV="1">
            <a:off x="5276162" y="6382907"/>
            <a:ext cx="149557" cy="149557"/>
          </a:xfrm>
          <a:prstGeom prst="ellipse">
            <a:avLst/>
          </a:prstGeom>
          <a:noFill/>
          <a:ln w="19050">
            <a:solidFill>
              <a:schemeClr val="bg1"/>
            </a:solidFill>
          </a:ln>
          <a:effectLst>
            <a:glow rad="50800">
              <a:srgbClr val="00B0F0">
                <a:alpha val="27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5" name="Oval 364">
            <a:extLst>
              <a:ext uri="{FF2B5EF4-FFF2-40B4-BE49-F238E27FC236}">
                <a16:creationId xmlns:a16="http://schemas.microsoft.com/office/drawing/2014/main" id="{AFCBB6F4-3C01-490A-883E-1B7A120F40B3}"/>
              </a:ext>
            </a:extLst>
          </p:cNvPr>
          <p:cNvSpPr/>
          <p:nvPr/>
        </p:nvSpPr>
        <p:spPr>
          <a:xfrm flipV="1">
            <a:off x="4897364" y="6382906"/>
            <a:ext cx="149557" cy="149557"/>
          </a:xfrm>
          <a:prstGeom prst="ellipse">
            <a:avLst/>
          </a:prstGeom>
          <a:noFill/>
          <a:ln w="19050">
            <a:solidFill>
              <a:schemeClr val="bg1"/>
            </a:solidFill>
          </a:ln>
          <a:effectLst>
            <a:glow rad="50800">
              <a:srgbClr val="00B0F0">
                <a:alpha val="27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6" name="TextBox 246">
            <a:extLst>
              <a:ext uri="{FF2B5EF4-FFF2-40B4-BE49-F238E27FC236}">
                <a16:creationId xmlns:a16="http://schemas.microsoft.com/office/drawing/2014/main" id="{536E8D62-7F23-418C-8622-130960300A18}"/>
              </a:ext>
            </a:extLst>
          </p:cNvPr>
          <p:cNvSpPr txBox="1"/>
          <p:nvPr/>
        </p:nvSpPr>
        <p:spPr>
          <a:xfrm>
            <a:off x="257172" y="764114"/>
            <a:ext cx="100440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>
                <a:solidFill>
                  <a:srgbClr val="FFC000"/>
                </a:solidFill>
                <a:effectLst>
                  <a:glow rad="63500">
                    <a:srgbClr val="5B9BD5">
                      <a:satMod val="175000"/>
                      <a:alpha val="40000"/>
                    </a:srgbClr>
                  </a:glow>
                </a:effectLst>
                <a:latin typeface="Oxanium" panose="02000503000000000000" pitchFamily="2" charset="2"/>
              </a:rPr>
              <a:t>CODE PYTHON: 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dirty="0">
                <a:solidFill>
                  <a:srgbClr val="FFC000"/>
                </a:solidFill>
                <a:effectLst>
                  <a:glow rad="63500">
                    <a:srgbClr val="5B9BD5">
                      <a:satMod val="175000"/>
                      <a:alpha val="40000"/>
                    </a:srgbClr>
                  </a:glow>
                </a:effectLst>
                <a:latin typeface="Oxanium" panose="02000503000000000000" pitchFamily="2" charset="2"/>
              </a:rPr>
              <a:t>		NHẬN DIỆN BARCODE – TRUYỀN DỮ LIỆU XUỐNG ARDUINO</a:t>
            </a:r>
            <a:endParaRPr kumimoji="0" lang="en-US" sz="2000" b="1" i="0" u="none" strike="noStrike" kern="1200" cap="none" spc="0" normalizeH="0" noProof="0" dirty="0">
              <a:ln>
                <a:noFill/>
              </a:ln>
              <a:solidFill>
                <a:srgbClr val="FFC000"/>
              </a:solidFill>
              <a:effectLst>
                <a:glow rad="63500">
                  <a:srgbClr val="5B9BD5">
                    <a:satMod val="175000"/>
                    <a:alpha val="40000"/>
                  </a:srgbClr>
                </a:glow>
              </a:effectLst>
              <a:uLnTx/>
              <a:uFillTx/>
              <a:latin typeface="Oxanium" panose="02000503000000000000" pitchFamily="2" charset="2"/>
            </a:endParaRPr>
          </a:p>
        </p:txBody>
      </p:sp>
      <p:grpSp>
        <p:nvGrpSpPr>
          <p:cNvPr id="372" name="Group 320">
            <a:extLst>
              <a:ext uri="{FF2B5EF4-FFF2-40B4-BE49-F238E27FC236}">
                <a16:creationId xmlns:a16="http://schemas.microsoft.com/office/drawing/2014/main" id="{1F41D6AF-2FA6-F302-25DB-4E6B8AF4434F}"/>
              </a:ext>
            </a:extLst>
          </p:cNvPr>
          <p:cNvGrpSpPr/>
          <p:nvPr/>
        </p:nvGrpSpPr>
        <p:grpSpPr>
          <a:xfrm rot="6291444">
            <a:off x="8604789" y="3269283"/>
            <a:ext cx="1062172" cy="944769"/>
            <a:chOff x="4768744" y="1995379"/>
            <a:chExt cx="2724390" cy="2423259"/>
          </a:xfrm>
          <a:effectLst>
            <a:glow rad="63500">
              <a:schemeClr val="accent5">
                <a:satMod val="175000"/>
                <a:alpha val="40000"/>
              </a:schemeClr>
            </a:glow>
          </a:effectLst>
        </p:grpSpPr>
        <p:grpSp>
          <p:nvGrpSpPr>
            <p:cNvPr id="374" name="Group 322">
              <a:extLst>
                <a:ext uri="{FF2B5EF4-FFF2-40B4-BE49-F238E27FC236}">
                  <a16:creationId xmlns:a16="http://schemas.microsoft.com/office/drawing/2014/main" id="{C8168A60-0E07-DBA0-1606-DC50B951B905}"/>
                </a:ext>
              </a:extLst>
            </p:cNvPr>
            <p:cNvGrpSpPr/>
            <p:nvPr/>
          </p:nvGrpSpPr>
          <p:grpSpPr>
            <a:xfrm>
              <a:off x="4768744" y="1995379"/>
              <a:ext cx="1366697" cy="1035276"/>
              <a:chOff x="4717539" y="1966119"/>
              <a:chExt cx="1366697" cy="1035276"/>
            </a:xfrm>
          </p:grpSpPr>
          <p:sp>
            <p:nvSpPr>
              <p:cNvPr id="381" name="Oval 329">
                <a:extLst>
                  <a:ext uri="{FF2B5EF4-FFF2-40B4-BE49-F238E27FC236}">
                    <a16:creationId xmlns:a16="http://schemas.microsoft.com/office/drawing/2014/main" id="{51CFAB5A-0C72-3D73-B2A3-522BEDC48F47}"/>
                  </a:ext>
                </a:extLst>
              </p:cNvPr>
              <p:cNvSpPr/>
              <p:nvPr/>
            </p:nvSpPr>
            <p:spPr>
              <a:xfrm>
                <a:off x="5204087" y="2238370"/>
                <a:ext cx="109891" cy="10989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82" name="Oval 330">
                <a:extLst>
                  <a:ext uri="{FF2B5EF4-FFF2-40B4-BE49-F238E27FC236}">
                    <a16:creationId xmlns:a16="http://schemas.microsoft.com/office/drawing/2014/main" id="{9DF8A506-24EA-619C-8B98-907AE7373E70}"/>
                  </a:ext>
                </a:extLst>
              </p:cNvPr>
              <p:cNvSpPr/>
              <p:nvPr/>
            </p:nvSpPr>
            <p:spPr>
              <a:xfrm>
                <a:off x="5532121" y="2058692"/>
                <a:ext cx="109891" cy="10989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83" name="Oval 331">
                <a:extLst>
                  <a:ext uri="{FF2B5EF4-FFF2-40B4-BE49-F238E27FC236}">
                    <a16:creationId xmlns:a16="http://schemas.microsoft.com/office/drawing/2014/main" id="{39730601-9976-334B-8452-BC5DB8AE9454}"/>
                  </a:ext>
                </a:extLst>
              </p:cNvPr>
              <p:cNvSpPr/>
              <p:nvPr/>
            </p:nvSpPr>
            <p:spPr>
              <a:xfrm>
                <a:off x="4942220" y="2492853"/>
                <a:ext cx="109891" cy="10989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84" name="Oval 332">
                <a:extLst>
                  <a:ext uri="{FF2B5EF4-FFF2-40B4-BE49-F238E27FC236}">
                    <a16:creationId xmlns:a16="http://schemas.microsoft.com/office/drawing/2014/main" id="{C4D3D890-6CA0-1DA1-6482-67B4AA459AF1}"/>
                  </a:ext>
                </a:extLst>
              </p:cNvPr>
              <p:cNvSpPr/>
              <p:nvPr/>
            </p:nvSpPr>
            <p:spPr>
              <a:xfrm>
                <a:off x="5974345" y="1966119"/>
                <a:ext cx="109891" cy="10989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85" name="Oval 333">
                <a:extLst>
                  <a:ext uri="{FF2B5EF4-FFF2-40B4-BE49-F238E27FC236}">
                    <a16:creationId xmlns:a16="http://schemas.microsoft.com/office/drawing/2014/main" id="{538A6AD0-5C59-5AFA-20ED-9AC1E8CAA1B6}"/>
                  </a:ext>
                </a:extLst>
              </p:cNvPr>
              <p:cNvSpPr/>
              <p:nvPr/>
            </p:nvSpPr>
            <p:spPr>
              <a:xfrm>
                <a:off x="4717539" y="2891504"/>
                <a:ext cx="109891" cy="10989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86" name="Oval 334">
                <a:extLst>
                  <a:ext uri="{FF2B5EF4-FFF2-40B4-BE49-F238E27FC236}">
                    <a16:creationId xmlns:a16="http://schemas.microsoft.com/office/drawing/2014/main" id="{708235C8-1642-4984-9098-19556CAE3F0F}"/>
                  </a:ext>
                </a:extLst>
              </p:cNvPr>
              <p:cNvSpPr/>
              <p:nvPr/>
            </p:nvSpPr>
            <p:spPr>
              <a:xfrm>
                <a:off x="4832758" y="2725873"/>
                <a:ext cx="49860" cy="49860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87" name="Oval 335">
                <a:extLst>
                  <a:ext uri="{FF2B5EF4-FFF2-40B4-BE49-F238E27FC236}">
                    <a16:creationId xmlns:a16="http://schemas.microsoft.com/office/drawing/2014/main" id="{CBE4C31E-5C89-C741-5FBB-9AAB99AEA3BA}"/>
                  </a:ext>
                </a:extLst>
              </p:cNvPr>
              <p:cNvSpPr/>
              <p:nvPr/>
            </p:nvSpPr>
            <p:spPr>
              <a:xfrm>
                <a:off x="5085782" y="2402847"/>
                <a:ext cx="49860" cy="49860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88" name="Oval 336">
                <a:extLst>
                  <a:ext uri="{FF2B5EF4-FFF2-40B4-BE49-F238E27FC236}">
                    <a16:creationId xmlns:a16="http://schemas.microsoft.com/office/drawing/2014/main" id="{2DEB7E05-FC3A-BF0D-B789-9D4AD70002AE}"/>
                  </a:ext>
                </a:extLst>
              </p:cNvPr>
              <p:cNvSpPr/>
              <p:nvPr/>
            </p:nvSpPr>
            <p:spPr>
              <a:xfrm>
                <a:off x="5387529" y="2170414"/>
                <a:ext cx="49860" cy="49860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89" name="Oval 337">
                <a:extLst>
                  <a:ext uri="{FF2B5EF4-FFF2-40B4-BE49-F238E27FC236}">
                    <a16:creationId xmlns:a16="http://schemas.microsoft.com/office/drawing/2014/main" id="{AD0BE37D-DE03-62F7-7431-71A1E59778C5}"/>
                  </a:ext>
                </a:extLst>
              </p:cNvPr>
              <p:cNvSpPr/>
              <p:nvPr/>
            </p:nvSpPr>
            <p:spPr>
              <a:xfrm>
                <a:off x="5792143" y="2025511"/>
                <a:ext cx="49860" cy="49860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375" name="Group 323">
              <a:extLst>
                <a:ext uri="{FF2B5EF4-FFF2-40B4-BE49-F238E27FC236}">
                  <a16:creationId xmlns:a16="http://schemas.microsoft.com/office/drawing/2014/main" id="{4DAF046F-708B-16D7-5492-92423D1C4FBF}"/>
                </a:ext>
              </a:extLst>
            </p:cNvPr>
            <p:cNvGrpSpPr/>
            <p:nvPr/>
          </p:nvGrpSpPr>
          <p:grpSpPr>
            <a:xfrm>
              <a:off x="7024812" y="3628456"/>
              <a:ext cx="468322" cy="790182"/>
              <a:chOff x="7061387" y="3665031"/>
              <a:chExt cx="468322" cy="790182"/>
            </a:xfrm>
          </p:grpSpPr>
          <p:sp>
            <p:nvSpPr>
              <p:cNvPr id="376" name="Oval 324">
                <a:extLst>
                  <a:ext uri="{FF2B5EF4-FFF2-40B4-BE49-F238E27FC236}">
                    <a16:creationId xmlns:a16="http://schemas.microsoft.com/office/drawing/2014/main" id="{182E15BF-6A7D-933C-AD09-4F04E1D4C096}"/>
                  </a:ext>
                </a:extLst>
              </p:cNvPr>
              <p:cNvSpPr/>
              <p:nvPr/>
            </p:nvSpPr>
            <p:spPr>
              <a:xfrm>
                <a:off x="7347505" y="3898159"/>
                <a:ext cx="109891" cy="10989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77" name="Oval 325">
                <a:extLst>
                  <a:ext uri="{FF2B5EF4-FFF2-40B4-BE49-F238E27FC236}">
                    <a16:creationId xmlns:a16="http://schemas.microsoft.com/office/drawing/2014/main" id="{E2C0CB3D-9A0F-2E3C-57D2-4B622A28F83D}"/>
                  </a:ext>
                </a:extLst>
              </p:cNvPr>
              <p:cNvSpPr/>
              <p:nvPr/>
            </p:nvSpPr>
            <p:spPr>
              <a:xfrm>
                <a:off x="7419818" y="3665031"/>
                <a:ext cx="109891" cy="10989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78" name="Oval 326">
                <a:extLst>
                  <a:ext uri="{FF2B5EF4-FFF2-40B4-BE49-F238E27FC236}">
                    <a16:creationId xmlns:a16="http://schemas.microsoft.com/office/drawing/2014/main" id="{E4EB5A04-ECE3-3CFE-C497-0507965F2403}"/>
                  </a:ext>
                </a:extLst>
              </p:cNvPr>
              <p:cNvSpPr/>
              <p:nvPr/>
            </p:nvSpPr>
            <p:spPr>
              <a:xfrm>
                <a:off x="7238874" y="4122865"/>
                <a:ext cx="109891" cy="10989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79" name="Oval 327">
                <a:extLst>
                  <a:ext uri="{FF2B5EF4-FFF2-40B4-BE49-F238E27FC236}">
                    <a16:creationId xmlns:a16="http://schemas.microsoft.com/office/drawing/2014/main" id="{B8333A2C-130C-E996-461B-5C2FE238CBD3}"/>
                  </a:ext>
                </a:extLst>
              </p:cNvPr>
              <p:cNvSpPr/>
              <p:nvPr/>
            </p:nvSpPr>
            <p:spPr>
              <a:xfrm>
                <a:off x="7233581" y="4134937"/>
                <a:ext cx="109891" cy="10989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80" name="Oval 328">
                <a:extLst>
                  <a:ext uri="{FF2B5EF4-FFF2-40B4-BE49-F238E27FC236}">
                    <a16:creationId xmlns:a16="http://schemas.microsoft.com/office/drawing/2014/main" id="{BE1F23CC-B885-28F8-1A96-38658782E0F6}"/>
                  </a:ext>
                </a:extLst>
              </p:cNvPr>
              <p:cNvSpPr/>
              <p:nvPr/>
            </p:nvSpPr>
            <p:spPr>
              <a:xfrm>
                <a:off x="7061387" y="4345322"/>
                <a:ext cx="109891" cy="10989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2" name="Hình chữ nhật 1">
            <a:extLst>
              <a:ext uri="{FF2B5EF4-FFF2-40B4-BE49-F238E27FC236}">
                <a16:creationId xmlns:a16="http://schemas.microsoft.com/office/drawing/2014/main" id="{D1916264-57DC-9D88-BDC2-B6123AA48D0F}"/>
              </a:ext>
            </a:extLst>
          </p:cNvPr>
          <p:cNvSpPr/>
          <p:nvPr/>
        </p:nvSpPr>
        <p:spPr>
          <a:xfrm>
            <a:off x="218201" y="786516"/>
            <a:ext cx="8543373" cy="871505"/>
          </a:xfrm>
          <a:prstGeom prst="rect">
            <a:avLst/>
          </a:prstGeom>
          <a:noFill/>
          <a:ln w="571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66" name="Hộp Văn bản 265">
            <a:extLst>
              <a:ext uri="{FF2B5EF4-FFF2-40B4-BE49-F238E27FC236}">
                <a16:creationId xmlns:a16="http://schemas.microsoft.com/office/drawing/2014/main" id="{5E2C3BBD-0711-6E33-2A9B-A340FA1E95E8}"/>
              </a:ext>
            </a:extLst>
          </p:cNvPr>
          <p:cNvSpPr txBox="1"/>
          <p:nvPr/>
        </p:nvSpPr>
        <p:spPr>
          <a:xfrm>
            <a:off x="89069" y="1806269"/>
            <a:ext cx="93383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180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 </a:t>
            </a:r>
            <a:r>
              <a:rPr lang="vi-VN" sz="180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Thực</a:t>
            </a:r>
            <a:r>
              <a:rPr lang="vi-VN" sz="180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vi-VN" sz="180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hiện</a:t>
            </a:r>
            <a:r>
              <a:rPr lang="vi-VN" sz="180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vi-VN" sz="180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các</a:t>
            </a:r>
            <a:r>
              <a:rPr lang="vi-VN" sz="180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vi-VN" sz="180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hành</a:t>
            </a:r>
            <a:r>
              <a:rPr lang="vi-VN" sz="180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vi-VN" sz="180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động</a:t>
            </a:r>
            <a:r>
              <a:rPr lang="vi-VN" sz="180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 tương </a:t>
            </a:r>
            <a:r>
              <a:rPr lang="vi-VN" sz="180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ứng</a:t>
            </a:r>
            <a:r>
              <a:rPr lang="vi-VN" sz="180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vi-VN" sz="180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với</a:t>
            </a:r>
            <a:r>
              <a:rPr lang="vi-VN" sz="180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vi-VN" sz="180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việc</a:t>
            </a:r>
            <a:r>
              <a:rPr lang="vi-VN" sz="180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vi-VN" sz="180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tìm</a:t>
            </a:r>
            <a:r>
              <a:rPr lang="vi-VN" sz="180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vi-VN" sz="180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thấy</a:t>
            </a:r>
            <a:r>
              <a:rPr lang="vi-VN" sz="180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vi-VN" sz="180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mã</a:t>
            </a:r>
            <a:r>
              <a:rPr lang="vi-VN" sz="180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vi-VN" sz="180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barcode</a:t>
            </a:r>
            <a:endParaRPr lang="vi-VN" dirty="0"/>
          </a:p>
        </p:txBody>
      </p:sp>
      <p:sp>
        <p:nvSpPr>
          <p:cNvPr id="267" name="Hộp Văn bản 266">
            <a:extLst>
              <a:ext uri="{FF2B5EF4-FFF2-40B4-BE49-F238E27FC236}">
                <a16:creationId xmlns:a16="http://schemas.microsoft.com/office/drawing/2014/main" id="{E733A2B3-43BC-0C1B-4C36-5C77C3F51DC6}"/>
              </a:ext>
            </a:extLst>
          </p:cNvPr>
          <p:cNvSpPr txBox="1"/>
          <p:nvPr/>
        </p:nvSpPr>
        <p:spPr>
          <a:xfrm>
            <a:off x="431907" y="2300427"/>
            <a:ext cx="6424347" cy="2862322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vi-VN" sz="1800" b="1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if</a:t>
            </a:r>
            <a:r>
              <a:rPr lang="vi-VN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data1</a:t>
            </a:r>
            <a:r>
              <a:rPr lang="vi-VN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vi-VN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==</a:t>
            </a:r>
            <a:r>
              <a:rPr lang="vi-VN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effectLst/>
                <a:latin typeface="Courier New" panose="02070309020205020404" pitchFamily="49" charset="0"/>
              </a:rPr>
              <a:t>barcode1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</a:rPr>
              <a:t> </a:t>
            </a:r>
            <a:r>
              <a:rPr lang="vi-VN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:</a:t>
            </a:r>
            <a:endParaRPr lang="en-US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180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	</a:t>
            </a:r>
            <a:r>
              <a:rPr lang="vi-VN" sz="1800" dirty="0" err="1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ser</a:t>
            </a:r>
            <a:r>
              <a:rPr lang="vi-VN" sz="1800" b="1" dirty="0" err="1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.</a:t>
            </a:r>
            <a:r>
              <a:rPr lang="vi-VN" sz="1800" dirty="0" err="1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write</a:t>
            </a:r>
            <a:r>
              <a:rPr lang="vi-VN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vi-VN" sz="1800" dirty="0">
                <a:solidFill>
                  <a:srgbClr val="808080"/>
                </a:solidFill>
                <a:effectLst/>
                <a:latin typeface="Courier New" panose="02070309020205020404" pitchFamily="49" charset="0"/>
              </a:rPr>
              <a:t>b"1\n"</a:t>
            </a:r>
            <a:r>
              <a:rPr lang="vi-VN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)</a:t>
            </a:r>
            <a:endParaRPr lang="en-US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180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	</a:t>
            </a:r>
            <a:r>
              <a:rPr lang="vi-VN" sz="1800" dirty="0" err="1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content</a:t>
            </a:r>
            <a:r>
              <a:rPr lang="vi-VN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vi-VN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vi-VN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vi-VN" sz="1800" dirty="0">
                <a:solidFill>
                  <a:srgbClr val="808080"/>
                </a:solidFill>
                <a:effectLst/>
                <a:latin typeface="Courier New" panose="02070309020205020404" pitchFamily="49" charset="0"/>
              </a:rPr>
              <a:t>" "</a:t>
            </a:r>
            <a:r>
              <a:rPr lang="vi-VN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endParaRPr lang="en-US" sz="18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sz="180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	</a:t>
            </a:r>
            <a:r>
              <a:rPr lang="vi-VN" sz="1800" dirty="0" err="1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dt</a:t>
            </a:r>
            <a:r>
              <a:rPr lang="vi-VN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vi-VN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vi-VN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vi-VN" sz="1800" dirty="0" err="1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ser</a:t>
            </a:r>
            <a:r>
              <a:rPr lang="vi-VN" sz="1800" b="1" dirty="0" err="1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.</a:t>
            </a:r>
            <a:r>
              <a:rPr lang="vi-VN" sz="1800" dirty="0" err="1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readline</a:t>
            </a:r>
            <a:r>
              <a:rPr lang="vi-VN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().</a:t>
            </a:r>
            <a:r>
              <a:rPr lang="vi-VN" sz="1800" dirty="0" err="1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decode</a:t>
            </a:r>
            <a:r>
              <a:rPr lang="vi-VN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().</a:t>
            </a:r>
            <a:r>
              <a:rPr lang="vi-VN" sz="1800" dirty="0" err="1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rstrip</a:t>
            </a:r>
            <a:r>
              <a:rPr lang="vi-VN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()</a:t>
            </a:r>
            <a:r>
              <a:rPr lang="vi-VN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endParaRPr lang="en-US" sz="18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sz="1800" b="1" dirty="0">
                <a:solidFill>
                  <a:srgbClr val="880088"/>
                </a:solidFill>
                <a:effectLst/>
                <a:latin typeface="Courier New" panose="02070309020205020404" pitchFamily="49" charset="0"/>
              </a:rPr>
              <a:t>	</a:t>
            </a:r>
            <a:r>
              <a:rPr lang="vi-VN" sz="1800" b="1" dirty="0" err="1">
                <a:solidFill>
                  <a:srgbClr val="880088"/>
                </a:solidFill>
                <a:effectLst/>
                <a:latin typeface="Courier New" panose="02070309020205020404" pitchFamily="49" charset="0"/>
              </a:rPr>
              <a:t>print</a:t>
            </a:r>
            <a:r>
              <a:rPr lang="vi-VN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vi-VN" sz="1800" dirty="0" err="1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dt</a:t>
            </a:r>
            <a:r>
              <a:rPr lang="vi-VN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)</a:t>
            </a:r>
            <a:r>
              <a:rPr lang="vi-VN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endParaRPr lang="en-US" sz="18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vi-VN" sz="1800" b="1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if</a:t>
            </a:r>
            <a:r>
              <a:rPr lang="vi-VN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data1</a:t>
            </a:r>
            <a:r>
              <a:rPr lang="vi-VN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vi-VN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==</a:t>
            </a:r>
            <a:r>
              <a:rPr lang="vi-VN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effectLst/>
                <a:latin typeface="Courier New" panose="02070309020205020404" pitchFamily="49" charset="0"/>
              </a:rPr>
              <a:t>barcode2 </a:t>
            </a:r>
            <a:r>
              <a:rPr lang="vi-VN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:</a:t>
            </a:r>
            <a:endParaRPr lang="en-US" sz="1800" b="1" dirty="0">
              <a:solidFill>
                <a:srgbClr val="000080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sz="180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	</a:t>
            </a:r>
            <a:r>
              <a:rPr lang="vi-VN" sz="1800" dirty="0" err="1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ser</a:t>
            </a:r>
            <a:r>
              <a:rPr lang="vi-VN" sz="1800" b="1" dirty="0" err="1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.</a:t>
            </a:r>
            <a:r>
              <a:rPr lang="vi-VN" sz="1800" dirty="0" err="1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write</a:t>
            </a:r>
            <a:r>
              <a:rPr lang="vi-VN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vi-VN" sz="1800" dirty="0">
                <a:solidFill>
                  <a:srgbClr val="808080"/>
                </a:solidFill>
                <a:effectLst/>
                <a:latin typeface="Courier New" panose="02070309020205020404" pitchFamily="49" charset="0"/>
              </a:rPr>
              <a:t>b"2\n"</a:t>
            </a:r>
            <a:r>
              <a:rPr lang="vi-VN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)</a:t>
            </a:r>
            <a:r>
              <a:rPr lang="vi-VN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endParaRPr lang="en-US" sz="18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sz="180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	</a:t>
            </a:r>
            <a:r>
              <a:rPr lang="vi-VN" sz="1800" dirty="0" err="1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content</a:t>
            </a:r>
            <a:r>
              <a:rPr lang="vi-VN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vi-VN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vi-VN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vi-VN" sz="1800" dirty="0">
                <a:solidFill>
                  <a:srgbClr val="808080"/>
                </a:solidFill>
                <a:effectLst/>
                <a:latin typeface="Courier New" panose="02070309020205020404" pitchFamily="49" charset="0"/>
              </a:rPr>
              <a:t>" "</a:t>
            </a:r>
            <a:r>
              <a:rPr lang="vi-VN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endParaRPr lang="en-US" sz="18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sz="180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	</a:t>
            </a:r>
            <a:r>
              <a:rPr lang="vi-VN" sz="1800" dirty="0" err="1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dt</a:t>
            </a:r>
            <a:r>
              <a:rPr lang="vi-VN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vi-VN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vi-VN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vi-VN" sz="1800" dirty="0" err="1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ser</a:t>
            </a:r>
            <a:r>
              <a:rPr lang="vi-VN" sz="1800" b="1" dirty="0" err="1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.</a:t>
            </a:r>
            <a:r>
              <a:rPr lang="vi-VN" sz="1800" dirty="0" err="1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readline</a:t>
            </a:r>
            <a:r>
              <a:rPr lang="vi-VN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().</a:t>
            </a:r>
            <a:r>
              <a:rPr lang="vi-VN" sz="1800" dirty="0" err="1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decode</a:t>
            </a:r>
            <a:r>
              <a:rPr lang="vi-VN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().</a:t>
            </a:r>
            <a:r>
              <a:rPr lang="vi-VN" sz="1800" dirty="0" err="1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rstrip</a:t>
            </a:r>
            <a:r>
              <a:rPr lang="vi-VN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()</a:t>
            </a:r>
            <a:r>
              <a:rPr lang="vi-VN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endParaRPr lang="en-US" sz="18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sz="1800" b="1" dirty="0">
                <a:solidFill>
                  <a:srgbClr val="880088"/>
                </a:solidFill>
                <a:effectLst/>
                <a:latin typeface="Courier New" panose="02070309020205020404" pitchFamily="49" charset="0"/>
              </a:rPr>
              <a:t>	</a:t>
            </a:r>
            <a:r>
              <a:rPr lang="vi-VN" sz="1800" b="1" dirty="0" err="1">
                <a:solidFill>
                  <a:srgbClr val="880088"/>
                </a:solidFill>
                <a:effectLst/>
                <a:latin typeface="Courier New" panose="02070309020205020404" pitchFamily="49" charset="0"/>
              </a:rPr>
              <a:t>print</a:t>
            </a:r>
            <a:r>
              <a:rPr lang="vi-VN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vi-VN" sz="1800" dirty="0" err="1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dt</a:t>
            </a:r>
            <a:r>
              <a:rPr lang="vi-VN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)</a:t>
            </a:r>
            <a:r>
              <a:rPr lang="vi-VN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123421362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-2.22222E-6 L 0.80782 -2.22222E-6 " pathEditMode="relative" rAng="0" ptsTypes="AA">
                                      <p:cBhvr>
                                        <p:cTn id="6" dur="20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391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8" fill="hold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11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30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repeatCount="indefinite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000"/>
                                        <p:tgtEl>
                                          <p:spTgt spid="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repeatCount="indefinite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2000"/>
                                        <p:tgtEl>
                                          <p:spTgt spid="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repeatCount="indefinite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2000"/>
                                        <p:tgtEl>
                                          <p:spTgt spid="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2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30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2" repeatCount="indefinite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30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repeatCount="indefinite" fill="hold" grpId="0" nodeType="withEffect">
                                  <p:stCondLst>
                                    <p:cond delay="6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repeatCount="indefinite" fill="hold" grpId="0" nodeType="withEffect">
                                  <p:stCondLst>
                                    <p:cond delay="13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repeatCount="indefinite" fill="hold" grpId="0" nodeType="withEffect">
                                  <p:stCondLst>
                                    <p:cond delay="18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5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1.85185E-6 L -0.06705 1.85185E-6 " pathEditMode="relative" rAng="0" ptsTypes="AA">
                                      <p:cBhvr>
                                        <p:cTn id="41" dur="2000" fill="hold"/>
                                        <p:tgtEl>
                                          <p:spTgt spid="3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59" y="0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63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-2.22222E-6 L 0.0496 -2.22222E-6 " pathEditMode="relative" rAng="0" ptsTypes="AA">
                                      <p:cBhvr>
                                        <p:cTn id="43" dur="2000" fill="hold"/>
                                        <p:tgtEl>
                                          <p:spTgt spid="3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74" y="0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8" dur="3600" fill="hold"/>
                                        <p:tgtEl>
                                          <p:spTgt spid="37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7" grpId="0" animBg="1"/>
      <p:bldP spid="363" grpId="0" animBg="1"/>
      <p:bldP spid="364" grpId="0" animBg="1"/>
      <p:bldP spid="365" grpId="0" animBg="1"/>
      <p:bldP spid="36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Group 65">
            <a:extLst>
              <a:ext uri="{FF2B5EF4-FFF2-40B4-BE49-F238E27FC236}">
                <a16:creationId xmlns:a16="http://schemas.microsoft.com/office/drawing/2014/main" id="{E80ECF22-4068-478B-8320-C5974C70CA0B}"/>
              </a:ext>
            </a:extLst>
          </p:cNvPr>
          <p:cNvGrpSpPr/>
          <p:nvPr/>
        </p:nvGrpSpPr>
        <p:grpSpPr>
          <a:xfrm>
            <a:off x="43161" y="-54705"/>
            <a:ext cx="12228942" cy="6870700"/>
            <a:chOff x="-55036" y="-12700"/>
            <a:chExt cx="12228942" cy="6870700"/>
          </a:xfrm>
        </p:grpSpPr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6E6A1BC5-565D-41ED-9EF4-A406EEEE17DF}"/>
                </a:ext>
              </a:extLst>
            </p:cNvPr>
            <p:cNvSpPr/>
            <p:nvPr/>
          </p:nvSpPr>
          <p:spPr>
            <a:xfrm>
              <a:off x="4219604" y="-12700"/>
              <a:ext cx="7954302" cy="68707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538B75DC-0A37-42B3-A76A-346155507DAC}"/>
                </a:ext>
              </a:extLst>
            </p:cNvPr>
            <p:cNvSpPr/>
            <p:nvPr/>
          </p:nvSpPr>
          <p:spPr>
            <a:xfrm>
              <a:off x="-55036" y="-12700"/>
              <a:ext cx="4274639" cy="68707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80EE4F5C-C8F0-4F37-B486-61D6D1FA863F}"/>
              </a:ext>
            </a:extLst>
          </p:cNvPr>
          <p:cNvGrpSpPr/>
          <p:nvPr/>
        </p:nvGrpSpPr>
        <p:grpSpPr>
          <a:xfrm>
            <a:off x="-5585807" y="36161"/>
            <a:ext cx="22505609" cy="663117"/>
            <a:chOff x="-3210580" y="576235"/>
            <a:chExt cx="22505609" cy="760471"/>
          </a:xfrm>
          <a:effectLst>
            <a:glow rad="63500">
              <a:schemeClr val="bg1">
                <a:alpha val="28000"/>
              </a:schemeClr>
            </a:glow>
          </a:effectLst>
        </p:grpSpPr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95C95EDC-A94D-4FB2-B963-663D4CF96A5B}"/>
                </a:ext>
              </a:extLst>
            </p:cNvPr>
            <p:cNvGrpSpPr/>
            <p:nvPr/>
          </p:nvGrpSpPr>
          <p:grpSpPr>
            <a:xfrm>
              <a:off x="-3210580" y="576235"/>
              <a:ext cx="11183109" cy="750872"/>
              <a:chOff x="65055" y="835233"/>
              <a:chExt cx="14182026" cy="1109250"/>
            </a:xfrm>
          </p:grpSpPr>
          <p:grpSp>
            <p:nvGrpSpPr>
              <p:cNvPr id="160" name="Group 159">
                <a:extLst>
                  <a:ext uri="{FF2B5EF4-FFF2-40B4-BE49-F238E27FC236}">
                    <a16:creationId xmlns:a16="http://schemas.microsoft.com/office/drawing/2014/main" id="{B82C9941-260D-41D3-9590-630D0EB2BE43}"/>
                  </a:ext>
                </a:extLst>
              </p:cNvPr>
              <p:cNvGrpSpPr/>
              <p:nvPr/>
            </p:nvGrpSpPr>
            <p:grpSpPr>
              <a:xfrm>
                <a:off x="65055" y="835233"/>
                <a:ext cx="4583987" cy="1099349"/>
                <a:chOff x="65055" y="835233"/>
                <a:chExt cx="4583987" cy="1099349"/>
              </a:xfrm>
            </p:grpSpPr>
            <p:grpSp>
              <p:nvGrpSpPr>
                <p:cNvPr id="219" name="Group 218">
                  <a:extLst>
                    <a:ext uri="{FF2B5EF4-FFF2-40B4-BE49-F238E27FC236}">
                      <a16:creationId xmlns:a16="http://schemas.microsoft.com/office/drawing/2014/main" id="{5F627EF3-13B3-4536-AB26-537DD134EE2B}"/>
                    </a:ext>
                  </a:extLst>
                </p:cNvPr>
                <p:cNvGrpSpPr/>
                <p:nvPr/>
              </p:nvGrpSpPr>
              <p:grpSpPr>
                <a:xfrm>
                  <a:off x="1055981" y="845134"/>
                  <a:ext cx="1197865" cy="1089448"/>
                  <a:chOff x="3153001" y="1419726"/>
                  <a:chExt cx="1197865" cy="1089448"/>
                </a:xfrm>
              </p:grpSpPr>
              <p:cxnSp>
                <p:nvCxnSpPr>
                  <p:cNvPr id="240" name="Straight Connector 239">
                    <a:extLst>
                      <a:ext uri="{FF2B5EF4-FFF2-40B4-BE49-F238E27FC236}">
                        <a16:creationId xmlns:a16="http://schemas.microsoft.com/office/drawing/2014/main" id="{7C7FE994-F1AD-4BD5-B040-FE9AE27A17C1}"/>
                      </a:ext>
                    </a:extLst>
                  </p:cNvPr>
                  <p:cNvCxnSpPr/>
                  <p:nvPr/>
                </p:nvCxnSpPr>
                <p:spPr>
                  <a:xfrm>
                    <a:off x="3153001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1" name="Straight Connector 240">
                    <a:extLst>
                      <a:ext uri="{FF2B5EF4-FFF2-40B4-BE49-F238E27FC236}">
                        <a16:creationId xmlns:a16="http://schemas.microsoft.com/office/drawing/2014/main" id="{6C6FF7A5-AA73-41A7-B31B-AA65989CC40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2" name="Straight Connector 241">
                    <a:extLst>
                      <a:ext uri="{FF2B5EF4-FFF2-40B4-BE49-F238E27FC236}">
                        <a16:creationId xmlns:a16="http://schemas.microsoft.com/office/drawing/2014/main" id="{22E54635-5810-4647-B888-02A98E430B8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3" name="Straight Connector 242">
                    <a:extLst>
                      <a:ext uri="{FF2B5EF4-FFF2-40B4-BE49-F238E27FC236}">
                        <a16:creationId xmlns:a16="http://schemas.microsoft.com/office/drawing/2014/main" id="{C82F5B17-B672-4079-B1D0-ED8C41FF06A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4" name="Straight Connector 243">
                    <a:extLst>
                      <a:ext uri="{FF2B5EF4-FFF2-40B4-BE49-F238E27FC236}">
                        <a16:creationId xmlns:a16="http://schemas.microsoft.com/office/drawing/2014/main" id="{D69F5B36-D342-41AA-933F-3E730378BCD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5" name="Straight Connector 244">
                    <a:extLst>
                      <a:ext uri="{FF2B5EF4-FFF2-40B4-BE49-F238E27FC236}">
                        <a16:creationId xmlns:a16="http://schemas.microsoft.com/office/drawing/2014/main" id="{A9876513-75CE-4708-AAEB-0D2C16235D1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6" name="Straight Connector 245">
                    <a:extLst>
                      <a:ext uri="{FF2B5EF4-FFF2-40B4-BE49-F238E27FC236}">
                        <a16:creationId xmlns:a16="http://schemas.microsoft.com/office/drawing/2014/main" id="{DCC9C835-EE7E-4A71-B35F-202A8F30545D}"/>
                      </a:ext>
                    </a:extLst>
                  </p:cNvPr>
                  <p:cNvCxnSpPr/>
                  <p:nvPr/>
                </p:nvCxnSpPr>
                <p:spPr>
                  <a:xfrm>
                    <a:off x="4350866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20" name="Group 219">
                  <a:extLst>
                    <a:ext uri="{FF2B5EF4-FFF2-40B4-BE49-F238E27FC236}">
                      <a16:creationId xmlns:a16="http://schemas.microsoft.com/office/drawing/2014/main" id="{C34D492C-9DBB-4FCF-9E52-28899EFC8003}"/>
                    </a:ext>
                  </a:extLst>
                </p:cNvPr>
                <p:cNvGrpSpPr/>
                <p:nvPr/>
              </p:nvGrpSpPr>
              <p:grpSpPr>
                <a:xfrm>
                  <a:off x="2459405" y="842566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234" name="Straight Connector 233">
                    <a:extLst>
                      <a:ext uri="{FF2B5EF4-FFF2-40B4-BE49-F238E27FC236}">
                        <a16:creationId xmlns:a16="http://schemas.microsoft.com/office/drawing/2014/main" id="{95D0D0AA-176B-4E97-A88A-3E5C08957EA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5" name="Straight Connector 234">
                    <a:extLst>
                      <a:ext uri="{FF2B5EF4-FFF2-40B4-BE49-F238E27FC236}">
                        <a16:creationId xmlns:a16="http://schemas.microsoft.com/office/drawing/2014/main" id="{9BC07E9D-DD37-4083-82E5-F160F7FD461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6" name="Straight Connector 235">
                    <a:extLst>
                      <a:ext uri="{FF2B5EF4-FFF2-40B4-BE49-F238E27FC236}">
                        <a16:creationId xmlns:a16="http://schemas.microsoft.com/office/drawing/2014/main" id="{7521FA14-B6C9-4BEA-8073-7FC3877E886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7" name="Straight Connector 236">
                    <a:extLst>
                      <a:ext uri="{FF2B5EF4-FFF2-40B4-BE49-F238E27FC236}">
                        <a16:creationId xmlns:a16="http://schemas.microsoft.com/office/drawing/2014/main" id="{BB624ECD-C068-43AE-810E-0052ED5AC64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8" name="Straight Connector 237">
                    <a:extLst>
                      <a:ext uri="{FF2B5EF4-FFF2-40B4-BE49-F238E27FC236}">
                        <a16:creationId xmlns:a16="http://schemas.microsoft.com/office/drawing/2014/main" id="{7752DE68-60D8-4EC3-A407-043705F4907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9" name="Straight Connector 238">
                    <a:extLst>
                      <a:ext uri="{FF2B5EF4-FFF2-40B4-BE49-F238E27FC236}">
                        <a16:creationId xmlns:a16="http://schemas.microsoft.com/office/drawing/2014/main" id="{39A796C4-5215-49E5-A5F5-9EDD85603E96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21" name="Group 220">
                  <a:extLst>
                    <a:ext uri="{FF2B5EF4-FFF2-40B4-BE49-F238E27FC236}">
                      <a16:creationId xmlns:a16="http://schemas.microsoft.com/office/drawing/2014/main" id="{B458443F-A38D-40B4-B734-05EA4EF7BE40}"/>
                    </a:ext>
                  </a:extLst>
                </p:cNvPr>
                <p:cNvGrpSpPr/>
                <p:nvPr/>
              </p:nvGrpSpPr>
              <p:grpSpPr>
                <a:xfrm>
                  <a:off x="3652946" y="835233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228" name="Straight Connector 227">
                    <a:extLst>
                      <a:ext uri="{FF2B5EF4-FFF2-40B4-BE49-F238E27FC236}">
                        <a16:creationId xmlns:a16="http://schemas.microsoft.com/office/drawing/2014/main" id="{BAE59C18-AE1D-41E9-89A2-8625B246D5B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9" name="Straight Connector 228">
                    <a:extLst>
                      <a:ext uri="{FF2B5EF4-FFF2-40B4-BE49-F238E27FC236}">
                        <a16:creationId xmlns:a16="http://schemas.microsoft.com/office/drawing/2014/main" id="{00D8D874-374A-4621-A79B-133E2AADE2F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0" name="Straight Connector 229">
                    <a:extLst>
                      <a:ext uri="{FF2B5EF4-FFF2-40B4-BE49-F238E27FC236}">
                        <a16:creationId xmlns:a16="http://schemas.microsoft.com/office/drawing/2014/main" id="{D0F95B71-BE24-4DB9-8E35-C8E3D836239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1" name="Straight Connector 230">
                    <a:extLst>
                      <a:ext uri="{FF2B5EF4-FFF2-40B4-BE49-F238E27FC236}">
                        <a16:creationId xmlns:a16="http://schemas.microsoft.com/office/drawing/2014/main" id="{0CB50129-FEF1-4EF1-B8ED-FF906B8D927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2" name="Straight Connector 231">
                    <a:extLst>
                      <a:ext uri="{FF2B5EF4-FFF2-40B4-BE49-F238E27FC236}">
                        <a16:creationId xmlns:a16="http://schemas.microsoft.com/office/drawing/2014/main" id="{530A670B-4F1F-4BB6-BF7D-442F7D22399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3" name="Straight Connector 232">
                    <a:extLst>
                      <a:ext uri="{FF2B5EF4-FFF2-40B4-BE49-F238E27FC236}">
                        <a16:creationId xmlns:a16="http://schemas.microsoft.com/office/drawing/2014/main" id="{3154C7F1-A7CB-468E-AEB7-965059E7DB75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22" name="Group 221">
                  <a:extLst>
                    <a:ext uri="{FF2B5EF4-FFF2-40B4-BE49-F238E27FC236}">
                      <a16:creationId xmlns:a16="http://schemas.microsoft.com/office/drawing/2014/main" id="{00D08758-1E90-48BE-86FF-D3A02AA5DB6E}"/>
                    </a:ext>
                  </a:extLst>
                </p:cNvPr>
                <p:cNvGrpSpPr/>
                <p:nvPr/>
              </p:nvGrpSpPr>
              <p:grpSpPr>
                <a:xfrm flipH="1">
                  <a:off x="65055" y="835233"/>
                  <a:ext cx="807076" cy="542156"/>
                  <a:chOff x="3354770" y="1419726"/>
                  <a:chExt cx="807076" cy="542156"/>
                </a:xfrm>
              </p:grpSpPr>
              <p:cxnSp>
                <p:nvCxnSpPr>
                  <p:cNvPr id="223" name="Straight Connector 222">
                    <a:extLst>
                      <a:ext uri="{FF2B5EF4-FFF2-40B4-BE49-F238E27FC236}">
                        <a16:creationId xmlns:a16="http://schemas.microsoft.com/office/drawing/2014/main" id="{871A48F5-32E4-475E-9C30-A50AE32C0F8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4" name="Straight Connector 223">
                    <a:extLst>
                      <a:ext uri="{FF2B5EF4-FFF2-40B4-BE49-F238E27FC236}">
                        <a16:creationId xmlns:a16="http://schemas.microsoft.com/office/drawing/2014/main" id="{29AD3006-F13C-4962-870F-4EC7E1E1DC9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5" name="Straight Connector 224">
                    <a:extLst>
                      <a:ext uri="{FF2B5EF4-FFF2-40B4-BE49-F238E27FC236}">
                        <a16:creationId xmlns:a16="http://schemas.microsoft.com/office/drawing/2014/main" id="{DDA53355-0E53-41A9-822B-F0F18CB4834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6" name="Straight Connector 225">
                    <a:extLst>
                      <a:ext uri="{FF2B5EF4-FFF2-40B4-BE49-F238E27FC236}">
                        <a16:creationId xmlns:a16="http://schemas.microsoft.com/office/drawing/2014/main" id="{545F61E5-0F7A-4FDD-9030-EA7DA2BA0F9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7" name="Straight Connector 226">
                    <a:extLst>
                      <a:ext uri="{FF2B5EF4-FFF2-40B4-BE49-F238E27FC236}">
                        <a16:creationId xmlns:a16="http://schemas.microsoft.com/office/drawing/2014/main" id="{28AF7EA3-F577-4EF3-BF9E-543B8D7F618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61" name="Group 160">
                <a:extLst>
                  <a:ext uri="{FF2B5EF4-FFF2-40B4-BE49-F238E27FC236}">
                    <a16:creationId xmlns:a16="http://schemas.microsoft.com/office/drawing/2014/main" id="{320C52FF-12F7-41E3-8174-1A839AE30908}"/>
                  </a:ext>
                </a:extLst>
              </p:cNvPr>
              <p:cNvGrpSpPr/>
              <p:nvPr/>
            </p:nvGrpSpPr>
            <p:grpSpPr>
              <a:xfrm>
                <a:off x="4862745" y="845134"/>
                <a:ext cx="4583987" cy="1099349"/>
                <a:chOff x="65055" y="835233"/>
                <a:chExt cx="4583987" cy="1099349"/>
              </a:xfrm>
            </p:grpSpPr>
            <p:grpSp>
              <p:nvGrpSpPr>
                <p:cNvPr id="191" name="Group 190">
                  <a:extLst>
                    <a:ext uri="{FF2B5EF4-FFF2-40B4-BE49-F238E27FC236}">
                      <a16:creationId xmlns:a16="http://schemas.microsoft.com/office/drawing/2014/main" id="{EE6141EC-D64F-4B6F-A4FB-298808B2FA95}"/>
                    </a:ext>
                  </a:extLst>
                </p:cNvPr>
                <p:cNvGrpSpPr/>
                <p:nvPr/>
              </p:nvGrpSpPr>
              <p:grpSpPr>
                <a:xfrm>
                  <a:off x="1055981" y="845134"/>
                  <a:ext cx="1197865" cy="1089448"/>
                  <a:chOff x="3153001" y="1419726"/>
                  <a:chExt cx="1197865" cy="1089448"/>
                </a:xfrm>
              </p:grpSpPr>
              <p:cxnSp>
                <p:nvCxnSpPr>
                  <p:cNvPr id="212" name="Straight Connector 211">
                    <a:extLst>
                      <a:ext uri="{FF2B5EF4-FFF2-40B4-BE49-F238E27FC236}">
                        <a16:creationId xmlns:a16="http://schemas.microsoft.com/office/drawing/2014/main" id="{EC9EFF63-F1EE-4301-BC4E-AFE440BED13E}"/>
                      </a:ext>
                    </a:extLst>
                  </p:cNvPr>
                  <p:cNvCxnSpPr/>
                  <p:nvPr/>
                </p:nvCxnSpPr>
                <p:spPr>
                  <a:xfrm>
                    <a:off x="3153001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3" name="Straight Connector 212">
                    <a:extLst>
                      <a:ext uri="{FF2B5EF4-FFF2-40B4-BE49-F238E27FC236}">
                        <a16:creationId xmlns:a16="http://schemas.microsoft.com/office/drawing/2014/main" id="{C7407B08-B239-48D5-B916-824B20C60C9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4" name="Straight Connector 213">
                    <a:extLst>
                      <a:ext uri="{FF2B5EF4-FFF2-40B4-BE49-F238E27FC236}">
                        <a16:creationId xmlns:a16="http://schemas.microsoft.com/office/drawing/2014/main" id="{7DC0F8B8-5914-4653-A2B4-D1E5660A72F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5" name="Straight Connector 214">
                    <a:extLst>
                      <a:ext uri="{FF2B5EF4-FFF2-40B4-BE49-F238E27FC236}">
                        <a16:creationId xmlns:a16="http://schemas.microsoft.com/office/drawing/2014/main" id="{C7840957-E26A-4D8C-9A45-8970BF0D828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6" name="Straight Connector 215">
                    <a:extLst>
                      <a:ext uri="{FF2B5EF4-FFF2-40B4-BE49-F238E27FC236}">
                        <a16:creationId xmlns:a16="http://schemas.microsoft.com/office/drawing/2014/main" id="{E1679A11-BA60-4998-AE24-5C85D84EA2F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7" name="Straight Connector 216">
                    <a:extLst>
                      <a:ext uri="{FF2B5EF4-FFF2-40B4-BE49-F238E27FC236}">
                        <a16:creationId xmlns:a16="http://schemas.microsoft.com/office/drawing/2014/main" id="{AA828ACB-EBD1-4717-A930-2B1F103DC3D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8" name="Straight Connector 217">
                    <a:extLst>
                      <a:ext uri="{FF2B5EF4-FFF2-40B4-BE49-F238E27FC236}">
                        <a16:creationId xmlns:a16="http://schemas.microsoft.com/office/drawing/2014/main" id="{6DA862CD-69EE-4DE5-96E4-5A4DBF45B09A}"/>
                      </a:ext>
                    </a:extLst>
                  </p:cNvPr>
                  <p:cNvCxnSpPr/>
                  <p:nvPr/>
                </p:nvCxnSpPr>
                <p:spPr>
                  <a:xfrm>
                    <a:off x="4350866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92" name="Group 191">
                  <a:extLst>
                    <a:ext uri="{FF2B5EF4-FFF2-40B4-BE49-F238E27FC236}">
                      <a16:creationId xmlns:a16="http://schemas.microsoft.com/office/drawing/2014/main" id="{CF95CD2D-4FD1-4B43-B47C-2C5E2D9FE69E}"/>
                    </a:ext>
                  </a:extLst>
                </p:cNvPr>
                <p:cNvGrpSpPr/>
                <p:nvPr/>
              </p:nvGrpSpPr>
              <p:grpSpPr>
                <a:xfrm>
                  <a:off x="2459405" y="842566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206" name="Straight Connector 205">
                    <a:extLst>
                      <a:ext uri="{FF2B5EF4-FFF2-40B4-BE49-F238E27FC236}">
                        <a16:creationId xmlns:a16="http://schemas.microsoft.com/office/drawing/2014/main" id="{0A992FDC-4254-42A6-8AF2-1E03740DE7C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7" name="Straight Connector 206">
                    <a:extLst>
                      <a:ext uri="{FF2B5EF4-FFF2-40B4-BE49-F238E27FC236}">
                        <a16:creationId xmlns:a16="http://schemas.microsoft.com/office/drawing/2014/main" id="{D691C09C-1E4B-4E43-85C2-B0A2BBEE98E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8" name="Straight Connector 207">
                    <a:extLst>
                      <a:ext uri="{FF2B5EF4-FFF2-40B4-BE49-F238E27FC236}">
                        <a16:creationId xmlns:a16="http://schemas.microsoft.com/office/drawing/2014/main" id="{96F8C552-D3BC-439D-A5A6-6AF253D2DC6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9" name="Straight Connector 208">
                    <a:extLst>
                      <a:ext uri="{FF2B5EF4-FFF2-40B4-BE49-F238E27FC236}">
                        <a16:creationId xmlns:a16="http://schemas.microsoft.com/office/drawing/2014/main" id="{5886EFEC-679E-4F54-A659-0D45289E9AF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0" name="Straight Connector 209">
                    <a:extLst>
                      <a:ext uri="{FF2B5EF4-FFF2-40B4-BE49-F238E27FC236}">
                        <a16:creationId xmlns:a16="http://schemas.microsoft.com/office/drawing/2014/main" id="{E667C48B-4EC3-45B2-8CC0-3948EE6C55B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1" name="Straight Connector 210">
                    <a:extLst>
                      <a:ext uri="{FF2B5EF4-FFF2-40B4-BE49-F238E27FC236}">
                        <a16:creationId xmlns:a16="http://schemas.microsoft.com/office/drawing/2014/main" id="{C99A83CF-5C61-4DFD-8132-3B0C446B94DB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93" name="Group 192">
                  <a:extLst>
                    <a:ext uri="{FF2B5EF4-FFF2-40B4-BE49-F238E27FC236}">
                      <a16:creationId xmlns:a16="http://schemas.microsoft.com/office/drawing/2014/main" id="{6BE5CEB7-092B-4EE1-B511-966197024F81}"/>
                    </a:ext>
                  </a:extLst>
                </p:cNvPr>
                <p:cNvGrpSpPr/>
                <p:nvPr/>
              </p:nvGrpSpPr>
              <p:grpSpPr>
                <a:xfrm>
                  <a:off x="3652946" y="835233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200" name="Straight Connector 199">
                    <a:extLst>
                      <a:ext uri="{FF2B5EF4-FFF2-40B4-BE49-F238E27FC236}">
                        <a16:creationId xmlns:a16="http://schemas.microsoft.com/office/drawing/2014/main" id="{E447D8CF-15B0-4BA3-8761-0C784E9AE4B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1" name="Straight Connector 200">
                    <a:extLst>
                      <a:ext uri="{FF2B5EF4-FFF2-40B4-BE49-F238E27FC236}">
                        <a16:creationId xmlns:a16="http://schemas.microsoft.com/office/drawing/2014/main" id="{7216C3DF-0C7A-4B53-B301-D4E043D6438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2" name="Straight Connector 201">
                    <a:extLst>
                      <a:ext uri="{FF2B5EF4-FFF2-40B4-BE49-F238E27FC236}">
                        <a16:creationId xmlns:a16="http://schemas.microsoft.com/office/drawing/2014/main" id="{4DE6ED6D-A167-4E15-882B-098D43B5F32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3" name="Straight Connector 202">
                    <a:extLst>
                      <a:ext uri="{FF2B5EF4-FFF2-40B4-BE49-F238E27FC236}">
                        <a16:creationId xmlns:a16="http://schemas.microsoft.com/office/drawing/2014/main" id="{425F0942-B47C-4229-BA61-C45BE42513A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4" name="Straight Connector 203">
                    <a:extLst>
                      <a:ext uri="{FF2B5EF4-FFF2-40B4-BE49-F238E27FC236}">
                        <a16:creationId xmlns:a16="http://schemas.microsoft.com/office/drawing/2014/main" id="{6F930725-46C4-4862-8EC6-25235CF028B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5" name="Straight Connector 204">
                    <a:extLst>
                      <a:ext uri="{FF2B5EF4-FFF2-40B4-BE49-F238E27FC236}">
                        <a16:creationId xmlns:a16="http://schemas.microsoft.com/office/drawing/2014/main" id="{A8E9E68D-CE49-4815-8025-CC8413C719CA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94" name="Group 193">
                  <a:extLst>
                    <a:ext uri="{FF2B5EF4-FFF2-40B4-BE49-F238E27FC236}">
                      <a16:creationId xmlns:a16="http://schemas.microsoft.com/office/drawing/2014/main" id="{10EE9D7D-A82A-48C9-823F-11F4E3BE43FA}"/>
                    </a:ext>
                  </a:extLst>
                </p:cNvPr>
                <p:cNvGrpSpPr/>
                <p:nvPr/>
              </p:nvGrpSpPr>
              <p:grpSpPr>
                <a:xfrm flipH="1">
                  <a:off x="65055" y="835233"/>
                  <a:ext cx="807076" cy="542156"/>
                  <a:chOff x="3354770" y="1419726"/>
                  <a:chExt cx="807076" cy="542156"/>
                </a:xfrm>
              </p:grpSpPr>
              <p:cxnSp>
                <p:nvCxnSpPr>
                  <p:cNvPr id="195" name="Straight Connector 194">
                    <a:extLst>
                      <a:ext uri="{FF2B5EF4-FFF2-40B4-BE49-F238E27FC236}">
                        <a16:creationId xmlns:a16="http://schemas.microsoft.com/office/drawing/2014/main" id="{EEE23155-1FCF-48BC-B85B-FB6C3F3FDE7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6" name="Straight Connector 195">
                    <a:extLst>
                      <a:ext uri="{FF2B5EF4-FFF2-40B4-BE49-F238E27FC236}">
                        <a16:creationId xmlns:a16="http://schemas.microsoft.com/office/drawing/2014/main" id="{2C81FC1D-5ACE-4A79-A924-D3F95D93C9C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7" name="Straight Connector 196">
                    <a:extLst>
                      <a:ext uri="{FF2B5EF4-FFF2-40B4-BE49-F238E27FC236}">
                        <a16:creationId xmlns:a16="http://schemas.microsoft.com/office/drawing/2014/main" id="{B1934DFA-D455-4951-9351-8B5BAD6D450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8" name="Straight Connector 197">
                    <a:extLst>
                      <a:ext uri="{FF2B5EF4-FFF2-40B4-BE49-F238E27FC236}">
                        <a16:creationId xmlns:a16="http://schemas.microsoft.com/office/drawing/2014/main" id="{D3BE40F5-8131-4A2C-BA87-ABA6E18F04C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9" name="Straight Connector 198">
                    <a:extLst>
                      <a:ext uri="{FF2B5EF4-FFF2-40B4-BE49-F238E27FC236}">
                        <a16:creationId xmlns:a16="http://schemas.microsoft.com/office/drawing/2014/main" id="{1C2CB0A5-F9EC-4960-91A2-885A758AC10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62" name="Group 161">
                <a:extLst>
                  <a:ext uri="{FF2B5EF4-FFF2-40B4-BE49-F238E27FC236}">
                    <a16:creationId xmlns:a16="http://schemas.microsoft.com/office/drawing/2014/main" id="{5BEFDD77-8432-4A74-9D8B-D3F1E5D56B85}"/>
                  </a:ext>
                </a:extLst>
              </p:cNvPr>
              <p:cNvGrpSpPr/>
              <p:nvPr/>
            </p:nvGrpSpPr>
            <p:grpSpPr>
              <a:xfrm>
                <a:off x="9663094" y="842566"/>
                <a:ext cx="4583987" cy="1099349"/>
                <a:chOff x="65055" y="835233"/>
                <a:chExt cx="4583987" cy="1099349"/>
              </a:xfrm>
            </p:grpSpPr>
            <p:grpSp>
              <p:nvGrpSpPr>
                <p:cNvPr id="163" name="Group 162">
                  <a:extLst>
                    <a:ext uri="{FF2B5EF4-FFF2-40B4-BE49-F238E27FC236}">
                      <a16:creationId xmlns:a16="http://schemas.microsoft.com/office/drawing/2014/main" id="{2FCDAE09-F859-4DBB-8CCC-4FE939944255}"/>
                    </a:ext>
                  </a:extLst>
                </p:cNvPr>
                <p:cNvGrpSpPr/>
                <p:nvPr/>
              </p:nvGrpSpPr>
              <p:grpSpPr>
                <a:xfrm>
                  <a:off x="1055981" y="845134"/>
                  <a:ext cx="1197865" cy="1089448"/>
                  <a:chOff x="3153001" y="1419726"/>
                  <a:chExt cx="1197865" cy="1089448"/>
                </a:xfrm>
              </p:grpSpPr>
              <p:cxnSp>
                <p:nvCxnSpPr>
                  <p:cNvPr id="184" name="Straight Connector 183">
                    <a:extLst>
                      <a:ext uri="{FF2B5EF4-FFF2-40B4-BE49-F238E27FC236}">
                        <a16:creationId xmlns:a16="http://schemas.microsoft.com/office/drawing/2014/main" id="{04717999-9B41-4B2C-AE6D-EC79E7B95B56}"/>
                      </a:ext>
                    </a:extLst>
                  </p:cNvPr>
                  <p:cNvCxnSpPr/>
                  <p:nvPr/>
                </p:nvCxnSpPr>
                <p:spPr>
                  <a:xfrm>
                    <a:off x="3153001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5" name="Straight Connector 184">
                    <a:extLst>
                      <a:ext uri="{FF2B5EF4-FFF2-40B4-BE49-F238E27FC236}">
                        <a16:creationId xmlns:a16="http://schemas.microsoft.com/office/drawing/2014/main" id="{7A080C8F-CCCB-470E-96CE-D7AA90DA5DD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6" name="Straight Connector 185">
                    <a:extLst>
                      <a:ext uri="{FF2B5EF4-FFF2-40B4-BE49-F238E27FC236}">
                        <a16:creationId xmlns:a16="http://schemas.microsoft.com/office/drawing/2014/main" id="{EC66AE47-F102-4F8B-9E0D-9851EA74FFC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7" name="Straight Connector 186">
                    <a:extLst>
                      <a:ext uri="{FF2B5EF4-FFF2-40B4-BE49-F238E27FC236}">
                        <a16:creationId xmlns:a16="http://schemas.microsoft.com/office/drawing/2014/main" id="{573084A4-F259-440C-A45E-C9B331A660F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8" name="Straight Connector 187">
                    <a:extLst>
                      <a:ext uri="{FF2B5EF4-FFF2-40B4-BE49-F238E27FC236}">
                        <a16:creationId xmlns:a16="http://schemas.microsoft.com/office/drawing/2014/main" id="{3BE68C13-79A2-4C75-9978-1AA7DFE1C73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9" name="Straight Connector 188">
                    <a:extLst>
                      <a:ext uri="{FF2B5EF4-FFF2-40B4-BE49-F238E27FC236}">
                        <a16:creationId xmlns:a16="http://schemas.microsoft.com/office/drawing/2014/main" id="{BBBB11C6-5991-498C-A065-48732245520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0" name="Straight Connector 189">
                    <a:extLst>
                      <a:ext uri="{FF2B5EF4-FFF2-40B4-BE49-F238E27FC236}">
                        <a16:creationId xmlns:a16="http://schemas.microsoft.com/office/drawing/2014/main" id="{5C886D12-675E-4D2F-BBD2-292D4C04E00F}"/>
                      </a:ext>
                    </a:extLst>
                  </p:cNvPr>
                  <p:cNvCxnSpPr/>
                  <p:nvPr/>
                </p:nvCxnSpPr>
                <p:spPr>
                  <a:xfrm>
                    <a:off x="4350866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64" name="Group 163">
                  <a:extLst>
                    <a:ext uri="{FF2B5EF4-FFF2-40B4-BE49-F238E27FC236}">
                      <a16:creationId xmlns:a16="http://schemas.microsoft.com/office/drawing/2014/main" id="{4FD8A4EF-93CF-44A2-9ABC-5471910DE4E3}"/>
                    </a:ext>
                  </a:extLst>
                </p:cNvPr>
                <p:cNvGrpSpPr/>
                <p:nvPr/>
              </p:nvGrpSpPr>
              <p:grpSpPr>
                <a:xfrm>
                  <a:off x="2459405" y="842566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178" name="Straight Connector 177">
                    <a:extLst>
                      <a:ext uri="{FF2B5EF4-FFF2-40B4-BE49-F238E27FC236}">
                        <a16:creationId xmlns:a16="http://schemas.microsoft.com/office/drawing/2014/main" id="{15E64CDC-0C59-47B2-84BA-3E4099C3485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9" name="Straight Connector 178">
                    <a:extLst>
                      <a:ext uri="{FF2B5EF4-FFF2-40B4-BE49-F238E27FC236}">
                        <a16:creationId xmlns:a16="http://schemas.microsoft.com/office/drawing/2014/main" id="{30EF33B4-6789-4D5D-BDBA-7BB173915AB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0" name="Straight Connector 179">
                    <a:extLst>
                      <a:ext uri="{FF2B5EF4-FFF2-40B4-BE49-F238E27FC236}">
                        <a16:creationId xmlns:a16="http://schemas.microsoft.com/office/drawing/2014/main" id="{7D4C6598-5505-4A64-8732-7BE7B53EB40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1" name="Straight Connector 180">
                    <a:extLst>
                      <a:ext uri="{FF2B5EF4-FFF2-40B4-BE49-F238E27FC236}">
                        <a16:creationId xmlns:a16="http://schemas.microsoft.com/office/drawing/2014/main" id="{52157959-02CB-47DB-BCDD-460902A7BBB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2" name="Straight Connector 181">
                    <a:extLst>
                      <a:ext uri="{FF2B5EF4-FFF2-40B4-BE49-F238E27FC236}">
                        <a16:creationId xmlns:a16="http://schemas.microsoft.com/office/drawing/2014/main" id="{0941BBDC-F978-462B-976B-78EFE37B085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3" name="Straight Connector 182">
                    <a:extLst>
                      <a:ext uri="{FF2B5EF4-FFF2-40B4-BE49-F238E27FC236}">
                        <a16:creationId xmlns:a16="http://schemas.microsoft.com/office/drawing/2014/main" id="{D912ABC7-055B-47F4-BFD5-CECE8A57E523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65" name="Group 164">
                  <a:extLst>
                    <a:ext uri="{FF2B5EF4-FFF2-40B4-BE49-F238E27FC236}">
                      <a16:creationId xmlns:a16="http://schemas.microsoft.com/office/drawing/2014/main" id="{AF265BED-AD70-4496-AA48-AFB7E7B23409}"/>
                    </a:ext>
                  </a:extLst>
                </p:cNvPr>
                <p:cNvGrpSpPr/>
                <p:nvPr/>
              </p:nvGrpSpPr>
              <p:grpSpPr>
                <a:xfrm>
                  <a:off x="3652946" y="835233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172" name="Straight Connector 171">
                    <a:extLst>
                      <a:ext uri="{FF2B5EF4-FFF2-40B4-BE49-F238E27FC236}">
                        <a16:creationId xmlns:a16="http://schemas.microsoft.com/office/drawing/2014/main" id="{FB08198A-DAE2-4101-843D-1CFD6A3A2CE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3" name="Straight Connector 172">
                    <a:extLst>
                      <a:ext uri="{FF2B5EF4-FFF2-40B4-BE49-F238E27FC236}">
                        <a16:creationId xmlns:a16="http://schemas.microsoft.com/office/drawing/2014/main" id="{0BBD9A0D-E095-44FA-9F81-5EE85C26DBD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4" name="Straight Connector 173">
                    <a:extLst>
                      <a:ext uri="{FF2B5EF4-FFF2-40B4-BE49-F238E27FC236}">
                        <a16:creationId xmlns:a16="http://schemas.microsoft.com/office/drawing/2014/main" id="{A60BB336-952B-4B8B-B0C3-5B7E2D019A3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5" name="Straight Connector 174">
                    <a:extLst>
                      <a:ext uri="{FF2B5EF4-FFF2-40B4-BE49-F238E27FC236}">
                        <a16:creationId xmlns:a16="http://schemas.microsoft.com/office/drawing/2014/main" id="{90E16D72-54B8-4A37-A0AA-E8FA4D8E898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6" name="Straight Connector 175">
                    <a:extLst>
                      <a:ext uri="{FF2B5EF4-FFF2-40B4-BE49-F238E27FC236}">
                        <a16:creationId xmlns:a16="http://schemas.microsoft.com/office/drawing/2014/main" id="{122B54C1-238C-420C-BE09-34A2029CE09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7" name="Straight Connector 176">
                    <a:extLst>
                      <a:ext uri="{FF2B5EF4-FFF2-40B4-BE49-F238E27FC236}">
                        <a16:creationId xmlns:a16="http://schemas.microsoft.com/office/drawing/2014/main" id="{8C884679-BB76-4BDC-8982-3BD2891E0699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66" name="Group 165">
                  <a:extLst>
                    <a:ext uri="{FF2B5EF4-FFF2-40B4-BE49-F238E27FC236}">
                      <a16:creationId xmlns:a16="http://schemas.microsoft.com/office/drawing/2014/main" id="{AF55C9F9-F6A4-42A3-BE60-E5CDA49484CB}"/>
                    </a:ext>
                  </a:extLst>
                </p:cNvPr>
                <p:cNvGrpSpPr/>
                <p:nvPr/>
              </p:nvGrpSpPr>
              <p:grpSpPr>
                <a:xfrm flipH="1">
                  <a:off x="65055" y="835233"/>
                  <a:ext cx="807076" cy="542156"/>
                  <a:chOff x="3354770" y="1419726"/>
                  <a:chExt cx="807076" cy="542156"/>
                </a:xfrm>
              </p:grpSpPr>
              <p:cxnSp>
                <p:nvCxnSpPr>
                  <p:cNvPr id="167" name="Straight Connector 166">
                    <a:extLst>
                      <a:ext uri="{FF2B5EF4-FFF2-40B4-BE49-F238E27FC236}">
                        <a16:creationId xmlns:a16="http://schemas.microsoft.com/office/drawing/2014/main" id="{9581DE74-6EF6-41AC-856D-73F8ABC568C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8" name="Straight Connector 167">
                    <a:extLst>
                      <a:ext uri="{FF2B5EF4-FFF2-40B4-BE49-F238E27FC236}">
                        <a16:creationId xmlns:a16="http://schemas.microsoft.com/office/drawing/2014/main" id="{0EB3B0F8-22C2-4BAD-80BC-836FA547DC0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9" name="Straight Connector 168">
                    <a:extLst>
                      <a:ext uri="{FF2B5EF4-FFF2-40B4-BE49-F238E27FC236}">
                        <a16:creationId xmlns:a16="http://schemas.microsoft.com/office/drawing/2014/main" id="{0798F9CC-85E7-449D-A269-F89A3D3673D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0" name="Straight Connector 169">
                    <a:extLst>
                      <a:ext uri="{FF2B5EF4-FFF2-40B4-BE49-F238E27FC236}">
                        <a16:creationId xmlns:a16="http://schemas.microsoft.com/office/drawing/2014/main" id="{0D88ABCD-94ED-471D-B789-1CC34A9CD04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1" name="Straight Connector 170">
                    <a:extLst>
                      <a:ext uri="{FF2B5EF4-FFF2-40B4-BE49-F238E27FC236}">
                        <a16:creationId xmlns:a16="http://schemas.microsoft.com/office/drawing/2014/main" id="{E6A1A18D-5CC1-4B48-9591-C64F58E6BBB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A9E52F1F-6866-4C1F-B29C-4082DEFD6DF6}"/>
                </a:ext>
              </a:extLst>
            </p:cNvPr>
            <p:cNvGrpSpPr/>
            <p:nvPr/>
          </p:nvGrpSpPr>
          <p:grpSpPr>
            <a:xfrm>
              <a:off x="8111920" y="585834"/>
              <a:ext cx="11183109" cy="750872"/>
              <a:chOff x="65055" y="835233"/>
              <a:chExt cx="14182026" cy="1109250"/>
            </a:xfrm>
          </p:grpSpPr>
          <p:grpSp>
            <p:nvGrpSpPr>
              <p:cNvPr id="73" name="Group 72">
                <a:extLst>
                  <a:ext uri="{FF2B5EF4-FFF2-40B4-BE49-F238E27FC236}">
                    <a16:creationId xmlns:a16="http://schemas.microsoft.com/office/drawing/2014/main" id="{17D548E2-EF66-46E5-83C4-13520CB7411F}"/>
                  </a:ext>
                </a:extLst>
              </p:cNvPr>
              <p:cNvGrpSpPr/>
              <p:nvPr/>
            </p:nvGrpSpPr>
            <p:grpSpPr>
              <a:xfrm>
                <a:off x="65055" y="835233"/>
                <a:ext cx="4583987" cy="1099349"/>
                <a:chOff x="65055" y="835233"/>
                <a:chExt cx="4583987" cy="1099349"/>
              </a:xfrm>
            </p:grpSpPr>
            <p:grpSp>
              <p:nvGrpSpPr>
                <p:cNvPr id="132" name="Group 131">
                  <a:extLst>
                    <a:ext uri="{FF2B5EF4-FFF2-40B4-BE49-F238E27FC236}">
                      <a16:creationId xmlns:a16="http://schemas.microsoft.com/office/drawing/2014/main" id="{4EC58A83-9DC6-4E23-AC81-1CC109C2AD79}"/>
                    </a:ext>
                  </a:extLst>
                </p:cNvPr>
                <p:cNvGrpSpPr/>
                <p:nvPr/>
              </p:nvGrpSpPr>
              <p:grpSpPr>
                <a:xfrm>
                  <a:off x="1055981" y="845134"/>
                  <a:ext cx="1197865" cy="1089448"/>
                  <a:chOff x="3153001" y="1419726"/>
                  <a:chExt cx="1197865" cy="1089448"/>
                </a:xfrm>
              </p:grpSpPr>
              <p:cxnSp>
                <p:nvCxnSpPr>
                  <p:cNvPr id="153" name="Straight Connector 152">
                    <a:extLst>
                      <a:ext uri="{FF2B5EF4-FFF2-40B4-BE49-F238E27FC236}">
                        <a16:creationId xmlns:a16="http://schemas.microsoft.com/office/drawing/2014/main" id="{9D6E1FBF-F120-45D1-A1B8-AA899F6B930D}"/>
                      </a:ext>
                    </a:extLst>
                  </p:cNvPr>
                  <p:cNvCxnSpPr/>
                  <p:nvPr/>
                </p:nvCxnSpPr>
                <p:spPr>
                  <a:xfrm>
                    <a:off x="3153001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4" name="Straight Connector 153">
                    <a:extLst>
                      <a:ext uri="{FF2B5EF4-FFF2-40B4-BE49-F238E27FC236}">
                        <a16:creationId xmlns:a16="http://schemas.microsoft.com/office/drawing/2014/main" id="{758EBC97-EADE-43C2-A671-6FEAAC3441C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5" name="Straight Connector 154">
                    <a:extLst>
                      <a:ext uri="{FF2B5EF4-FFF2-40B4-BE49-F238E27FC236}">
                        <a16:creationId xmlns:a16="http://schemas.microsoft.com/office/drawing/2014/main" id="{0B125508-448A-46E0-9D93-68C224E54E0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6" name="Straight Connector 155">
                    <a:extLst>
                      <a:ext uri="{FF2B5EF4-FFF2-40B4-BE49-F238E27FC236}">
                        <a16:creationId xmlns:a16="http://schemas.microsoft.com/office/drawing/2014/main" id="{1030EC2C-AEC6-4FF4-B37D-411BDC3F236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7" name="Straight Connector 156">
                    <a:extLst>
                      <a:ext uri="{FF2B5EF4-FFF2-40B4-BE49-F238E27FC236}">
                        <a16:creationId xmlns:a16="http://schemas.microsoft.com/office/drawing/2014/main" id="{78B8C113-371B-4990-9E07-A7DA0D4AC87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8" name="Straight Connector 157">
                    <a:extLst>
                      <a:ext uri="{FF2B5EF4-FFF2-40B4-BE49-F238E27FC236}">
                        <a16:creationId xmlns:a16="http://schemas.microsoft.com/office/drawing/2014/main" id="{EF5599AC-1B9B-4BD3-9E62-F02A54AECFF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9" name="Straight Connector 158">
                    <a:extLst>
                      <a:ext uri="{FF2B5EF4-FFF2-40B4-BE49-F238E27FC236}">
                        <a16:creationId xmlns:a16="http://schemas.microsoft.com/office/drawing/2014/main" id="{6BE3548B-B31D-4651-93F5-C9C1DF6270B4}"/>
                      </a:ext>
                    </a:extLst>
                  </p:cNvPr>
                  <p:cNvCxnSpPr/>
                  <p:nvPr/>
                </p:nvCxnSpPr>
                <p:spPr>
                  <a:xfrm>
                    <a:off x="4350866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33" name="Group 132">
                  <a:extLst>
                    <a:ext uri="{FF2B5EF4-FFF2-40B4-BE49-F238E27FC236}">
                      <a16:creationId xmlns:a16="http://schemas.microsoft.com/office/drawing/2014/main" id="{E598F10E-CE15-4EF3-8162-F3957FC9CEAA}"/>
                    </a:ext>
                  </a:extLst>
                </p:cNvPr>
                <p:cNvGrpSpPr/>
                <p:nvPr/>
              </p:nvGrpSpPr>
              <p:grpSpPr>
                <a:xfrm>
                  <a:off x="2459405" y="842566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147" name="Straight Connector 146">
                    <a:extLst>
                      <a:ext uri="{FF2B5EF4-FFF2-40B4-BE49-F238E27FC236}">
                        <a16:creationId xmlns:a16="http://schemas.microsoft.com/office/drawing/2014/main" id="{5AB6E8B3-2038-4B43-8BCA-BCB3D4D97BE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8" name="Straight Connector 147">
                    <a:extLst>
                      <a:ext uri="{FF2B5EF4-FFF2-40B4-BE49-F238E27FC236}">
                        <a16:creationId xmlns:a16="http://schemas.microsoft.com/office/drawing/2014/main" id="{386CE5C5-4D45-4FC6-96CE-492C5ED4119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9" name="Straight Connector 148">
                    <a:extLst>
                      <a:ext uri="{FF2B5EF4-FFF2-40B4-BE49-F238E27FC236}">
                        <a16:creationId xmlns:a16="http://schemas.microsoft.com/office/drawing/2014/main" id="{863985FA-F2C8-4E49-AE96-A655D80C13F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0" name="Straight Connector 149">
                    <a:extLst>
                      <a:ext uri="{FF2B5EF4-FFF2-40B4-BE49-F238E27FC236}">
                        <a16:creationId xmlns:a16="http://schemas.microsoft.com/office/drawing/2014/main" id="{758BEA97-1DEA-4786-AD1B-2D9BE1B53F8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1" name="Straight Connector 150">
                    <a:extLst>
                      <a:ext uri="{FF2B5EF4-FFF2-40B4-BE49-F238E27FC236}">
                        <a16:creationId xmlns:a16="http://schemas.microsoft.com/office/drawing/2014/main" id="{9CB1E751-C283-4F18-A57F-C8A16C60653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2" name="Straight Connector 151">
                    <a:extLst>
                      <a:ext uri="{FF2B5EF4-FFF2-40B4-BE49-F238E27FC236}">
                        <a16:creationId xmlns:a16="http://schemas.microsoft.com/office/drawing/2014/main" id="{43D463D7-B008-485D-8281-552ABFA2DF1A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34" name="Group 133">
                  <a:extLst>
                    <a:ext uri="{FF2B5EF4-FFF2-40B4-BE49-F238E27FC236}">
                      <a16:creationId xmlns:a16="http://schemas.microsoft.com/office/drawing/2014/main" id="{6E24E895-45A2-4A22-9D62-E6E2560F786F}"/>
                    </a:ext>
                  </a:extLst>
                </p:cNvPr>
                <p:cNvGrpSpPr/>
                <p:nvPr/>
              </p:nvGrpSpPr>
              <p:grpSpPr>
                <a:xfrm>
                  <a:off x="3652946" y="835233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141" name="Straight Connector 140">
                    <a:extLst>
                      <a:ext uri="{FF2B5EF4-FFF2-40B4-BE49-F238E27FC236}">
                        <a16:creationId xmlns:a16="http://schemas.microsoft.com/office/drawing/2014/main" id="{5ED475A2-159D-4F91-9F37-231366AFCC5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2" name="Straight Connector 141">
                    <a:extLst>
                      <a:ext uri="{FF2B5EF4-FFF2-40B4-BE49-F238E27FC236}">
                        <a16:creationId xmlns:a16="http://schemas.microsoft.com/office/drawing/2014/main" id="{72C68B1F-F8D9-4480-BF7C-BAF64B3A49A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3" name="Straight Connector 142">
                    <a:extLst>
                      <a:ext uri="{FF2B5EF4-FFF2-40B4-BE49-F238E27FC236}">
                        <a16:creationId xmlns:a16="http://schemas.microsoft.com/office/drawing/2014/main" id="{A67888E0-D636-4846-B064-DCF7187AA80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4" name="Straight Connector 143">
                    <a:extLst>
                      <a:ext uri="{FF2B5EF4-FFF2-40B4-BE49-F238E27FC236}">
                        <a16:creationId xmlns:a16="http://schemas.microsoft.com/office/drawing/2014/main" id="{179A4BD9-4C02-4924-9E24-2BFFCEB003D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5" name="Straight Connector 144">
                    <a:extLst>
                      <a:ext uri="{FF2B5EF4-FFF2-40B4-BE49-F238E27FC236}">
                        <a16:creationId xmlns:a16="http://schemas.microsoft.com/office/drawing/2014/main" id="{CC6FCA1C-A781-4F99-A14B-CE169865116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6" name="Straight Connector 145">
                    <a:extLst>
                      <a:ext uri="{FF2B5EF4-FFF2-40B4-BE49-F238E27FC236}">
                        <a16:creationId xmlns:a16="http://schemas.microsoft.com/office/drawing/2014/main" id="{54FCEF49-3777-4D5F-9C9A-71931CB9F438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35" name="Group 134">
                  <a:extLst>
                    <a:ext uri="{FF2B5EF4-FFF2-40B4-BE49-F238E27FC236}">
                      <a16:creationId xmlns:a16="http://schemas.microsoft.com/office/drawing/2014/main" id="{B04DCCFD-702C-47E0-9547-8FCDA879166F}"/>
                    </a:ext>
                  </a:extLst>
                </p:cNvPr>
                <p:cNvGrpSpPr/>
                <p:nvPr/>
              </p:nvGrpSpPr>
              <p:grpSpPr>
                <a:xfrm flipH="1">
                  <a:off x="65055" y="835233"/>
                  <a:ext cx="807076" cy="542156"/>
                  <a:chOff x="3354770" y="1419726"/>
                  <a:chExt cx="807076" cy="542156"/>
                </a:xfrm>
              </p:grpSpPr>
              <p:cxnSp>
                <p:nvCxnSpPr>
                  <p:cNvPr id="136" name="Straight Connector 135">
                    <a:extLst>
                      <a:ext uri="{FF2B5EF4-FFF2-40B4-BE49-F238E27FC236}">
                        <a16:creationId xmlns:a16="http://schemas.microsoft.com/office/drawing/2014/main" id="{D8121503-6539-406E-891A-7F815FE3AD7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7" name="Straight Connector 136">
                    <a:extLst>
                      <a:ext uri="{FF2B5EF4-FFF2-40B4-BE49-F238E27FC236}">
                        <a16:creationId xmlns:a16="http://schemas.microsoft.com/office/drawing/2014/main" id="{1E3F570F-2AC2-48DB-B6D5-F35152902D8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8" name="Straight Connector 137">
                    <a:extLst>
                      <a:ext uri="{FF2B5EF4-FFF2-40B4-BE49-F238E27FC236}">
                        <a16:creationId xmlns:a16="http://schemas.microsoft.com/office/drawing/2014/main" id="{DDA247D3-2163-4435-A834-8AA6AFFF8DC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9" name="Straight Connector 138">
                    <a:extLst>
                      <a:ext uri="{FF2B5EF4-FFF2-40B4-BE49-F238E27FC236}">
                        <a16:creationId xmlns:a16="http://schemas.microsoft.com/office/drawing/2014/main" id="{33BE26E0-AEBD-4813-BCCD-A5331D5F4D9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0" name="Straight Connector 139">
                    <a:extLst>
                      <a:ext uri="{FF2B5EF4-FFF2-40B4-BE49-F238E27FC236}">
                        <a16:creationId xmlns:a16="http://schemas.microsoft.com/office/drawing/2014/main" id="{88B757C4-0424-41FC-8006-E670377E6F2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74" name="Group 73">
                <a:extLst>
                  <a:ext uri="{FF2B5EF4-FFF2-40B4-BE49-F238E27FC236}">
                    <a16:creationId xmlns:a16="http://schemas.microsoft.com/office/drawing/2014/main" id="{8FBD9A2B-78FB-4033-9925-E572C5386258}"/>
                  </a:ext>
                </a:extLst>
              </p:cNvPr>
              <p:cNvGrpSpPr/>
              <p:nvPr/>
            </p:nvGrpSpPr>
            <p:grpSpPr>
              <a:xfrm>
                <a:off x="4862745" y="845134"/>
                <a:ext cx="4583987" cy="1099349"/>
                <a:chOff x="65055" y="835233"/>
                <a:chExt cx="4583987" cy="1099349"/>
              </a:xfrm>
            </p:grpSpPr>
            <p:grpSp>
              <p:nvGrpSpPr>
                <p:cNvPr id="104" name="Group 103">
                  <a:extLst>
                    <a:ext uri="{FF2B5EF4-FFF2-40B4-BE49-F238E27FC236}">
                      <a16:creationId xmlns:a16="http://schemas.microsoft.com/office/drawing/2014/main" id="{2FD3EB18-EC5D-4B8C-A410-DAA952BE6287}"/>
                    </a:ext>
                  </a:extLst>
                </p:cNvPr>
                <p:cNvGrpSpPr/>
                <p:nvPr/>
              </p:nvGrpSpPr>
              <p:grpSpPr>
                <a:xfrm>
                  <a:off x="1055981" y="845134"/>
                  <a:ext cx="1197865" cy="1089448"/>
                  <a:chOff x="3153001" y="1419726"/>
                  <a:chExt cx="1197865" cy="1089448"/>
                </a:xfrm>
              </p:grpSpPr>
              <p:cxnSp>
                <p:nvCxnSpPr>
                  <p:cNvPr id="125" name="Straight Connector 124">
                    <a:extLst>
                      <a:ext uri="{FF2B5EF4-FFF2-40B4-BE49-F238E27FC236}">
                        <a16:creationId xmlns:a16="http://schemas.microsoft.com/office/drawing/2014/main" id="{58C95CDA-FE5A-4B9C-B673-98DE2B8C435D}"/>
                      </a:ext>
                    </a:extLst>
                  </p:cNvPr>
                  <p:cNvCxnSpPr/>
                  <p:nvPr/>
                </p:nvCxnSpPr>
                <p:spPr>
                  <a:xfrm>
                    <a:off x="3153001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6" name="Straight Connector 125">
                    <a:extLst>
                      <a:ext uri="{FF2B5EF4-FFF2-40B4-BE49-F238E27FC236}">
                        <a16:creationId xmlns:a16="http://schemas.microsoft.com/office/drawing/2014/main" id="{ED7CA8E5-BF30-43ED-ABA1-FAD25A8A23F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7" name="Straight Connector 126">
                    <a:extLst>
                      <a:ext uri="{FF2B5EF4-FFF2-40B4-BE49-F238E27FC236}">
                        <a16:creationId xmlns:a16="http://schemas.microsoft.com/office/drawing/2014/main" id="{318D4C15-9AF6-4A2A-A0F8-58CE57A9A31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8" name="Straight Connector 127">
                    <a:extLst>
                      <a:ext uri="{FF2B5EF4-FFF2-40B4-BE49-F238E27FC236}">
                        <a16:creationId xmlns:a16="http://schemas.microsoft.com/office/drawing/2014/main" id="{3D5207D1-FDE3-4949-B91E-711544DFDF2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9" name="Straight Connector 128">
                    <a:extLst>
                      <a:ext uri="{FF2B5EF4-FFF2-40B4-BE49-F238E27FC236}">
                        <a16:creationId xmlns:a16="http://schemas.microsoft.com/office/drawing/2014/main" id="{642326EA-7578-4D08-8180-FB375E1D265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0" name="Straight Connector 129">
                    <a:extLst>
                      <a:ext uri="{FF2B5EF4-FFF2-40B4-BE49-F238E27FC236}">
                        <a16:creationId xmlns:a16="http://schemas.microsoft.com/office/drawing/2014/main" id="{1D58DD20-7EED-4E38-AB7C-96E5AEA9709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1" name="Straight Connector 130">
                    <a:extLst>
                      <a:ext uri="{FF2B5EF4-FFF2-40B4-BE49-F238E27FC236}">
                        <a16:creationId xmlns:a16="http://schemas.microsoft.com/office/drawing/2014/main" id="{0A84C7B1-D180-46AD-A059-C3263DD3CB34}"/>
                      </a:ext>
                    </a:extLst>
                  </p:cNvPr>
                  <p:cNvCxnSpPr/>
                  <p:nvPr/>
                </p:nvCxnSpPr>
                <p:spPr>
                  <a:xfrm>
                    <a:off x="4350866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05" name="Group 104">
                  <a:extLst>
                    <a:ext uri="{FF2B5EF4-FFF2-40B4-BE49-F238E27FC236}">
                      <a16:creationId xmlns:a16="http://schemas.microsoft.com/office/drawing/2014/main" id="{4986113A-F233-4961-A7FC-78898FBACC00}"/>
                    </a:ext>
                  </a:extLst>
                </p:cNvPr>
                <p:cNvGrpSpPr/>
                <p:nvPr/>
              </p:nvGrpSpPr>
              <p:grpSpPr>
                <a:xfrm>
                  <a:off x="2459405" y="842566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119" name="Straight Connector 118">
                    <a:extLst>
                      <a:ext uri="{FF2B5EF4-FFF2-40B4-BE49-F238E27FC236}">
                        <a16:creationId xmlns:a16="http://schemas.microsoft.com/office/drawing/2014/main" id="{07D32B5D-E69F-4DA8-BC16-E6DB159F04D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0" name="Straight Connector 119">
                    <a:extLst>
                      <a:ext uri="{FF2B5EF4-FFF2-40B4-BE49-F238E27FC236}">
                        <a16:creationId xmlns:a16="http://schemas.microsoft.com/office/drawing/2014/main" id="{5E23920A-33D8-46C5-B01F-191E602D782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1" name="Straight Connector 120">
                    <a:extLst>
                      <a:ext uri="{FF2B5EF4-FFF2-40B4-BE49-F238E27FC236}">
                        <a16:creationId xmlns:a16="http://schemas.microsoft.com/office/drawing/2014/main" id="{67D984BE-C8BD-42D7-872C-F95E62DBC2F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2" name="Straight Connector 121">
                    <a:extLst>
                      <a:ext uri="{FF2B5EF4-FFF2-40B4-BE49-F238E27FC236}">
                        <a16:creationId xmlns:a16="http://schemas.microsoft.com/office/drawing/2014/main" id="{5443B5F3-726E-4C13-974A-14AFD75DD6A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3" name="Straight Connector 122">
                    <a:extLst>
                      <a:ext uri="{FF2B5EF4-FFF2-40B4-BE49-F238E27FC236}">
                        <a16:creationId xmlns:a16="http://schemas.microsoft.com/office/drawing/2014/main" id="{AABF3707-FF34-4E23-80D5-1E8032FE688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4" name="Straight Connector 123">
                    <a:extLst>
                      <a:ext uri="{FF2B5EF4-FFF2-40B4-BE49-F238E27FC236}">
                        <a16:creationId xmlns:a16="http://schemas.microsoft.com/office/drawing/2014/main" id="{B999E2AD-6EF1-4250-8834-7146D6B32A0D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06" name="Group 105">
                  <a:extLst>
                    <a:ext uri="{FF2B5EF4-FFF2-40B4-BE49-F238E27FC236}">
                      <a16:creationId xmlns:a16="http://schemas.microsoft.com/office/drawing/2014/main" id="{EC93E3EB-CCD2-49A8-84F0-8FE3015C4DE4}"/>
                    </a:ext>
                  </a:extLst>
                </p:cNvPr>
                <p:cNvGrpSpPr/>
                <p:nvPr/>
              </p:nvGrpSpPr>
              <p:grpSpPr>
                <a:xfrm>
                  <a:off x="3652946" y="835233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113" name="Straight Connector 112">
                    <a:extLst>
                      <a:ext uri="{FF2B5EF4-FFF2-40B4-BE49-F238E27FC236}">
                        <a16:creationId xmlns:a16="http://schemas.microsoft.com/office/drawing/2014/main" id="{6A5A1571-1C2E-4923-A9BB-DF7BCE428EF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4" name="Straight Connector 113">
                    <a:extLst>
                      <a:ext uri="{FF2B5EF4-FFF2-40B4-BE49-F238E27FC236}">
                        <a16:creationId xmlns:a16="http://schemas.microsoft.com/office/drawing/2014/main" id="{1F0E7462-A8B5-400D-B9FD-7C081728F83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5" name="Straight Connector 114">
                    <a:extLst>
                      <a:ext uri="{FF2B5EF4-FFF2-40B4-BE49-F238E27FC236}">
                        <a16:creationId xmlns:a16="http://schemas.microsoft.com/office/drawing/2014/main" id="{C9FB5AA3-B85F-490C-B61B-80746AB95C8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6" name="Straight Connector 115">
                    <a:extLst>
                      <a:ext uri="{FF2B5EF4-FFF2-40B4-BE49-F238E27FC236}">
                        <a16:creationId xmlns:a16="http://schemas.microsoft.com/office/drawing/2014/main" id="{137F9FDB-98F1-489B-8A0F-5D9FFDAB21A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7" name="Straight Connector 116">
                    <a:extLst>
                      <a:ext uri="{FF2B5EF4-FFF2-40B4-BE49-F238E27FC236}">
                        <a16:creationId xmlns:a16="http://schemas.microsoft.com/office/drawing/2014/main" id="{A8C9578E-B3C7-4533-B4A1-94823C6DF54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8" name="Straight Connector 117">
                    <a:extLst>
                      <a:ext uri="{FF2B5EF4-FFF2-40B4-BE49-F238E27FC236}">
                        <a16:creationId xmlns:a16="http://schemas.microsoft.com/office/drawing/2014/main" id="{2CB7FABF-1986-4B8C-AEF9-078098FBE4E7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07" name="Group 106">
                  <a:extLst>
                    <a:ext uri="{FF2B5EF4-FFF2-40B4-BE49-F238E27FC236}">
                      <a16:creationId xmlns:a16="http://schemas.microsoft.com/office/drawing/2014/main" id="{389B18BF-6E80-444C-840F-4AAE308138C3}"/>
                    </a:ext>
                  </a:extLst>
                </p:cNvPr>
                <p:cNvGrpSpPr/>
                <p:nvPr/>
              </p:nvGrpSpPr>
              <p:grpSpPr>
                <a:xfrm flipH="1">
                  <a:off x="65055" y="835233"/>
                  <a:ext cx="807076" cy="542156"/>
                  <a:chOff x="3354770" y="1419726"/>
                  <a:chExt cx="807076" cy="542156"/>
                </a:xfrm>
              </p:grpSpPr>
              <p:cxnSp>
                <p:nvCxnSpPr>
                  <p:cNvPr id="108" name="Straight Connector 107">
                    <a:extLst>
                      <a:ext uri="{FF2B5EF4-FFF2-40B4-BE49-F238E27FC236}">
                        <a16:creationId xmlns:a16="http://schemas.microsoft.com/office/drawing/2014/main" id="{1B89A011-C925-48D4-AD93-9C2AC3B56D5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9" name="Straight Connector 108">
                    <a:extLst>
                      <a:ext uri="{FF2B5EF4-FFF2-40B4-BE49-F238E27FC236}">
                        <a16:creationId xmlns:a16="http://schemas.microsoft.com/office/drawing/2014/main" id="{4C379B8C-ABE3-4B22-90BE-D365379A155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0" name="Straight Connector 109">
                    <a:extLst>
                      <a:ext uri="{FF2B5EF4-FFF2-40B4-BE49-F238E27FC236}">
                        <a16:creationId xmlns:a16="http://schemas.microsoft.com/office/drawing/2014/main" id="{24430E0A-C3E6-4D7D-8FDA-2FBDDEFC2E0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1" name="Straight Connector 110">
                    <a:extLst>
                      <a:ext uri="{FF2B5EF4-FFF2-40B4-BE49-F238E27FC236}">
                        <a16:creationId xmlns:a16="http://schemas.microsoft.com/office/drawing/2014/main" id="{B8E23B63-B79F-47E1-A442-00A286188B2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" name="Straight Connector 111">
                    <a:extLst>
                      <a:ext uri="{FF2B5EF4-FFF2-40B4-BE49-F238E27FC236}">
                        <a16:creationId xmlns:a16="http://schemas.microsoft.com/office/drawing/2014/main" id="{BFDABF60-EDAF-4533-BC75-E6AFFA50932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75" name="Group 74">
                <a:extLst>
                  <a:ext uri="{FF2B5EF4-FFF2-40B4-BE49-F238E27FC236}">
                    <a16:creationId xmlns:a16="http://schemas.microsoft.com/office/drawing/2014/main" id="{A9B352E4-270E-4F68-B998-312D328A4ED5}"/>
                  </a:ext>
                </a:extLst>
              </p:cNvPr>
              <p:cNvGrpSpPr/>
              <p:nvPr/>
            </p:nvGrpSpPr>
            <p:grpSpPr>
              <a:xfrm>
                <a:off x="9663094" y="842566"/>
                <a:ext cx="4583987" cy="1099349"/>
                <a:chOff x="65055" y="835233"/>
                <a:chExt cx="4583987" cy="1099349"/>
              </a:xfrm>
            </p:grpSpPr>
            <p:grpSp>
              <p:nvGrpSpPr>
                <p:cNvPr id="76" name="Group 75">
                  <a:extLst>
                    <a:ext uri="{FF2B5EF4-FFF2-40B4-BE49-F238E27FC236}">
                      <a16:creationId xmlns:a16="http://schemas.microsoft.com/office/drawing/2014/main" id="{1FA24E01-AEA7-456D-97CF-8539AFD41447}"/>
                    </a:ext>
                  </a:extLst>
                </p:cNvPr>
                <p:cNvGrpSpPr/>
                <p:nvPr/>
              </p:nvGrpSpPr>
              <p:grpSpPr>
                <a:xfrm>
                  <a:off x="1055981" y="845134"/>
                  <a:ext cx="1197865" cy="1089448"/>
                  <a:chOff x="3153001" y="1419726"/>
                  <a:chExt cx="1197865" cy="1089448"/>
                </a:xfrm>
              </p:grpSpPr>
              <p:cxnSp>
                <p:nvCxnSpPr>
                  <p:cNvPr id="97" name="Straight Connector 96">
                    <a:extLst>
                      <a:ext uri="{FF2B5EF4-FFF2-40B4-BE49-F238E27FC236}">
                        <a16:creationId xmlns:a16="http://schemas.microsoft.com/office/drawing/2014/main" id="{779962D9-1081-42CF-848D-D3671913C072}"/>
                      </a:ext>
                    </a:extLst>
                  </p:cNvPr>
                  <p:cNvCxnSpPr/>
                  <p:nvPr/>
                </p:nvCxnSpPr>
                <p:spPr>
                  <a:xfrm>
                    <a:off x="3153001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8" name="Straight Connector 97">
                    <a:extLst>
                      <a:ext uri="{FF2B5EF4-FFF2-40B4-BE49-F238E27FC236}">
                        <a16:creationId xmlns:a16="http://schemas.microsoft.com/office/drawing/2014/main" id="{0CF59A3B-0765-424C-A928-DFBEEE9BD14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9" name="Straight Connector 98">
                    <a:extLst>
                      <a:ext uri="{FF2B5EF4-FFF2-40B4-BE49-F238E27FC236}">
                        <a16:creationId xmlns:a16="http://schemas.microsoft.com/office/drawing/2014/main" id="{C0FF5642-FE6C-40E1-B848-8AC2ADD0407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0" name="Straight Connector 99">
                    <a:extLst>
                      <a:ext uri="{FF2B5EF4-FFF2-40B4-BE49-F238E27FC236}">
                        <a16:creationId xmlns:a16="http://schemas.microsoft.com/office/drawing/2014/main" id="{017CC4E7-7E37-494A-A7D2-890DF210CF0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1" name="Straight Connector 100">
                    <a:extLst>
                      <a:ext uri="{FF2B5EF4-FFF2-40B4-BE49-F238E27FC236}">
                        <a16:creationId xmlns:a16="http://schemas.microsoft.com/office/drawing/2014/main" id="{B7A27397-4A0B-4561-9E31-1053AD81878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2" name="Straight Connector 101">
                    <a:extLst>
                      <a:ext uri="{FF2B5EF4-FFF2-40B4-BE49-F238E27FC236}">
                        <a16:creationId xmlns:a16="http://schemas.microsoft.com/office/drawing/2014/main" id="{B086B92C-83D3-4EA9-8E32-E7E40128CF1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3" name="Straight Connector 102">
                    <a:extLst>
                      <a:ext uri="{FF2B5EF4-FFF2-40B4-BE49-F238E27FC236}">
                        <a16:creationId xmlns:a16="http://schemas.microsoft.com/office/drawing/2014/main" id="{817F5AF4-121C-4869-BC09-AF0FEF8C9CBD}"/>
                      </a:ext>
                    </a:extLst>
                  </p:cNvPr>
                  <p:cNvCxnSpPr/>
                  <p:nvPr/>
                </p:nvCxnSpPr>
                <p:spPr>
                  <a:xfrm>
                    <a:off x="4350866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7" name="Group 76">
                  <a:extLst>
                    <a:ext uri="{FF2B5EF4-FFF2-40B4-BE49-F238E27FC236}">
                      <a16:creationId xmlns:a16="http://schemas.microsoft.com/office/drawing/2014/main" id="{9978A432-8AD6-4FC5-A510-BB342E86E94D}"/>
                    </a:ext>
                  </a:extLst>
                </p:cNvPr>
                <p:cNvGrpSpPr/>
                <p:nvPr/>
              </p:nvGrpSpPr>
              <p:grpSpPr>
                <a:xfrm>
                  <a:off x="2459405" y="842566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91" name="Straight Connector 90">
                    <a:extLst>
                      <a:ext uri="{FF2B5EF4-FFF2-40B4-BE49-F238E27FC236}">
                        <a16:creationId xmlns:a16="http://schemas.microsoft.com/office/drawing/2014/main" id="{CDD82AAE-882A-483A-B812-D7675D78122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2" name="Straight Connector 91">
                    <a:extLst>
                      <a:ext uri="{FF2B5EF4-FFF2-40B4-BE49-F238E27FC236}">
                        <a16:creationId xmlns:a16="http://schemas.microsoft.com/office/drawing/2014/main" id="{0477FF89-86EC-491D-B1BD-E83EB8E1F1D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3" name="Straight Connector 92">
                    <a:extLst>
                      <a:ext uri="{FF2B5EF4-FFF2-40B4-BE49-F238E27FC236}">
                        <a16:creationId xmlns:a16="http://schemas.microsoft.com/office/drawing/2014/main" id="{75B45903-435D-40DC-B07A-E5DB1A819C3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4" name="Straight Connector 93">
                    <a:extLst>
                      <a:ext uri="{FF2B5EF4-FFF2-40B4-BE49-F238E27FC236}">
                        <a16:creationId xmlns:a16="http://schemas.microsoft.com/office/drawing/2014/main" id="{B96DC2FC-5394-4311-813B-BED3DCB90E4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5" name="Straight Connector 94">
                    <a:extLst>
                      <a:ext uri="{FF2B5EF4-FFF2-40B4-BE49-F238E27FC236}">
                        <a16:creationId xmlns:a16="http://schemas.microsoft.com/office/drawing/2014/main" id="{E82A1D97-67FD-4844-A9E1-2F071F207AF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6" name="Straight Connector 95">
                    <a:extLst>
                      <a:ext uri="{FF2B5EF4-FFF2-40B4-BE49-F238E27FC236}">
                        <a16:creationId xmlns:a16="http://schemas.microsoft.com/office/drawing/2014/main" id="{23870A25-5B31-41F6-B1F9-CDEC7D0F386D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8" name="Group 77">
                  <a:extLst>
                    <a:ext uri="{FF2B5EF4-FFF2-40B4-BE49-F238E27FC236}">
                      <a16:creationId xmlns:a16="http://schemas.microsoft.com/office/drawing/2014/main" id="{E31887D7-89EC-4C9F-BCC5-89F583C1D647}"/>
                    </a:ext>
                  </a:extLst>
                </p:cNvPr>
                <p:cNvGrpSpPr/>
                <p:nvPr/>
              </p:nvGrpSpPr>
              <p:grpSpPr>
                <a:xfrm>
                  <a:off x="3652946" y="835233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85" name="Straight Connector 84">
                    <a:extLst>
                      <a:ext uri="{FF2B5EF4-FFF2-40B4-BE49-F238E27FC236}">
                        <a16:creationId xmlns:a16="http://schemas.microsoft.com/office/drawing/2014/main" id="{A16C9E34-1198-49E7-87DE-FA0A877D1FF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6" name="Straight Connector 85">
                    <a:extLst>
                      <a:ext uri="{FF2B5EF4-FFF2-40B4-BE49-F238E27FC236}">
                        <a16:creationId xmlns:a16="http://schemas.microsoft.com/office/drawing/2014/main" id="{B04810D1-7CD5-4C76-9A38-8CFA7A78FE5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7" name="Straight Connector 86">
                    <a:extLst>
                      <a:ext uri="{FF2B5EF4-FFF2-40B4-BE49-F238E27FC236}">
                        <a16:creationId xmlns:a16="http://schemas.microsoft.com/office/drawing/2014/main" id="{F1565B0C-323F-46DE-8F51-8BF227C5900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8" name="Straight Connector 87">
                    <a:extLst>
                      <a:ext uri="{FF2B5EF4-FFF2-40B4-BE49-F238E27FC236}">
                        <a16:creationId xmlns:a16="http://schemas.microsoft.com/office/drawing/2014/main" id="{EADAE026-1013-44C9-93EB-FB2550A052C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9" name="Straight Connector 88">
                    <a:extLst>
                      <a:ext uri="{FF2B5EF4-FFF2-40B4-BE49-F238E27FC236}">
                        <a16:creationId xmlns:a16="http://schemas.microsoft.com/office/drawing/2014/main" id="{DF7510F8-63D8-4C96-9579-B17EBCB3544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0" name="Straight Connector 89">
                    <a:extLst>
                      <a:ext uri="{FF2B5EF4-FFF2-40B4-BE49-F238E27FC236}">
                        <a16:creationId xmlns:a16="http://schemas.microsoft.com/office/drawing/2014/main" id="{BE1A3F55-C037-46E3-B49E-00231076D54C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9" name="Group 78">
                  <a:extLst>
                    <a:ext uri="{FF2B5EF4-FFF2-40B4-BE49-F238E27FC236}">
                      <a16:creationId xmlns:a16="http://schemas.microsoft.com/office/drawing/2014/main" id="{70DB3938-31A5-45AF-AC4C-81F0A8E0D881}"/>
                    </a:ext>
                  </a:extLst>
                </p:cNvPr>
                <p:cNvGrpSpPr/>
                <p:nvPr/>
              </p:nvGrpSpPr>
              <p:grpSpPr>
                <a:xfrm flipH="1">
                  <a:off x="65055" y="835233"/>
                  <a:ext cx="807076" cy="542156"/>
                  <a:chOff x="3354770" y="1419726"/>
                  <a:chExt cx="807076" cy="542156"/>
                </a:xfrm>
              </p:grpSpPr>
              <p:cxnSp>
                <p:nvCxnSpPr>
                  <p:cNvPr id="80" name="Straight Connector 79">
                    <a:extLst>
                      <a:ext uri="{FF2B5EF4-FFF2-40B4-BE49-F238E27FC236}">
                        <a16:creationId xmlns:a16="http://schemas.microsoft.com/office/drawing/2014/main" id="{80C49ABE-CB2D-4AAF-9031-C3E86A92F54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1" name="Straight Connector 80">
                    <a:extLst>
                      <a:ext uri="{FF2B5EF4-FFF2-40B4-BE49-F238E27FC236}">
                        <a16:creationId xmlns:a16="http://schemas.microsoft.com/office/drawing/2014/main" id="{B92F5821-09CC-4438-83CB-C607C4C1EE5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2" name="Straight Connector 81">
                    <a:extLst>
                      <a:ext uri="{FF2B5EF4-FFF2-40B4-BE49-F238E27FC236}">
                        <a16:creationId xmlns:a16="http://schemas.microsoft.com/office/drawing/2014/main" id="{78763D5E-119A-4E43-B1B7-FCCB89A5E79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3" name="Straight Connector 82">
                    <a:extLst>
                      <a:ext uri="{FF2B5EF4-FFF2-40B4-BE49-F238E27FC236}">
                        <a16:creationId xmlns:a16="http://schemas.microsoft.com/office/drawing/2014/main" id="{C12649C3-203B-42D2-A346-F786203C86E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4" name="Straight Connector 83">
                    <a:extLst>
                      <a:ext uri="{FF2B5EF4-FFF2-40B4-BE49-F238E27FC236}">
                        <a16:creationId xmlns:a16="http://schemas.microsoft.com/office/drawing/2014/main" id="{014E7206-CC7D-4403-8C65-2DF2BB78E86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</p:grpSp>
      <p:cxnSp>
        <p:nvCxnSpPr>
          <p:cNvPr id="341" name="Straight Connector 340">
            <a:extLst>
              <a:ext uri="{FF2B5EF4-FFF2-40B4-BE49-F238E27FC236}">
                <a16:creationId xmlns:a16="http://schemas.microsoft.com/office/drawing/2014/main" id="{EB91596F-88A9-445A-81A4-AAF806C62A7C}"/>
              </a:ext>
            </a:extLst>
          </p:cNvPr>
          <p:cNvCxnSpPr>
            <a:cxnSpLocks/>
          </p:cNvCxnSpPr>
          <p:nvPr/>
        </p:nvCxnSpPr>
        <p:spPr>
          <a:xfrm>
            <a:off x="10966264" y="3703899"/>
            <a:ext cx="1283540" cy="743"/>
          </a:xfrm>
          <a:prstGeom prst="line">
            <a:avLst/>
          </a:prstGeom>
          <a:ln w="31750">
            <a:solidFill>
              <a:srgbClr val="BDD7EE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2" name="Group 341">
            <a:extLst>
              <a:ext uri="{FF2B5EF4-FFF2-40B4-BE49-F238E27FC236}">
                <a16:creationId xmlns:a16="http://schemas.microsoft.com/office/drawing/2014/main" id="{67209B90-CCB2-45F8-A39B-B656EE4BBB11}"/>
              </a:ext>
            </a:extLst>
          </p:cNvPr>
          <p:cNvGrpSpPr/>
          <p:nvPr/>
        </p:nvGrpSpPr>
        <p:grpSpPr>
          <a:xfrm flipH="1">
            <a:off x="6458730" y="6041113"/>
            <a:ext cx="5588294" cy="474304"/>
            <a:chOff x="396540" y="859316"/>
            <a:chExt cx="5588294" cy="474304"/>
          </a:xfrm>
          <a:effectLst>
            <a:glow rad="50800">
              <a:srgbClr val="00B0F0">
                <a:alpha val="27000"/>
              </a:srgbClr>
            </a:glow>
          </a:effectLst>
        </p:grpSpPr>
        <p:cxnSp>
          <p:nvCxnSpPr>
            <p:cNvPr id="343" name="Straight Connector 342">
              <a:extLst>
                <a:ext uri="{FF2B5EF4-FFF2-40B4-BE49-F238E27FC236}">
                  <a16:creationId xmlns:a16="http://schemas.microsoft.com/office/drawing/2014/main" id="{EC4F1A18-064B-4A1E-A37A-D6406C3F977E}"/>
                </a:ext>
              </a:extLst>
            </p:cNvPr>
            <p:cNvCxnSpPr/>
            <p:nvPr/>
          </p:nvCxnSpPr>
          <p:spPr>
            <a:xfrm>
              <a:off x="396540" y="861141"/>
              <a:ext cx="1641514" cy="0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Connector 343">
              <a:extLst>
                <a:ext uri="{FF2B5EF4-FFF2-40B4-BE49-F238E27FC236}">
                  <a16:creationId xmlns:a16="http://schemas.microsoft.com/office/drawing/2014/main" id="{46EE92E0-976A-45F6-AB8B-666E61DA1E83}"/>
                </a:ext>
              </a:extLst>
            </p:cNvPr>
            <p:cNvCxnSpPr>
              <a:cxnSpLocks/>
            </p:cNvCxnSpPr>
            <p:nvPr/>
          </p:nvCxnSpPr>
          <p:spPr>
            <a:xfrm>
              <a:off x="2585044" y="1286166"/>
              <a:ext cx="2501156" cy="0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Connector 344">
              <a:extLst>
                <a:ext uri="{FF2B5EF4-FFF2-40B4-BE49-F238E27FC236}">
                  <a16:creationId xmlns:a16="http://schemas.microsoft.com/office/drawing/2014/main" id="{78911604-BF5D-4B95-9419-1D742AF29D0B}"/>
                </a:ext>
              </a:extLst>
            </p:cNvPr>
            <p:cNvCxnSpPr>
              <a:cxnSpLocks/>
            </p:cNvCxnSpPr>
            <p:nvPr/>
          </p:nvCxnSpPr>
          <p:spPr>
            <a:xfrm>
              <a:off x="2027104" y="859316"/>
              <a:ext cx="567065" cy="428675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6" name="Oval 345">
              <a:extLst>
                <a:ext uri="{FF2B5EF4-FFF2-40B4-BE49-F238E27FC236}">
                  <a16:creationId xmlns:a16="http://schemas.microsoft.com/office/drawing/2014/main" id="{600CE91C-5407-418F-9401-9C39ECC117DB}"/>
                </a:ext>
              </a:extLst>
            </p:cNvPr>
            <p:cNvSpPr/>
            <p:nvPr/>
          </p:nvSpPr>
          <p:spPr>
            <a:xfrm flipV="1">
              <a:off x="5091675" y="1238712"/>
              <a:ext cx="94908" cy="94908"/>
            </a:xfrm>
            <a:prstGeom prst="ellipse">
              <a:avLst/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347" name="Straight Connector 346">
              <a:extLst>
                <a:ext uri="{FF2B5EF4-FFF2-40B4-BE49-F238E27FC236}">
                  <a16:creationId xmlns:a16="http://schemas.microsoft.com/office/drawing/2014/main" id="{1F21D1B2-0BE4-4C8F-A9AD-EFDC51015EBF}"/>
                </a:ext>
              </a:extLst>
            </p:cNvPr>
            <p:cNvCxnSpPr>
              <a:cxnSpLocks/>
            </p:cNvCxnSpPr>
            <p:nvPr/>
          </p:nvCxnSpPr>
          <p:spPr>
            <a:xfrm>
              <a:off x="5186583" y="1290248"/>
              <a:ext cx="798251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48" name="Straight Connector 347">
            <a:extLst>
              <a:ext uri="{FF2B5EF4-FFF2-40B4-BE49-F238E27FC236}">
                <a16:creationId xmlns:a16="http://schemas.microsoft.com/office/drawing/2014/main" id="{7BFA0110-0662-4413-82AA-4EF7162D648A}"/>
              </a:ext>
            </a:extLst>
          </p:cNvPr>
          <p:cNvCxnSpPr>
            <a:cxnSpLocks/>
          </p:cNvCxnSpPr>
          <p:nvPr/>
        </p:nvCxnSpPr>
        <p:spPr>
          <a:xfrm flipH="1">
            <a:off x="7780015" y="6581091"/>
            <a:ext cx="981559" cy="0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glow rad="50800">
              <a:srgbClr val="00B0F0">
                <a:alpha val="27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9" name="Straight Connector 348">
            <a:extLst>
              <a:ext uri="{FF2B5EF4-FFF2-40B4-BE49-F238E27FC236}">
                <a16:creationId xmlns:a16="http://schemas.microsoft.com/office/drawing/2014/main" id="{B15FF328-DCAB-4A7B-AA38-5235CFA85CDD}"/>
              </a:ext>
            </a:extLst>
          </p:cNvPr>
          <p:cNvCxnSpPr>
            <a:cxnSpLocks/>
          </p:cNvCxnSpPr>
          <p:nvPr/>
        </p:nvCxnSpPr>
        <p:spPr>
          <a:xfrm flipH="1">
            <a:off x="7425130" y="6373363"/>
            <a:ext cx="1347520" cy="0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glow rad="50800">
              <a:srgbClr val="00B0F0">
                <a:alpha val="27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0" name="Group 349">
            <a:extLst>
              <a:ext uri="{FF2B5EF4-FFF2-40B4-BE49-F238E27FC236}">
                <a16:creationId xmlns:a16="http://schemas.microsoft.com/office/drawing/2014/main" id="{860883FE-87C4-4D1C-ACF2-DEDF0328D9AE}"/>
              </a:ext>
            </a:extLst>
          </p:cNvPr>
          <p:cNvGrpSpPr/>
          <p:nvPr/>
        </p:nvGrpSpPr>
        <p:grpSpPr>
          <a:xfrm flipH="1">
            <a:off x="9479850" y="6360675"/>
            <a:ext cx="702507" cy="215359"/>
            <a:chOff x="2261207" y="1178878"/>
            <a:chExt cx="702507" cy="215359"/>
          </a:xfrm>
          <a:effectLst>
            <a:glow rad="50800">
              <a:srgbClr val="00B0F0">
                <a:alpha val="27000"/>
              </a:srgbClr>
            </a:glow>
          </a:effectLst>
        </p:grpSpPr>
        <p:cxnSp>
          <p:nvCxnSpPr>
            <p:cNvPr id="351" name="Straight Connector 350">
              <a:extLst>
                <a:ext uri="{FF2B5EF4-FFF2-40B4-BE49-F238E27FC236}">
                  <a16:creationId xmlns:a16="http://schemas.microsoft.com/office/drawing/2014/main" id="{56FD1A32-B705-40AC-B431-A10E1DAC9DD4}"/>
                </a:ext>
              </a:extLst>
            </p:cNvPr>
            <p:cNvCxnSpPr>
              <a:cxnSpLocks/>
            </p:cNvCxnSpPr>
            <p:nvPr/>
          </p:nvCxnSpPr>
          <p:spPr>
            <a:xfrm>
              <a:off x="2546091" y="1390349"/>
              <a:ext cx="417623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Straight Connector 351">
              <a:extLst>
                <a:ext uri="{FF2B5EF4-FFF2-40B4-BE49-F238E27FC236}">
                  <a16:creationId xmlns:a16="http://schemas.microsoft.com/office/drawing/2014/main" id="{407261E5-46C5-4777-A322-839DAF8B1267}"/>
                </a:ext>
              </a:extLst>
            </p:cNvPr>
            <p:cNvCxnSpPr>
              <a:cxnSpLocks/>
            </p:cNvCxnSpPr>
            <p:nvPr/>
          </p:nvCxnSpPr>
          <p:spPr>
            <a:xfrm>
              <a:off x="2261207" y="1178878"/>
              <a:ext cx="284884" cy="215359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3" name="Group 352">
            <a:extLst>
              <a:ext uri="{FF2B5EF4-FFF2-40B4-BE49-F238E27FC236}">
                <a16:creationId xmlns:a16="http://schemas.microsoft.com/office/drawing/2014/main" id="{F0048D84-5C58-4B7D-A4FB-81658CF688FA}"/>
              </a:ext>
            </a:extLst>
          </p:cNvPr>
          <p:cNvGrpSpPr/>
          <p:nvPr/>
        </p:nvGrpSpPr>
        <p:grpSpPr>
          <a:xfrm>
            <a:off x="218201" y="6013788"/>
            <a:ext cx="4336374" cy="428675"/>
            <a:chOff x="218201" y="6013788"/>
            <a:chExt cx="4336374" cy="428675"/>
          </a:xfrm>
        </p:grpSpPr>
        <p:cxnSp>
          <p:nvCxnSpPr>
            <p:cNvPr id="354" name="Straight Connector 353">
              <a:extLst>
                <a:ext uri="{FF2B5EF4-FFF2-40B4-BE49-F238E27FC236}">
                  <a16:creationId xmlns:a16="http://schemas.microsoft.com/office/drawing/2014/main" id="{F979F349-03F5-4DC9-8506-50D24F04009A}"/>
                </a:ext>
              </a:extLst>
            </p:cNvPr>
            <p:cNvCxnSpPr/>
            <p:nvPr/>
          </p:nvCxnSpPr>
          <p:spPr>
            <a:xfrm>
              <a:off x="218201" y="6015613"/>
              <a:ext cx="1641514" cy="0"/>
            </a:xfrm>
            <a:prstGeom prst="line">
              <a:avLst/>
            </a:prstGeom>
            <a:ln w="25400">
              <a:solidFill>
                <a:schemeClr val="bg1"/>
              </a:solidFill>
            </a:ln>
            <a:effectLst>
              <a:glow rad="50800">
                <a:srgbClr val="00B0F0">
                  <a:alpha val="27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Connector 354">
              <a:extLst>
                <a:ext uri="{FF2B5EF4-FFF2-40B4-BE49-F238E27FC236}">
                  <a16:creationId xmlns:a16="http://schemas.microsoft.com/office/drawing/2014/main" id="{1C0AC1DB-292D-48BD-B14C-06A7E7ADDEE7}"/>
                </a:ext>
              </a:extLst>
            </p:cNvPr>
            <p:cNvCxnSpPr>
              <a:cxnSpLocks/>
            </p:cNvCxnSpPr>
            <p:nvPr/>
          </p:nvCxnSpPr>
          <p:spPr>
            <a:xfrm>
              <a:off x="2406705" y="6440638"/>
              <a:ext cx="2147870" cy="0"/>
            </a:xfrm>
            <a:prstGeom prst="line">
              <a:avLst/>
            </a:prstGeom>
            <a:ln w="25400">
              <a:solidFill>
                <a:schemeClr val="bg1"/>
              </a:solidFill>
            </a:ln>
            <a:effectLst>
              <a:glow rad="50800">
                <a:srgbClr val="00B0F0">
                  <a:alpha val="27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Straight Connector 355">
              <a:extLst>
                <a:ext uri="{FF2B5EF4-FFF2-40B4-BE49-F238E27FC236}">
                  <a16:creationId xmlns:a16="http://schemas.microsoft.com/office/drawing/2014/main" id="{F70D9E7E-EA88-4F0D-A04B-A0237DF6F4BF}"/>
                </a:ext>
              </a:extLst>
            </p:cNvPr>
            <p:cNvCxnSpPr>
              <a:cxnSpLocks/>
            </p:cNvCxnSpPr>
            <p:nvPr/>
          </p:nvCxnSpPr>
          <p:spPr>
            <a:xfrm>
              <a:off x="1848765" y="6013788"/>
              <a:ext cx="567065" cy="428675"/>
            </a:xfrm>
            <a:prstGeom prst="line">
              <a:avLst/>
            </a:prstGeom>
            <a:ln w="25400">
              <a:solidFill>
                <a:schemeClr val="bg1"/>
              </a:solidFill>
            </a:ln>
            <a:effectLst>
              <a:glow rad="50800">
                <a:srgbClr val="00B0F0">
                  <a:alpha val="27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7" name="Oval 356">
            <a:extLst>
              <a:ext uri="{FF2B5EF4-FFF2-40B4-BE49-F238E27FC236}">
                <a16:creationId xmlns:a16="http://schemas.microsoft.com/office/drawing/2014/main" id="{30C2E0BB-31E5-4975-91BD-E1B969EFF3B5}"/>
              </a:ext>
            </a:extLst>
          </p:cNvPr>
          <p:cNvSpPr/>
          <p:nvPr/>
        </p:nvSpPr>
        <p:spPr>
          <a:xfrm flipV="1">
            <a:off x="6057834" y="6382908"/>
            <a:ext cx="149557" cy="149557"/>
          </a:xfrm>
          <a:prstGeom prst="ellipse">
            <a:avLst/>
          </a:prstGeom>
          <a:noFill/>
          <a:ln w="19050">
            <a:solidFill>
              <a:schemeClr val="bg1"/>
            </a:solidFill>
          </a:ln>
          <a:effectLst>
            <a:glow rad="50800">
              <a:srgbClr val="00B0F0">
                <a:alpha val="27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58" name="Straight Connector 357">
            <a:extLst>
              <a:ext uri="{FF2B5EF4-FFF2-40B4-BE49-F238E27FC236}">
                <a16:creationId xmlns:a16="http://schemas.microsoft.com/office/drawing/2014/main" id="{4618DC54-C688-475F-9E55-9F17CF517A70}"/>
              </a:ext>
            </a:extLst>
          </p:cNvPr>
          <p:cNvCxnSpPr>
            <a:cxnSpLocks/>
          </p:cNvCxnSpPr>
          <p:nvPr/>
        </p:nvCxnSpPr>
        <p:spPr>
          <a:xfrm>
            <a:off x="3024646" y="6544821"/>
            <a:ext cx="1347520" cy="0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glow rad="50800">
              <a:srgbClr val="00B0F0">
                <a:alpha val="27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9" name="Straight Connector 358">
            <a:extLst>
              <a:ext uri="{FF2B5EF4-FFF2-40B4-BE49-F238E27FC236}">
                <a16:creationId xmlns:a16="http://schemas.microsoft.com/office/drawing/2014/main" id="{DF15C703-547D-42EF-8F67-0C8C4187066D}"/>
              </a:ext>
            </a:extLst>
          </p:cNvPr>
          <p:cNvCxnSpPr>
            <a:cxnSpLocks/>
          </p:cNvCxnSpPr>
          <p:nvPr/>
        </p:nvCxnSpPr>
        <p:spPr>
          <a:xfrm>
            <a:off x="2600261" y="6333350"/>
            <a:ext cx="1347520" cy="0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glow rad="50800">
              <a:srgbClr val="00B0F0">
                <a:alpha val="27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0" name="Group 359">
            <a:extLst>
              <a:ext uri="{FF2B5EF4-FFF2-40B4-BE49-F238E27FC236}">
                <a16:creationId xmlns:a16="http://schemas.microsoft.com/office/drawing/2014/main" id="{FA0F4CD0-A0A1-4E1F-890A-E1372EC80245}"/>
              </a:ext>
            </a:extLst>
          </p:cNvPr>
          <p:cNvGrpSpPr/>
          <p:nvPr/>
        </p:nvGrpSpPr>
        <p:grpSpPr>
          <a:xfrm>
            <a:off x="2077919" y="6333350"/>
            <a:ext cx="690046" cy="215359"/>
            <a:chOff x="2273668" y="1178878"/>
            <a:chExt cx="690046" cy="215359"/>
          </a:xfrm>
          <a:effectLst>
            <a:glow rad="50800">
              <a:srgbClr val="00B0F0">
                <a:alpha val="27000"/>
              </a:srgbClr>
            </a:glow>
          </a:effectLst>
        </p:grpSpPr>
        <p:cxnSp>
          <p:nvCxnSpPr>
            <p:cNvPr id="361" name="Straight Connector 360">
              <a:extLst>
                <a:ext uri="{FF2B5EF4-FFF2-40B4-BE49-F238E27FC236}">
                  <a16:creationId xmlns:a16="http://schemas.microsoft.com/office/drawing/2014/main" id="{BE1BBD4F-3881-4689-81F6-9D81953249EB}"/>
                </a:ext>
              </a:extLst>
            </p:cNvPr>
            <p:cNvCxnSpPr>
              <a:cxnSpLocks/>
            </p:cNvCxnSpPr>
            <p:nvPr/>
          </p:nvCxnSpPr>
          <p:spPr>
            <a:xfrm>
              <a:off x="2546091" y="1390349"/>
              <a:ext cx="417623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2" name="Straight Connector 361">
              <a:extLst>
                <a:ext uri="{FF2B5EF4-FFF2-40B4-BE49-F238E27FC236}">
                  <a16:creationId xmlns:a16="http://schemas.microsoft.com/office/drawing/2014/main" id="{952A046E-2C00-4296-B3C3-91943F10B56E}"/>
                </a:ext>
              </a:extLst>
            </p:cNvPr>
            <p:cNvCxnSpPr>
              <a:cxnSpLocks/>
            </p:cNvCxnSpPr>
            <p:nvPr/>
          </p:nvCxnSpPr>
          <p:spPr>
            <a:xfrm>
              <a:off x="2273668" y="1178878"/>
              <a:ext cx="284884" cy="215359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3" name="Oval 362">
            <a:extLst>
              <a:ext uri="{FF2B5EF4-FFF2-40B4-BE49-F238E27FC236}">
                <a16:creationId xmlns:a16="http://schemas.microsoft.com/office/drawing/2014/main" id="{C1730245-8E3F-4B2F-93ED-883A982AED06}"/>
              </a:ext>
            </a:extLst>
          </p:cNvPr>
          <p:cNvSpPr/>
          <p:nvPr/>
        </p:nvSpPr>
        <p:spPr>
          <a:xfrm flipV="1">
            <a:off x="5666998" y="6382908"/>
            <a:ext cx="149557" cy="149557"/>
          </a:xfrm>
          <a:prstGeom prst="ellipse">
            <a:avLst/>
          </a:prstGeom>
          <a:noFill/>
          <a:ln w="19050">
            <a:solidFill>
              <a:schemeClr val="bg1"/>
            </a:solidFill>
          </a:ln>
          <a:effectLst>
            <a:glow rad="50800">
              <a:srgbClr val="00B0F0">
                <a:alpha val="27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4" name="Oval 363">
            <a:extLst>
              <a:ext uri="{FF2B5EF4-FFF2-40B4-BE49-F238E27FC236}">
                <a16:creationId xmlns:a16="http://schemas.microsoft.com/office/drawing/2014/main" id="{3781B8A2-6C60-40B8-9EA9-394829CEF4C3}"/>
              </a:ext>
            </a:extLst>
          </p:cNvPr>
          <p:cNvSpPr/>
          <p:nvPr/>
        </p:nvSpPr>
        <p:spPr>
          <a:xfrm flipV="1">
            <a:off x="5276162" y="6382907"/>
            <a:ext cx="149557" cy="149557"/>
          </a:xfrm>
          <a:prstGeom prst="ellipse">
            <a:avLst/>
          </a:prstGeom>
          <a:noFill/>
          <a:ln w="19050">
            <a:solidFill>
              <a:schemeClr val="bg1"/>
            </a:solidFill>
          </a:ln>
          <a:effectLst>
            <a:glow rad="50800">
              <a:srgbClr val="00B0F0">
                <a:alpha val="27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5" name="Oval 364">
            <a:extLst>
              <a:ext uri="{FF2B5EF4-FFF2-40B4-BE49-F238E27FC236}">
                <a16:creationId xmlns:a16="http://schemas.microsoft.com/office/drawing/2014/main" id="{AFCBB6F4-3C01-490A-883E-1B7A120F40B3}"/>
              </a:ext>
            </a:extLst>
          </p:cNvPr>
          <p:cNvSpPr/>
          <p:nvPr/>
        </p:nvSpPr>
        <p:spPr>
          <a:xfrm flipV="1">
            <a:off x="4897364" y="6382906"/>
            <a:ext cx="149557" cy="149557"/>
          </a:xfrm>
          <a:prstGeom prst="ellipse">
            <a:avLst/>
          </a:prstGeom>
          <a:noFill/>
          <a:ln w="19050">
            <a:solidFill>
              <a:schemeClr val="bg1"/>
            </a:solidFill>
          </a:ln>
          <a:effectLst>
            <a:glow rad="50800">
              <a:srgbClr val="00B0F0">
                <a:alpha val="27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6" name="TextBox 246">
            <a:extLst>
              <a:ext uri="{FF2B5EF4-FFF2-40B4-BE49-F238E27FC236}">
                <a16:creationId xmlns:a16="http://schemas.microsoft.com/office/drawing/2014/main" id="{536E8D62-7F23-418C-8622-130960300A18}"/>
              </a:ext>
            </a:extLst>
          </p:cNvPr>
          <p:cNvSpPr txBox="1"/>
          <p:nvPr/>
        </p:nvSpPr>
        <p:spPr>
          <a:xfrm>
            <a:off x="257172" y="764114"/>
            <a:ext cx="100440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>
                <a:solidFill>
                  <a:srgbClr val="FFC000"/>
                </a:solidFill>
                <a:effectLst>
                  <a:glow rad="63500">
                    <a:srgbClr val="5B9BD5">
                      <a:satMod val="175000"/>
                      <a:alpha val="40000"/>
                    </a:srgbClr>
                  </a:glow>
                </a:effectLst>
                <a:latin typeface="Oxanium" panose="02000503000000000000" pitchFamily="2" charset="2"/>
              </a:rPr>
              <a:t>CODE PYTHON: 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dirty="0">
                <a:solidFill>
                  <a:srgbClr val="FFC000"/>
                </a:solidFill>
                <a:effectLst>
                  <a:glow rad="63500">
                    <a:srgbClr val="5B9BD5">
                      <a:satMod val="175000"/>
                      <a:alpha val="40000"/>
                    </a:srgbClr>
                  </a:glow>
                </a:effectLst>
                <a:latin typeface="Oxanium" panose="02000503000000000000" pitchFamily="2" charset="2"/>
              </a:rPr>
              <a:t>		NHẬN DIỆN BARCODE – TRUYỀN DỮ LIỆU XUỐNG ARDUINO</a:t>
            </a:r>
            <a:endParaRPr kumimoji="0" lang="en-US" sz="2000" b="1" i="0" u="none" strike="noStrike" kern="1200" cap="none" spc="0" normalizeH="0" noProof="0" dirty="0">
              <a:ln>
                <a:noFill/>
              </a:ln>
              <a:solidFill>
                <a:srgbClr val="FFC000"/>
              </a:solidFill>
              <a:effectLst>
                <a:glow rad="63500">
                  <a:srgbClr val="5B9BD5">
                    <a:satMod val="175000"/>
                    <a:alpha val="40000"/>
                  </a:srgbClr>
                </a:glow>
              </a:effectLst>
              <a:uLnTx/>
              <a:uFillTx/>
              <a:latin typeface="Oxanium" panose="02000503000000000000" pitchFamily="2" charset="2"/>
            </a:endParaRPr>
          </a:p>
        </p:txBody>
      </p:sp>
      <p:sp>
        <p:nvSpPr>
          <p:cNvPr id="2" name="Hình chữ nhật 1">
            <a:extLst>
              <a:ext uri="{FF2B5EF4-FFF2-40B4-BE49-F238E27FC236}">
                <a16:creationId xmlns:a16="http://schemas.microsoft.com/office/drawing/2014/main" id="{D1916264-57DC-9D88-BDC2-B6123AA48D0F}"/>
              </a:ext>
            </a:extLst>
          </p:cNvPr>
          <p:cNvSpPr/>
          <p:nvPr/>
        </p:nvSpPr>
        <p:spPr>
          <a:xfrm>
            <a:off x="218201" y="786516"/>
            <a:ext cx="8543373" cy="871505"/>
          </a:xfrm>
          <a:prstGeom prst="rect">
            <a:avLst/>
          </a:prstGeom>
          <a:noFill/>
          <a:ln w="571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69" name="Hộp Văn bản 268">
            <a:extLst>
              <a:ext uri="{FF2B5EF4-FFF2-40B4-BE49-F238E27FC236}">
                <a16:creationId xmlns:a16="http://schemas.microsoft.com/office/drawing/2014/main" id="{449A31AD-7A88-2C46-D94B-8EC913EA5DF5}"/>
              </a:ext>
            </a:extLst>
          </p:cNvPr>
          <p:cNvSpPr txBox="1"/>
          <p:nvPr/>
        </p:nvSpPr>
        <p:spPr>
          <a:xfrm>
            <a:off x="269299" y="1744417"/>
            <a:ext cx="4913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180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 </a:t>
            </a:r>
            <a:r>
              <a:rPr lang="vi-VN" sz="180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Vẽ</a:t>
            </a:r>
            <a:r>
              <a:rPr lang="vi-VN" sz="180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 khung bao quanh </a:t>
            </a:r>
            <a:r>
              <a:rPr lang="vi-VN" sz="180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mã</a:t>
            </a:r>
            <a:r>
              <a:rPr lang="vi-VN" sz="180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vi-VN" sz="180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barcode</a:t>
            </a:r>
            <a:r>
              <a:rPr lang="vi-VN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endParaRPr lang="vi-VN" dirty="0"/>
          </a:p>
        </p:txBody>
      </p:sp>
      <p:sp>
        <p:nvSpPr>
          <p:cNvPr id="270" name="Hộp Văn bản 269">
            <a:extLst>
              <a:ext uri="{FF2B5EF4-FFF2-40B4-BE49-F238E27FC236}">
                <a16:creationId xmlns:a16="http://schemas.microsoft.com/office/drawing/2014/main" id="{3A470E1A-A2ED-C561-E384-A6B5843BDF6B}"/>
              </a:ext>
            </a:extLst>
          </p:cNvPr>
          <p:cNvSpPr txBox="1"/>
          <p:nvPr/>
        </p:nvSpPr>
        <p:spPr>
          <a:xfrm>
            <a:off x="420325" y="2286527"/>
            <a:ext cx="8550604" cy="646331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vi-VN" sz="180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x</a:t>
            </a:r>
            <a:r>
              <a:rPr lang="vi-VN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vi-VN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y</a:t>
            </a:r>
            <a:r>
              <a:rPr lang="vi-VN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vi-VN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w</a:t>
            </a:r>
            <a:r>
              <a:rPr lang="vi-VN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vi-VN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h</a:t>
            </a:r>
            <a:r>
              <a:rPr lang="vi-VN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vi-VN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vi-VN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vi-VN" sz="1800" dirty="0" err="1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barcode</a:t>
            </a:r>
            <a:r>
              <a:rPr lang="vi-VN" sz="1800" b="1" dirty="0" err="1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.</a:t>
            </a:r>
            <a:r>
              <a:rPr lang="vi-VN" sz="1800" dirty="0" err="1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rect</a:t>
            </a:r>
            <a:endParaRPr lang="en-US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vi-VN" sz="180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cv2</a:t>
            </a:r>
            <a:r>
              <a:rPr lang="vi-VN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.</a:t>
            </a:r>
            <a:r>
              <a:rPr lang="vi-VN" sz="180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rectangle</a:t>
            </a:r>
            <a:r>
              <a:rPr lang="vi-VN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vi-VN" sz="1800" dirty="0" err="1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frame</a:t>
            </a:r>
            <a:r>
              <a:rPr lang="vi-VN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vi-VN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vi-VN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vi-VN" sz="180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x</a:t>
            </a:r>
            <a:r>
              <a:rPr lang="vi-VN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vi-VN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y</a:t>
            </a:r>
            <a:r>
              <a:rPr lang="vi-VN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),</a:t>
            </a:r>
            <a:r>
              <a:rPr lang="vi-VN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vi-VN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vi-VN" sz="180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x</a:t>
            </a:r>
            <a:r>
              <a:rPr lang="vi-VN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vi-VN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+</a:t>
            </a:r>
            <a:r>
              <a:rPr lang="vi-VN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w</a:t>
            </a:r>
            <a:r>
              <a:rPr lang="vi-VN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vi-VN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y</a:t>
            </a:r>
            <a:r>
              <a:rPr lang="vi-VN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vi-VN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+</a:t>
            </a:r>
            <a:r>
              <a:rPr lang="vi-VN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h</a:t>
            </a:r>
            <a:r>
              <a:rPr lang="vi-VN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),</a:t>
            </a:r>
            <a:r>
              <a:rPr lang="vi-VN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vi-VN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vi-VN" sz="1800" dirty="0">
                <a:solidFill>
                  <a:srgbClr val="FF0000"/>
                </a:solidFill>
                <a:effectLst/>
                <a:latin typeface="Courier New" panose="02070309020205020404" pitchFamily="49" charset="0"/>
              </a:rPr>
              <a:t>0</a:t>
            </a:r>
            <a:r>
              <a:rPr lang="vi-VN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vi-VN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vi-VN" sz="1800" dirty="0">
                <a:solidFill>
                  <a:srgbClr val="FF0000"/>
                </a:solidFill>
                <a:effectLst/>
                <a:latin typeface="Courier New" panose="02070309020205020404" pitchFamily="49" charset="0"/>
              </a:rPr>
              <a:t>150</a:t>
            </a:r>
            <a:r>
              <a:rPr lang="vi-VN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vi-VN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vi-VN" sz="1800" dirty="0">
                <a:solidFill>
                  <a:srgbClr val="FF0000"/>
                </a:solidFill>
                <a:effectLst/>
                <a:latin typeface="Courier New" panose="02070309020205020404" pitchFamily="49" charset="0"/>
              </a:rPr>
              <a:t>0</a:t>
            </a:r>
            <a:r>
              <a:rPr lang="vi-VN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),</a:t>
            </a:r>
            <a:r>
              <a:rPr lang="vi-VN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vi-VN" sz="1800" dirty="0">
                <a:solidFill>
                  <a:srgbClr val="FF0000"/>
                </a:solidFill>
                <a:effectLst/>
                <a:latin typeface="Courier New" panose="02070309020205020404" pitchFamily="49" charset="0"/>
              </a:rPr>
              <a:t>2</a:t>
            </a:r>
            <a:r>
              <a:rPr lang="vi-VN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)</a:t>
            </a:r>
            <a:r>
              <a:rPr lang="vi-VN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endParaRPr lang="vi-VN" dirty="0"/>
          </a:p>
        </p:txBody>
      </p:sp>
      <p:sp>
        <p:nvSpPr>
          <p:cNvPr id="273" name="Hộp Văn bản 272">
            <a:extLst>
              <a:ext uri="{FF2B5EF4-FFF2-40B4-BE49-F238E27FC236}">
                <a16:creationId xmlns:a16="http://schemas.microsoft.com/office/drawing/2014/main" id="{EDABC2EF-61FD-4C0D-3995-BE56AAC0B258}"/>
              </a:ext>
            </a:extLst>
          </p:cNvPr>
          <p:cNvSpPr txBox="1"/>
          <p:nvPr/>
        </p:nvSpPr>
        <p:spPr>
          <a:xfrm>
            <a:off x="247899" y="3212761"/>
            <a:ext cx="58565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180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 </a:t>
            </a:r>
            <a:r>
              <a:rPr lang="vi-VN" sz="180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Giảm</a:t>
            </a:r>
            <a:r>
              <a:rPr lang="vi-VN" sz="180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vi-VN" sz="180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kích</a:t>
            </a:r>
            <a:r>
              <a:rPr lang="vi-VN" sz="180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vi-VN" sz="180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thước</a:t>
            </a:r>
            <a:r>
              <a:rPr lang="vi-VN" sz="180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vi-VN" sz="180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ảnh</a:t>
            </a:r>
            <a:r>
              <a:rPr lang="vi-VN" sz="180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vi-VN" sz="180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xuống</a:t>
            </a:r>
            <a:r>
              <a:rPr lang="vi-VN" sz="180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vi-VN" sz="180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còn</a:t>
            </a:r>
            <a:r>
              <a:rPr lang="vi-VN" sz="180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 640x480</a:t>
            </a:r>
            <a:endParaRPr lang="vi-VN" dirty="0"/>
          </a:p>
        </p:txBody>
      </p:sp>
      <p:sp>
        <p:nvSpPr>
          <p:cNvPr id="274" name="Hộp Văn bản 273">
            <a:extLst>
              <a:ext uri="{FF2B5EF4-FFF2-40B4-BE49-F238E27FC236}">
                <a16:creationId xmlns:a16="http://schemas.microsoft.com/office/drawing/2014/main" id="{AB56FAD4-6763-AE18-8176-3AA696ED2AC5}"/>
              </a:ext>
            </a:extLst>
          </p:cNvPr>
          <p:cNvSpPr txBox="1"/>
          <p:nvPr/>
        </p:nvSpPr>
        <p:spPr>
          <a:xfrm>
            <a:off x="455565" y="3716989"/>
            <a:ext cx="5612914" cy="369332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vi-VN" sz="1800" dirty="0" err="1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frame</a:t>
            </a:r>
            <a:r>
              <a:rPr lang="vi-VN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vi-VN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vi-VN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cv2</a:t>
            </a:r>
            <a:r>
              <a:rPr lang="vi-VN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.</a:t>
            </a:r>
            <a:r>
              <a:rPr lang="vi-VN" sz="180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resize</a:t>
            </a:r>
            <a:r>
              <a:rPr lang="vi-VN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vi-VN" sz="1800" dirty="0" err="1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frame</a:t>
            </a:r>
            <a:r>
              <a:rPr lang="vi-VN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vi-VN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vi-VN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vi-VN" sz="1800" dirty="0">
                <a:solidFill>
                  <a:srgbClr val="FF0000"/>
                </a:solidFill>
                <a:effectLst/>
                <a:latin typeface="Courier New" panose="02070309020205020404" pitchFamily="49" charset="0"/>
              </a:rPr>
              <a:t>640</a:t>
            </a:r>
            <a:r>
              <a:rPr lang="vi-VN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vi-VN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vi-VN" sz="1800" dirty="0">
                <a:solidFill>
                  <a:srgbClr val="FF0000"/>
                </a:solidFill>
                <a:effectLst/>
                <a:latin typeface="Courier New" panose="02070309020205020404" pitchFamily="49" charset="0"/>
              </a:rPr>
              <a:t>480</a:t>
            </a:r>
            <a:r>
              <a:rPr lang="vi-VN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))</a:t>
            </a:r>
            <a:r>
              <a:rPr lang="vi-VN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endParaRPr lang="vi-VN" dirty="0"/>
          </a:p>
        </p:txBody>
      </p:sp>
      <p:sp>
        <p:nvSpPr>
          <p:cNvPr id="247" name="Hộp Văn bản 246">
            <a:extLst>
              <a:ext uri="{FF2B5EF4-FFF2-40B4-BE49-F238E27FC236}">
                <a16:creationId xmlns:a16="http://schemas.microsoft.com/office/drawing/2014/main" id="{A495DE74-61BA-A801-F1EA-1A8E4C5B8B74}"/>
              </a:ext>
            </a:extLst>
          </p:cNvPr>
          <p:cNvSpPr txBox="1"/>
          <p:nvPr/>
        </p:nvSpPr>
        <p:spPr>
          <a:xfrm>
            <a:off x="269299" y="4349416"/>
            <a:ext cx="51156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180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 </a:t>
            </a:r>
            <a:r>
              <a:rPr lang="vi-VN" sz="180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Hiển</a:t>
            </a:r>
            <a:r>
              <a:rPr lang="vi-VN" sz="180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vi-VN" sz="180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thị</a:t>
            </a:r>
            <a:r>
              <a:rPr lang="vi-VN" sz="180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vi-VN" sz="180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ảnh</a:t>
            </a:r>
            <a:r>
              <a:rPr lang="vi-VN" sz="180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 lên </a:t>
            </a:r>
            <a:r>
              <a:rPr lang="vi-VN" sz="180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màn</a:t>
            </a:r>
            <a:r>
              <a:rPr lang="vi-VN" sz="180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vi-VN" sz="180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hình</a:t>
            </a:r>
            <a:endParaRPr lang="vi-VN" dirty="0"/>
          </a:p>
        </p:txBody>
      </p:sp>
      <p:sp>
        <p:nvSpPr>
          <p:cNvPr id="248" name="Hộp Văn bản 247">
            <a:extLst>
              <a:ext uri="{FF2B5EF4-FFF2-40B4-BE49-F238E27FC236}">
                <a16:creationId xmlns:a16="http://schemas.microsoft.com/office/drawing/2014/main" id="{2B842721-00F4-DD98-654C-BC776F51C81D}"/>
              </a:ext>
            </a:extLst>
          </p:cNvPr>
          <p:cNvSpPr txBox="1"/>
          <p:nvPr/>
        </p:nvSpPr>
        <p:spPr>
          <a:xfrm>
            <a:off x="519274" y="4832561"/>
            <a:ext cx="4118089" cy="369332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vi-VN" sz="180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cv2</a:t>
            </a:r>
            <a:r>
              <a:rPr lang="vi-VN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.</a:t>
            </a:r>
            <a:r>
              <a:rPr lang="vi-VN" sz="180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imshow</a:t>
            </a:r>
            <a:r>
              <a:rPr lang="vi-VN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vi-VN" sz="1800" dirty="0">
                <a:solidFill>
                  <a:srgbClr val="808080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vi-VN" sz="1800" dirty="0" err="1">
                <a:solidFill>
                  <a:srgbClr val="808080"/>
                </a:solidFill>
                <a:effectLst/>
                <a:latin typeface="Courier New" panose="02070309020205020404" pitchFamily="49" charset="0"/>
              </a:rPr>
              <a:t>frame</a:t>
            </a:r>
            <a:r>
              <a:rPr lang="vi-VN" sz="1800" dirty="0">
                <a:solidFill>
                  <a:srgbClr val="808080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vi-VN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vi-VN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vi-VN" sz="1800" dirty="0" err="1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frame</a:t>
            </a:r>
            <a:r>
              <a:rPr lang="vi-VN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 )</a:t>
            </a:r>
            <a:endParaRPr lang="vi-V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72708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-2.22222E-6 L 0.80782 -2.22222E-6 " pathEditMode="relative" rAng="0" ptsTypes="AA">
                                      <p:cBhvr>
                                        <p:cTn id="6" dur="20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391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8" fill="hold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11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30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repeatCount="indefinite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000"/>
                                        <p:tgtEl>
                                          <p:spTgt spid="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repeatCount="indefinite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2000"/>
                                        <p:tgtEl>
                                          <p:spTgt spid="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repeatCount="indefinite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2000"/>
                                        <p:tgtEl>
                                          <p:spTgt spid="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2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30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2" repeatCount="indefinite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30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repeatCount="indefinite" fill="hold" grpId="0" nodeType="withEffect">
                                  <p:stCondLst>
                                    <p:cond delay="6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repeatCount="indefinite" fill="hold" grpId="0" nodeType="withEffect">
                                  <p:stCondLst>
                                    <p:cond delay="13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repeatCount="indefinite" fill="hold" grpId="0" nodeType="withEffect">
                                  <p:stCondLst>
                                    <p:cond delay="18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5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1.85185E-6 L -0.06705 1.85185E-6 " pathEditMode="relative" rAng="0" ptsTypes="AA">
                                      <p:cBhvr>
                                        <p:cTn id="41" dur="2000" fill="hold"/>
                                        <p:tgtEl>
                                          <p:spTgt spid="3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59" y="0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63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-2.22222E-6 L 0.0496 -2.22222E-6 " pathEditMode="relative" rAng="0" ptsTypes="AA">
                                      <p:cBhvr>
                                        <p:cTn id="43" dur="2000" fill="hold"/>
                                        <p:tgtEl>
                                          <p:spTgt spid="3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74" y="0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7" grpId="0" animBg="1"/>
      <p:bldP spid="363" grpId="0" animBg="1"/>
      <p:bldP spid="364" grpId="0" animBg="1"/>
      <p:bldP spid="365" grpId="0" animBg="1"/>
      <p:bldP spid="36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Group 65">
            <a:extLst>
              <a:ext uri="{FF2B5EF4-FFF2-40B4-BE49-F238E27FC236}">
                <a16:creationId xmlns:a16="http://schemas.microsoft.com/office/drawing/2014/main" id="{E80ECF22-4068-478B-8320-C5974C70CA0B}"/>
              </a:ext>
            </a:extLst>
          </p:cNvPr>
          <p:cNvGrpSpPr/>
          <p:nvPr/>
        </p:nvGrpSpPr>
        <p:grpSpPr>
          <a:xfrm>
            <a:off x="-86512" y="-54705"/>
            <a:ext cx="12228942" cy="6870700"/>
            <a:chOff x="-55036" y="-12700"/>
            <a:chExt cx="12228942" cy="6870700"/>
          </a:xfrm>
        </p:grpSpPr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6E6A1BC5-565D-41ED-9EF4-A406EEEE17DF}"/>
                </a:ext>
              </a:extLst>
            </p:cNvPr>
            <p:cNvSpPr/>
            <p:nvPr/>
          </p:nvSpPr>
          <p:spPr>
            <a:xfrm>
              <a:off x="4219604" y="-12700"/>
              <a:ext cx="7954302" cy="68707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538B75DC-0A37-42B3-A76A-346155507DAC}"/>
                </a:ext>
              </a:extLst>
            </p:cNvPr>
            <p:cNvSpPr/>
            <p:nvPr/>
          </p:nvSpPr>
          <p:spPr>
            <a:xfrm>
              <a:off x="-55036" y="-12700"/>
              <a:ext cx="4274639" cy="68707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80EE4F5C-C8F0-4F37-B486-61D6D1FA863F}"/>
              </a:ext>
            </a:extLst>
          </p:cNvPr>
          <p:cNvGrpSpPr/>
          <p:nvPr/>
        </p:nvGrpSpPr>
        <p:grpSpPr>
          <a:xfrm>
            <a:off x="-5585807" y="36161"/>
            <a:ext cx="22505609" cy="663117"/>
            <a:chOff x="-3210580" y="576235"/>
            <a:chExt cx="22505609" cy="760471"/>
          </a:xfrm>
          <a:effectLst>
            <a:glow rad="63500">
              <a:schemeClr val="bg1">
                <a:alpha val="28000"/>
              </a:schemeClr>
            </a:glow>
          </a:effectLst>
        </p:grpSpPr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95C95EDC-A94D-4FB2-B963-663D4CF96A5B}"/>
                </a:ext>
              </a:extLst>
            </p:cNvPr>
            <p:cNvGrpSpPr/>
            <p:nvPr/>
          </p:nvGrpSpPr>
          <p:grpSpPr>
            <a:xfrm>
              <a:off x="-3210580" y="576235"/>
              <a:ext cx="11183109" cy="750872"/>
              <a:chOff x="65055" y="835233"/>
              <a:chExt cx="14182026" cy="1109250"/>
            </a:xfrm>
          </p:grpSpPr>
          <p:grpSp>
            <p:nvGrpSpPr>
              <p:cNvPr id="160" name="Group 159">
                <a:extLst>
                  <a:ext uri="{FF2B5EF4-FFF2-40B4-BE49-F238E27FC236}">
                    <a16:creationId xmlns:a16="http://schemas.microsoft.com/office/drawing/2014/main" id="{B82C9941-260D-41D3-9590-630D0EB2BE43}"/>
                  </a:ext>
                </a:extLst>
              </p:cNvPr>
              <p:cNvGrpSpPr/>
              <p:nvPr/>
            </p:nvGrpSpPr>
            <p:grpSpPr>
              <a:xfrm>
                <a:off x="65055" y="835233"/>
                <a:ext cx="4583987" cy="1099349"/>
                <a:chOff x="65055" y="835233"/>
                <a:chExt cx="4583987" cy="1099349"/>
              </a:xfrm>
            </p:grpSpPr>
            <p:grpSp>
              <p:nvGrpSpPr>
                <p:cNvPr id="219" name="Group 218">
                  <a:extLst>
                    <a:ext uri="{FF2B5EF4-FFF2-40B4-BE49-F238E27FC236}">
                      <a16:creationId xmlns:a16="http://schemas.microsoft.com/office/drawing/2014/main" id="{5F627EF3-13B3-4536-AB26-537DD134EE2B}"/>
                    </a:ext>
                  </a:extLst>
                </p:cNvPr>
                <p:cNvGrpSpPr/>
                <p:nvPr/>
              </p:nvGrpSpPr>
              <p:grpSpPr>
                <a:xfrm>
                  <a:off x="1055981" y="845134"/>
                  <a:ext cx="1197865" cy="1089448"/>
                  <a:chOff x="3153001" y="1419726"/>
                  <a:chExt cx="1197865" cy="1089448"/>
                </a:xfrm>
              </p:grpSpPr>
              <p:cxnSp>
                <p:nvCxnSpPr>
                  <p:cNvPr id="240" name="Straight Connector 239">
                    <a:extLst>
                      <a:ext uri="{FF2B5EF4-FFF2-40B4-BE49-F238E27FC236}">
                        <a16:creationId xmlns:a16="http://schemas.microsoft.com/office/drawing/2014/main" id="{7C7FE994-F1AD-4BD5-B040-FE9AE27A17C1}"/>
                      </a:ext>
                    </a:extLst>
                  </p:cNvPr>
                  <p:cNvCxnSpPr/>
                  <p:nvPr/>
                </p:nvCxnSpPr>
                <p:spPr>
                  <a:xfrm>
                    <a:off x="3153001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1" name="Straight Connector 240">
                    <a:extLst>
                      <a:ext uri="{FF2B5EF4-FFF2-40B4-BE49-F238E27FC236}">
                        <a16:creationId xmlns:a16="http://schemas.microsoft.com/office/drawing/2014/main" id="{6C6FF7A5-AA73-41A7-B31B-AA65989CC40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2" name="Straight Connector 241">
                    <a:extLst>
                      <a:ext uri="{FF2B5EF4-FFF2-40B4-BE49-F238E27FC236}">
                        <a16:creationId xmlns:a16="http://schemas.microsoft.com/office/drawing/2014/main" id="{22E54635-5810-4647-B888-02A98E430B8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3" name="Straight Connector 242">
                    <a:extLst>
                      <a:ext uri="{FF2B5EF4-FFF2-40B4-BE49-F238E27FC236}">
                        <a16:creationId xmlns:a16="http://schemas.microsoft.com/office/drawing/2014/main" id="{C82F5B17-B672-4079-B1D0-ED8C41FF06A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4" name="Straight Connector 243">
                    <a:extLst>
                      <a:ext uri="{FF2B5EF4-FFF2-40B4-BE49-F238E27FC236}">
                        <a16:creationId xmlns:a16="http://schemas.microsoft.com/office/drawing/2014/main" id="{D69F5B36-D342-41AA-933F-3E730378BCD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5" name="Straight Connector 244">
                    <a:extLst>
                      <a:ext uri="{FF2B5EF4-FFF2-40B4-BE49-F238E27FC236}">
                        <a16:creationId xmlns:a16="http://schemas.microsoft.com/office/drawing/2014/main" id="{A9876513-75CE-4708-AAEB-0D2C16235D1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6" name="Straight Connector 245">
                    <a:extLst>
                      <a:ext uri="{FF2B5EF4-FFF2-40B4-BE49-F238E27FC236}">
                        <a16:creationId xmlns:a16="http://schemas.microsoft.com/office/drawing/2014/main" id="{DCC9C835-EE7E-4A71-B35F-202A8F30545D}"/>
                      </a:ext>
                    </a:extLst>
                  </p:cNvPr>
                  <p:cNvCxnSpPr/>
                  <p:nvPr/>
                </p:nvCxnSpPr>
                <p:spPr>
                  <a:xfrm>
                    <a:off x="4350866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20" name="Group 219">
                  <a:extLst>
                    <a:ext uri="{FF2B5EF4-FFF2-40B4-BE49-F238E27FC236}">
                      <a16:creationId xmlns:a16="http://schemas.microsoft.com/office/drawing/2014/main" id="{C34D492C-9DBB-4FCF-9E52-28899EFC8003}"/>
                    </a:ext>
                  </a:extLst>
                </p:cNvPr>
                <p:cNvGrpSpPr/>
                <p:nvPr/>
              </p:nvGrpSpPr>
              <p:grpSpPr>
                <a:xfrm>
                  <a:off x="2459405" y="842566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234" name="Straight Connector 233">
                    <a:extLst>
                      <a:ext uri="{FF2B5EF4-FFF2-40B4-BE49-F238E27FC236}">
                        <a16:creationId xmlns:a16="http://schemas.microsoft.com/office/drawing/2014/main" id="{95D0D0AA-176B-4E97-A88A-3E5C08957EA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5" name="Straight Connector 234">
                    <a:extLst>
                      <a:ext uri="{FF2B5EF4-FFF2-40B4-BE49-F238E27FC236}">
                        <a16:creationId xmlns:a16="http://schemas.microsoft.com/office/drawing/2014/main" id="{9BC07E9D-DD37-4083-82E5-F160F7FD461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6" name="Straight Connector 235">
                    <a:extLst>
                      <a:ext uri="{FF2B5EF4-FFF2-40B4-BE49-F238E27FC236}">
                        <a16:creationId xmlns:a16="http://schemas.microsoft.com/office/drawing/2014/main" id="{7521FA14-B6C9-4BEA-8073-7FC3877E886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7" name="Straight Connector 236">
                    <a:extLst>
                      <a:ext uri="{FF2B5EF4-FFF2-40B4-BE49-F238E27FC236}">
                        <a16:creationId xmlns:a16="http://schemas.microsoft.com/office/drawing/2014/main" id="{BB624ECD-C068-43AE-810E-0052ED5AC64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8" name="Straight Connector 237">
                    <a:extLst>
                      <a:ext uri="{FF2B5EF4-FFF2-40B4-BE49-F238E27FC236}">
                        <a16:creationId xmlns:a16="http://schemas.microsoft.com/office/drawing/2014/main" id="{7752DE68-60D8-4EC3-A407-043705F4907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9" name="Straight Connector 238">
                    <a:extLst>
                      <a:ext uri="{FF2B5EF4-FFF2-40B4-BE49-F238E27FC236}">
                        <a16:creationId xmlns:a16="http://schemas.microsoft.com/office/drawing/2014/main" id="{39A796C4-5215-49E5-A5F5-9EDD85603E96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21" name="Group 220">
                  <a:extLst>
                    <a:ext uri="{FF2B5EF4-FFF2-40B4-BE49-F238E27FC236}">
                      <a16:creationId xmlns:a16="http://schemas.microsoft.com/office/drawing/2014/main" id="{B458443F-A38D-40B4-B734-05EA4EF7BE40}"/>
                    </a:ext>
                  </a:extLst>
                </p:cNvPr>
                <p:cNvGrpSpPr/>
                <p:nvPr/>
              </p:nvGrpSpPr>
              <p:grpSpPr>
                <a:xfrm>
                  <a:off x="3652946" y="835233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228" name="Straight Connector 227">
                    <a:extLst>
                      <a:ext uri="{FF2B5EF4-FFF2-40B4-BE49-F238E27FC236}">
                        <a16:creationId xmlns:a16="http://schemas.microsoft.com/office/drawing/2014/main" id="{BAE59C18-AE1D-41E9-89A2-8625B246D5B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9" name="Straight Connector 228">
                    <a:extLst>
                      <a:ext uri="{FF2B5EF4-FFF2-40B4-BE49-F238E27FC236}">
                        <a16:creationId xmlns:a16="http://schemas.microsoft.com/office/drawing/2014/main" id="{00D8D874-374A-4621-A79B-133E2AADE2F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0" name="Straight Connector 229">
                    <a:extLst>
                      <a:ext uri="{FF2B5EF4-FFF2-40B4-BE49-F238E27FC236}">
                        <a16:creationId xmlns:a16="http://schemas.microsoft.com/office/drawing/2014/main" id="{D0F95B71-BE24-4DB9-8E35-C8E3D836239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1" name="Straight Connector 230">
                    <a:extLst>
                      <a:ext uri="{FF2B5EF4-FFF2-40B4-BE49-F238E27FC236}">
                        <a16:creationId xmlns:a16="http://schemas.microsoft.com/office/drawing/2014/main" id="{0CB50129-FEF1-4EF1-B8ED-FF906B8D927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2" name="Straight Connector 231">
                    <a:extLst>
                      <a:ext uri="{FF2B5EF4-FFF2-40B4-BE49-F238E27FC236}">
                        <a16:creationId xmlns:a16="http://schemas.microsoft.com/office/drawing/2014/main" id="{530A670B-4F1F-4BB6-BF7D-442F7D22399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3" name="Straight Connector 232">
                    <a:extLst>
                      <a:ext uri="{FF2B5EF4-FFF2-40B4-BE49-F238E27FC236}">
                        <a16:creationId xmlns:a16="http://schemas.microsoft.com/office/drawing/2014/main" id="{3154C7F1-A7CB-468E-AEB7-965059E7DB75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22" name="Group 221">
                  <a:extLst>
                    <a:ext uri="{FF2B5EF4-FFF2-40B4-BE49-F238E27FC236}">
                      <a16:creationId xmlns:a16="http://schemas.microsoft.com/office/drawing/2014/main" id="{00D08758-1E90-48BE-86FF-D3A02AA5DB6E}"/>
                    </a:ext>
                  </a:extLst>
                </p:cNvPr>
                <p:cNvGrpSpPr/>
                <p:nvPr/>
              </p:nvGrpSpPr>
              <p:grpSpPr>
                <a:xfrm flipH="1">
                  <a:off x="65055" y="835233"/>
                  <a:ext cx="807076" cy="542156"/>
                  <a:chOff x="3354770" y="1419726"/>
                  <a:chExt cx="807076" cy="542156"/>
                </a:xfrm>
              </p:grpSpPr>
              <p:cxnSp>
                <p:nvCxnSpPr>
                  <p:cNvPr id="223" name="Straight Connector 222">
                    <a:extLst>
                      <a:ext uri="{FF2B5EF4-FFF2-40B4-BE49-F238E27FC236}">
                        <a16:creationId xmlns:a16="http://schemas.microsoft.com/office/drawing/2014/main" id="{871A48F5-32E4-475E-9C30-A50AE32C0F8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4" name="Straight Connector 223">
                    <a:extLst>
                      <a:ext uri="{FF2B5EF4-FFF2-40B4-BE49-F238E27FC236}">
                        <a16:creationId xmlns:a16="http://schemas.microsoft.com/office/drawing/2014/main" id="{29AD3006-F13C-4962-870F-4EC7E1E1DC9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5" name="Straight Connector 224">
                    <a:extLst>
                      <a:ext uri="{FF2B5EF4-FFF2-40B4-BE49-F238E27FC236}">
                        <a16:creationId xmlns:a16="http://schemas.microsoft.com/office/drawing/2014/main" id="{DDA53355-0E53-41A9-822B-F0F18CB4834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6" name="Straight Connector 225">
                    <a:extLst>
                      <a:ext uri="{FF2B5EF4-FFF2-40B4-BE49-F238E27FC236}">
                        <a16:creationId xmlns:a16="http://schemas.microsoft.com/office/drawing/2014/main" id="{545F61E5-0F7A-4FDD-9030-EA7DA2BA0F9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7" name="Straight Connector 226">
                    <a:extLst>
                      <a:ext uri="{FF2B5EF4-FFF2-40B4-BE49-F238E27FC236}">
                        <a16:creationId xmlns:a16="http://schemas.microsoft.com/office/drawing/2014/main" id="{28AF7EA3-F577-4EF3-BF9E-543B8D7F618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61" name="Group 160">
                <a:extLst>
                  <a:ext uri="{FF2B5EF4-FFF2-40B4-BE49-F238E27FC236}">
                    <a16:creationId xmlns:a16="http://schemas.microsoft.com/office/drawing/2014/main" id="{320C52FF-12F7-41E3-8174-1A839AE30908}"/>
                  </a:ext>
                </a:extLst>
              </p:cNvPr>
              <p:cNvGrpSpPr/>
              <p:nvPr/>
            </p:nvGrpSpPr>
            <p:grpSpPr>
              <a:xfrm>
                <a:off x="4862745" y="845134"/>
                <a:ext cx="4583987" cy="1099349"/>
                <a:chOff x="65055" y="835233"/>
                <a:chExt cx="4583987" cy="1099349"/>
              </a:xfrm>
            </p:grpSpPr>
            <p:grpSp>
              <p:nvGrpSpPr>
                <p:cNvPr id="191" name="Group 190">
                  <a:extLst>
                    <a:ext uri="{FF2B5EF4-FFF2-40B4-BE49-F238E27FC236}">
                      <a16:creationId xmlns:a16="http://schemas.microsoft.com/office/drawing/2014/main" id="{EE6141EC-D64F-4B6F-A4FB-298808B2FA95}"/>
                    </a:ext>
                  </a:extLst>
                </p:cNvPr>
                <p:cNvGrpSpPr/>
                <p:nvPr/>
              </p:nvGrpSpPr>
              <p:grpSpPr>
                <a:xfrm>
                  <a:off x="1055981" y="845134"/>
                  <a:ext cx="1197865" cy="1089448"/>
                  <a:chOff x="3153001" y="1419726"/>
                  <a:chExt cx="1197865" cy="1089448"/>
                </a:xfrm>
              </p:grpSpPr>
              <p:cxnSp>
                <p:nvCxnSpPr>
                  <p:cNvPr id="212" name="Straight Connector 211">
                    <a:extLst>
                      <a:ext uri="{FF2B5EF4-FFF2-40B4-BE49-F238E27FC236}">
                        <a16:creationId xmlns:a16="http://schemas.microsoft.com/office/drawing/2014/main" id="{EC9EFF63-F1EE-4301-BC4E-AFE440BED13E}"/>
                      </a:ext>
                    </a:extLst>
                  </p:cNvPr>
                  <p:cNvCxnSpPr/>
                  <p:nvPr/>
                </p:nvCxnSpPr>
                <p:spPr>
                  <a:xfrm>
                    <a:off x="3153001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3" name="Straight Connector 212">
                    <a:extLst>
                      <a:ext uri="{FF2B5EF4-FFF2-40B4-BE49-F238E27FC236}">
                        <a16:creationId xmlns:a16="http://schemas.microsoft.com/office/drawing/2014/main" id="{C7407B08-B239-48D5-B916-824B20C60C9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4" name="Straight Connector 213">
                    <a:extLst>
                      <a:ext uri="{FF2B5EF4-FFF2-40B4-BE49-F238E27FC236}">
                        <a16:creationId xmlns:a16="http://schemas.microsoft.com/office/drawing/2014/main" id="{7DC0F8B8-5914-4653-A2B4-D1E5660A72F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5" name="Straight Connector 214">
                    <a:extLst>
                      <a:ext uri="{FF2B5EF4-FFF2-40B4-BE49-F238E27FC236}">
                        <a16:creationId xmlns:a16="http://schemas.microsoft.com/office/drawing/2014/main" id="{C7840957-E26A-4D8C-9A45-8970BF0D828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6" name="Straight Connector 215">
                    <a:extLst>
                      <a:ext uri="{FF2B5EF4-FFF2-40B4-BE49-F238E27FC236}">
                        <a16:creationId xmlns:a16="http://schemas.microsoft.com/office/drawing/2014/main" id="{E1679A11-BA60-4998-AE24-5C85D84EA2F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7" name="Straight Connector 216">
                    <a:extLst>
                      <a:ext uri="{FF2B5EF4-FFF2-40B4-BE49-F238E27FC236}">
                        <a16:creationId xmlns:a16="http://schemas.microsoft.com/office/drawing/2014/main" id="{AA828ACB-EBD1-4717-A930-2B1F103DC3D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8" name="Straight Connector 217">
                    <a:extLst>
                      <a:ext uri="{FF2B5EF4-FFF2-40B4-BE49-F238E27FC236}">
                        <a16:creationId xmlns:a16="http://schemas.microsoft.com/office/drawing/2014/main" id="{6DA862CD-69EE-4DE5-96E4-5A4DBF45B09A}"/>
                      </a:ext>
                    </a:extLst>
                  </p:cNvPr>
                  <p:cNvCxnSpPr/>
                  <p:nvPr/>
                </p:nvCxnSpPr>
                <p:spPr>
                  <a:xfrm>
                    <a:off x="4350866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92" name="Group 191">
                  <a:extLst>
                    <a:ext uri="{FF2B5EF4-FFF2-40B4-BE49-F238E27FC236}">
                      <a16:creationId xmlns:a16="http://schemas.microsoft.com/office/drawing/2014/main" id="{CF95CD2D-4FD1-4B43-B47C-2C5E2D9FE69E}"/>
                    </a:ext>
                  </a:extLst>
                </p:cNvPr>
                <p:cNvGrpSpPr/>
                <p:nvPr/>
              </p:nvGrpSpPr>
              <p:grpSpPr>
                <a:xfrm>
                  <a:off x="2459405" y="842566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206" name="Straight Connector 205">
                    <a:extLst>
                      <a:ext uri="{FF2B5EF4-FFF2-40B4-BE49-F238E27FC236}">
                        <a16:creationId xmlns:a16="http://schemas.microsoft.com/office/drawing/2014/main" id="{0A992FDC-4254-42A6-8AF2-1E03740DE7C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7" name="Straight Connector 206">
                    <a:extLst>
                      <a:ext uri="{FF2B5EF4-FFF2-40B4-BE49-F238E27FC236}">
                        <a16:creationId xmlns:a16="http://schemas.microsoft.com/office/drawing/2014/main" id="{D691C09C-1E4B-4E43-85C2-B0A2BBEE98E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8" name="Straight Connector 207">
                    <a:extLst>
                      <a:ext uri="{FF2B5EF4-FFF2-40B4-BE49-F238E27FC236}">
                        <a16:creationId xmlns:a16="http://schemas.microsoft.com/office/drawing/2014/main" id="{96F8C552-D3BC-439D-A5A6-6AF253D2DC6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9" name="Straight Connector 208">
                    <a:extLst>
                      <a:ext uri="{FF2B5EF4-FFF2-40B4-BE49-F238E27FC236}">
                        <a16:creationId xmlns:a16="http://schemas.microsoft.com/office/drawing/2014/main" id="{5886EFEC-679E-4F54-A659-0D45289E9AF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0" name="Straight Connector 209">
                    <a:extLst>
                      <a:ext uri="{FF2B5EF4-FFF2-40B4-BE49-F238E27FC236}">
                        <a16:creationId xmlns:a16="http://schemas.microsoft.com/office/drawing/2014/main" id="{E667C48B-4EC3-45B2-8CC0-3948EE6C55B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1" name="Straight Connector 210">
                    <a:extLst>
                      <a:ext uri="{FF2B5EF4-FFF2-40B4-BE49-F238E27FC236}">
                        <a16:creationId xmlns:a16="http://schemas.microsoft.com/office/drawing/2014/main" id="{C99A83CF-5C61-4DFD-8132-3B0C446B94DB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93" name="Group 192">
                  <a:extLst>
                    <a:ext uri="{FF2B5EF4-FFF2-40B4-BE49-F238E27FC236}">
                      <a16:creationId xmlns:a16="http://schemas.microsoft.com/office/drawing/2014/main" id="{6BE5CEB7-092B-4EE1-B511-966197024F81}"/>
                    </a:ext>
                  </a:extLst>
                </p:cNvPr>
                <p:cNvGrpSpPr/>
                <p:nvPr/>
              </p:nvGrpSpPr>
              <p:grpSpPr>
                <a:xfrm>
                  <a:off x="3652946" y="835233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200" name="Straight Connector 199">
                    <a:extLst>
                      <a:ext uri="{FF2B5EF4-FFF2-40B4-BE49-F238E27FC236}">
                        <a16:creationId xmlns:a16="http://schemas.microsoft.com/office/drawing/2014/main" id="{E447D8CF-15B0-4BA3-8761-0C784E9AE4B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1" name="Straight Connector 200">
                    <a:extLst>
                      <a:ext uri="{FF2B5EF4-FFF2-40B4-BE49-F238E27FC236}">
                        <a16:creationId xmlns:a16="http://schemas.microsoft.com/office/drawing/2014/main" id="{7216C3DF-0C7A-4B53-B301-D4E043D6438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2" name="Straight Connector 201">
                    <a:extLst>
                      <a:ext uri="{FF2B5EF4-FFF2-40B4-BE49-F238E27FC236}">
                        <a16:creationId xmlns:a16="http://schemas.microsoft.com/office/drawing/2014/main" id="{4DE6ED6D-A167-4E15-882B-098D43B5F32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3" name="Straight Connector 202">
                    <a:extLst>
                      <a:ext uri="{FF2B5EF4-FFF2-40B4-BE49-F238E27FC236}">
                        <a16:creationId xmlns:a16="http://schemas.microsoft.com/office/drawing/2014/main" id="{425F0942-B47C-4229-BA61-C45BE42513A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4" name="Straight Connector 203">
                    <a:extLst>
                      <a:ext uri="{FF2B5EF4-FFF2-40B4-BE49-F238E27FC236}">
                        <a16:creationId xmlns:a16="http://schemas.microsoft.com/office/drawing/2014/main" id="{6F930725-46C4-4862-8EC6-25235CF028B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5" name="Straight Connector 204">
                    <a:extLst>
                      <a:ext uri="{FF2B5EF4-FFF2-40B4-BE49-F238E27FC236}">
                        <a16:creationId xmlns:a16="http://schemas.microsoft.com/office/drawing/2014/main" id="{A8E9E68D-CE49-4815-8025-CC8413C719CA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94" name="Group 193">
                  <a:extLst>
                    <a:ext uri="{FF2B5EF4-FFF2-40B4-BE49-F238E27FC236}">
                      <a16:creationId xmlns:a16="http://schemas.microsoft.com/office/drawing/2014/main" id="{10EE9D7D-A82A-48C9-823F-11F4E3BE43FA}"/>
                    </a:ext>
                  </a:extLst>
                </p:cNvPr>
                <p:cNvGrpSpPr/>
                <p:nvPr/>
              </p:nvGrpSpPr>
              <p:grpSpPr>
                <a:xfrm flipH="1">
                  <a:off x="65055" y="835233"/>
                  <a:ext cx="807076" cy="542156"/>
                  <a:chOff x="3354770" y="1419726"/>
                  <a:chExt cx="807076" cy="542156"/>
                </a:xfrm>
              </p:grpSpPr>
              <p:cxnSp>
                <p:nvCxnSpPr>
                  <p:cNvPr id="195" name="Straight Connector 194">
                    <a:extLst>
                      <a:ext uri="{FF2B5EF4-FFF2-40B4-BE49-F238E27FC236}">
                        <a16:creationId xmlns:a16="http://schemas.microsoft.com/office/drawing/2014/main" id="{EEE23155-1FCF-48BC-B85B-FB6C3F3FDE7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6" name="Straight Connector 195">
                    <a:extLst>
                      <a:ext uri="{FF2B5EF4-FFF2-40B4-BE49-F238E27FC236}">
                        <a16:creationId xmlns:a16="http://schemas.microsoft.com/office/drawing/2014/main" id="{2C81FC1D-5ACE-4A79-A924-D3F95D93C9C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7" name="Straight Connector 196">
                    <a:extLst>
                      <a:ext uri="{FF2B5EF4-FFF2-40B4-BE49-F238E27FC236}">
                        <a16:creationId xmlns:a16="http://schemas.microsoft.com/office/drawing/2014/main" id="{B1934DFA-D455-4951-9351-8B5BAD6D450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8" name="Straight Connector 197">
                    <a:extLst>
                      <a:ext uri="{FF2B5EF4-FFF2-40B4-BE49-F238E27FC236}">
                        <a16:creationId xmlns:a16="http://schemas.microsoft.com/office/drawing/2014/main" id="{D3BE40F5-8131-4A2C-BA87-ABA6E18F04C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9" name="Straight Connector 198">
                    <a:extLst>
                      <a:ext uri="{FF2B5EF4-FFF2-40B4-BE49-F238E27FC236}">
                        <a16:creationId xmlns:a16="http://schemas.microsoft.com/office/drawing/2014/main" id="{1C2CB0A5-F9EC-4960-91A2-885A758AC10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62" name="Group 161">
                <a:extLst>
                  <a:ext uri="{FF2B5EF4-FFF2-40B4-BE49-F238E27FC236}">
                    <a16:creationId xmlns:a16="http://schemas.microsoft.com/office/drawing/2014/main" id="{5BEFDD77-8432-4A74-9D8B-D3F1E5D56B85}"/>
                  </a:ext>
                </a:extLst>
              </p:cNvPr>
              <p:cNvGrpSpPr/>
              <p:nvPr/>
            </p:nvGrpSpPr>
            <p:grpSpPr>
              <a:xfrm>
                <a:off x="9663094" y="842566"/>
                <a:ext cx="4583987" cy="1099349"/>
                <a:chOff x="65055" y="835233"/>
                <a:chExt cx="4583987" cy="1099349"/>
              </a:xfrm>
            </p:grpSpPr>
            <p:grpSp>
              <p:nvGrpSpPr>
                <p:cNvPr id="163" name="Group 162">
                  <a:extLst>
                    <a:ext uri="{FF2B5EF4-FFF2-40B4-BE49-F238E27FC236}">
                      <a16:creationId xmlns:a16="http://schemas.microsoft.com/office/drawing/2014/main" id="{2FCDAE09-F859-4DBB-8CCC-4FE939944255}"/>
                    </a:ext>
                  </a:extLst>
                </p:cNvPr>
                <p:cNvGrpSpPr/>
                <p:nvPr/>
              </p:nvGrpSpPr>
              <p:grpSpPr>
                <a:xfrm>
                  <a:off x="1055981" y="845134"/>
                  <a:ext cx="1197865" cy="1089448"/>
                  <a:chOff x="3153001" y="1419726"/>
                  <a:chExt cx="1197865" cy="1089448"/>
                </a:xfrm>
              </p:grpSpPr>
              <p:cxnSp>
                <p:nvCxnSpPr>
                  <p:cNvPr id="184" name="Straight Connector 183">
                    <a:extLst>
                      <a:ext uri="{FF2B5EF4-FFF2-40B4-BE49-F238E27FC236}">
                        <a16:creationId xmlns:a16="http://schemas.microsoft.com/office/drawing/2014/main" id="{04717999-9B41-4B2C-AE6D-EC79E7B95B56}"/>
                      </a:ext>
                    </a:extLst>
                  </p:cNvPr>
                  <p:cNvCxnSpPr/>
                  <p:nvPr/>
                </p:nvCxnSpPr>
                <p:spPr>
                  <a:xfrm>
                    <a:off x="3153001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5" name="Straight Connector 184">
                    <a:extLst>
                      <a:ext uri="{FF2B5EF4-FFF2-40B4-BE49-F238E27FC236}">
                        <a16:creationId xmlns:a16="http://schemas.microsoft.com/office/drawing/2014/main" id="{7A080C8F-CCCB-470E-96CE-D7AA90DA5DD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6" name="Straight Connector 185">
                    <a:extLst>
                      <a:ext uri="{FF2B5EF4-FFF2-40B4-BE49-F238E27FC236}">
                        <a16:creationId xmlns:a16="http://schemas.microsoft.com/office/drawing/2014/main" id="{EC66AE47-F102-4F8B-9E0D-9851EA74FFC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7" name="Straight Connector 186">
                    <a:extLst>
                      <a:ext uri="{FF2B5EF4-FFF2-40B4-BE49-F238E27FC236}">
                        <a16:creationId xmlns:a16="http://schemas.microsoft.com/office/drawing/2014/main" id="{573084A4-F259-440C-A45E-C9B331A660F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8" name="Straight Connector 187">
                    <a:extLst>
                      <a:ext uri="{FF2B5EF4-FFF2-40B4-BE49-F238E27FC236}">
                        <a16:creationId xmlns:a16="http://schemas.microsoft.com/office/drawing/2014/main" id="{3BE68C13-79A2-4C75-9978-1AA7DFE1C73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9" name="Straight Connector 188">
                    <a:extLst>
                      <a:ext uri="{FF2B5EF4-FFF2-40B4-BE49-F238E27FC236}">
                        <a16:creationId xmlns:a16="http://schemas.microsoft.com/office/drawing/2014/main" id="{BBBB11C6-5991-498C-A065-48732245520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0" name="Straight Connector 189">
                    <a:extLst>
                      <a:ext uri="{FF2B5EF4-FFF2-40B4-BE49-F238E27FC236}">
                        <a16:creationId xmlns:a16="http://schemas.microsoft.com/office/drawing/2014/main" id="{5C886D12-675E-4D2F-BBD2-292D4C04E00F}"/>
                      </a:ext>
                    </a:extLst>
                  </p:cNvPr>
                  <p:cNvCxnSpPr/>
                  <p:nvPr/>
                </p:nvCxnSpPr>
                <p:spPr>
                  <a:xfrm>
                    <a:off x="4350866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64" name="Group 163">
                  <a:extLst>
                    <a:ext uri="{FF2B5EF4-FFF2-40B4-BE49-F238E27FC236}">
                      <a16:creationId xmlns:a16="http://schemas.microsoft.com/office/drawing/2014/main" id="{4FD8A4EF-93CF-44A2-9ABC-5471910DE4E3}"/>
                    </a:ext>
                  </a:extLst>
                </p:cNvPr>
                <p:cNvGrpSpPr/>
                <p:nvPr/>
              </p:nvGrpSpPr>
              <p:grpSpPr>
                <a:xfrm>
                  <a:off x="2459405" y="842566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178" name="Straight Connector 177">
                    <a:extLst>
                      <a:ext uri="{FF2B5EF4-FFF2-40B4-BE49-F238E27FC236}">
                        <a16:creationId xmlns:a16="http://schemas.microsoft.com/office/drawing/2014/main" id="{15E64CDC-0C59-47B2-84BA-3E4099C3485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9" name="Straight Connector 178">
                    <a:extLst>
                      <a:ext uri="{FF2B5EF4-FFF2-40B4-BE49-F238E27FC236}">
                        <a16:creationId xmlns:a16="http://schemas.microsoft.com/office/drawing/2014/main" id="{30EF33B4-6789-4D5D-BDBA-7BB173915AB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0" name="Straight Connector 179">
                    <a:extLst>
                      <a:ext uri="{FF2B5EF4-FFF2-40B4-BE49-F238E27FC236}">
                        <a16:creationId xmlns:a16="http://schemas.microsoft.com/office/drawing/2014/main" id="{7D4C6598-5505-4A64-8732-7BE7B53EB40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1" name="Straight Connector 180">
                    <a:extLst>
                      <a:ext uri="{FF2B5EF4-FFF2-40B4-BE49-F238E27FC236}">
                        <a16:creationId xmlns:a16="http://schemas.microsoft.com/office/drawing/2014/main" id="{52157959-02CB-47DB-BCDD-460902A7BBB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2" name="Straight Connector 181">
                    <a:extLst>
                      <a:ext uri="{FF2B5EF4-FFF2-40B4-BE49-F238E27FC236}">
                        <a16:creationId xmlns:a16="http://schemas.microsoft.com/office/drawing/2014/main" id="{0941BBDC-F978-462B-976B-78EFE37B085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3" name="Straight Connector 182">
                    <a:extLst>
                      <a:ext uri="{FF2B5EF4-FFF2-40B4-BE49-F238E27FC236}">
                        <a16:creationId xmlns:a16="http://schemas.microsoft.com/office/drawing/2014/main" id="{D912ABC7-055B-47F4-BFD5-CECE8A57E523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65" name="Group 164">
                  <a:extLst>
                    <a:ext uri="{FF2B5EF4-FFF2-40B4-BE49-F238E27FC236}">
                      <a16:creationId xmlns:a16="http://schemas.microsoft.com/office/drawing/2014/main" id="{AF265BED-AD70-4496-AA48-AFB7E7B23409}"/>
                    </a:ext>
                  </a:extLst>
                </p:cNvPr>
                <p:cNvGrpSpPr/>
                <p:nvPr/>
              </p:nvGrpSpPr>
              <p:grpSpPr>
                <a:xfrm>
                  <a:off x="3652946" y="835233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172" name="Straight Connector 171">
                    <a:extLst>
                      <a:ext uri="{FF2B5EF4-FFF2-40B4-BE49-F238E27FC236}">
                        <a16:creationId xmlns:a16="http://schemas.microsoft.com/office/drawing/2014/main" id="{FB08198A-DAE2-4101-843D-1CFD6A3A2CE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3" name="Straight Connector 172">
                    <a:extLst>
                      <a:ext uri="{FF2B5EF4-FFF2-40B4-BE49-F238E27FC236}">
                        <a16:creationId xmlns:a16="http://schemas.microsoft.com/office/drawing/2014/main" id="{0BBD9A0D-E095-44FA-9F81-5EE85C26DBD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4" name="Straight Connector 173">
                    <a:extLst>
                      <a:ext uri="{FF2B5EF4-FFF2-40B4-BE49-F238E27FC236}">
                        <a16:creationId xmlns:a16="http://schemas.microsoft.com/office/drawing/2014/main" id="{A60BB336-952B-4B8B-B0C3-5B7E2D019A3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5" name="Straight Connector 174">
                    <a:extLst>
                      <a:ext uri="{FF2B5EF4-FFF2-40B4-BE49-F238E27FC236}">
                        <a16:creationId xmlns:a16="http://schemas.microsoft.com/office/drawing/2014/main" id="{90E16D72-54B8-4A37-A0AA-E8FA4D8E898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6" name="Straight Connector 175">
                    <a:extLst>
                      <a:ext uri="{FF2B5EF4-FFF2-40B4-BE49-F238E27FC236}">
                        <a16:creationId xmlns:a16="http://schemas.microsoft.com/office/drawing/2014/main" id="{122B54C1-238C-420C-BE09-34A2029CE09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7" name="Straight Connector 176">
                    <a:extLst>
                      <a:ext uri="{FF2B5EF4-FFF2-40B4-BE49-F238E27FC236}">
                        <a16:creationId xmlns:a16="http://schemas.microsoft.com/office/drawing/2014/main" id="{8C884679-BB76-4BDC-8982-3BD2891E0699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66" name="Group 165">
                  <a:extLst>
                    <a:ext uri="{FF2B5EF4-FFF2-40B4-BE49-F238E27FC236}">
                      <a16:creationId xmlns:a16="http://schemas.microsoft.com/office/drawing/2014/main" id="{AF55C9F9-F6A4-42A3-BE60-E5CDA49484CB}"/>
                    </a:ext>
                  </a:extLst>
                </p:cNvPr>
                <p:cNvGrpSpPr/>
                <p:nvPr/>
              </p:nvGrpSpPr>
              <p:grpSpPr>
                <a:xfrm flipH="1">
                  <a:off x="65055" y="835233"/>
                  <a:ext cx="807076" cy="542156"/>
                  <a:chOff x="3354770" y="1419726"/>
                  <a:chExt cx="807076" cy="542156"/>
                </a:xfrm>
              </p:grpSpPr>
              <p:cxnSp>
                <p:nvCxnSpPr>
                  <p:cNvPr id="167" name="Straight Connector 166">
                    <a:extLst>
                      <a:ext uri="{FF2B5EF4-FFF2-40B4-BE49-F238E27FC236}">
                        <a16:creationId xmlns:a16="http://schemas.microsoft.com/office/drawing/2014/main" id="{9581DE74-6EF6-41AC-856D-73F8ABC568C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8" name="Straight Connector 167">
                    <a:extLst>
                      <a:ext uri="{FF2B5EF4-FFF2-40B4-BE49-F238E27FC236}">
                        <a16:creationId xmlns:a16="http://schemas.microsoft.com/office/drawing/2014/main" id="{0EB3B0F8-22C2-4BAD-80BC-836FA547DC0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9" name="Straight Connector 168">
                    <a:extLst>
                      <a:ext uri="{FF2B5EF4-FFF2-40B4-BE49-F238E27FC236}">
                        <a16:creationId xmlns:a16="http://schemas.microsoft.com/office/drawing/2014/main" id="{0798F9CC-85E7-449D-A269-F89A3D3673D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0" name="Straight Connector 169">
                    <a:extLst>
                      <a:ext uri="{FF2B5EF4-FFF2-40B4-BE49-F238E27FC236}">
                        <a16:creationId xmlns:a16="http://schemas.microsoft.com/office/drawing/2014/main" id="{0D88ABCD-94ED-471D-B789-1CC34A9CD04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1" name="Straight Connector 170">
                    <a:extLst>
                      <a:ext uri="{FF2B5EF4-FFF2-40B4-BE49-F238E27FC236}">
                        <a16:creationId xmlns:a16="http://schemas.microsoft.com/office/drawing/2014/main" id="{E6A1A18D-5CC1-4B48-9591-C64F58E6BBB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A9E52F1F-6866-4C1F-B29C-4082DEFD6DF6}"/>
                </a:ext>
              </a:extLst>
            </p:cNvPr>
            <p:cNvGrpSpPr/>
            <p:nvPr/>
          </p:nvGrpSpPr>
          <p:grpSpPr>
            <a:xfrm>
              <a:off x="8111920" y="585834"/>
              <a:ext cx="11183109" cy="750872"/>
              <a:chOff x="65055" y="835233"/>
              <a:chExt cx="14182026" cy="1109250"/>
            </a:xfrm>
          </p:grpSpPr>
          <p:grpSp>
            <p:nvGrpSpPr>
              <p:cNvPr id="73" name="Group 72">
                <a:extLst>
                  <a:ext uri="{FF2B5EF4-FFF2-40B4-BE49-F238E27FC236}">
                    <a16:creationId xmlns:a16="http://schemas.microsoft.com/office/drawing/2014/main" id="{17D548E2-EF66-46E5-83C4-13520CB7411F}"/>
                  </a:ext>
                </a:extLst>
              </p:cNvPr>
              <p:cNvGrpSpPr/>
              <p:nvPr/>
            </p:nvGrpSpPr>
            <p:grpSpPr>
              <a:xfrm>
                <a:off x="65055" y="835233"/>
                <a:ext cx="4583987" cy="1099349"/>
                <a:chOff x="65055" y="835233"/>
                <a:chExt cx="4583987" cy="1099349"/>
              </a:xfrm>
            </p:grpSpPr>
            <p:grpSp>
              <p:nvGrpSpPr>
                <p:cNvPr id="132" name="Group 131">
                  <a:extLst>
                    <a:ext uri="{FF2B5EF4-FFF2-40B4-BE49-F238E27FC236}">
                      <a16:creationId xmlns:a16="http://schemas.microsoft.com/office/drawing/2014/main" id="{4EC58A83-9DC6-4E23-AC81-1CC109C2AD79}"/>
                    </a:ext>
                  </a:extLst>
                </p:cNvPr>
                <p:cNvGrpSpPr/>
                <p:nvPr/>
              </p:nvGrpSpPr>
              <p:grpSpPr>
                <a:xfrm>
                  <a:off x="1055981" y="845134"/>
                  <a:ext cx="1197865" cy="1089448"/>
                  <a:chOff x="3153001" y="1419726"/>
                  <a:chExt cx="1197865" cy="1089448"/>
                </a:xfrm>
              </p:grpSpPr>
              <p:cxnSp>
                <p:nvCxnSpPr>
                  <p:cNvPr id="153" name="Straight Connector 152">
                    <a:extLst>
                      <a:ext uri="{FF2B5EF4-FFF2-40B4-BE49-F238E27FC236}">
                        <a16:creationId xmlns:a16="http://schemas.microsoft.com/office/drawing/2014/main" id="{9D6E1FBF-F120-45D1-A1B8-AA899F6B930D}"/>
                      </a:ext>
                    </a:extLst>
                  </p:cNvPr>
                  <p:cNvCxnSpPr/>
                  <p:nvPr/>
                </p:nvCxnSpPr>
                <p:spPr>
                  <a:xfrm>
                    <a:off x="3153001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4" name="Straight Connector 153">
                    <a:extLst>
                      <a:ext uri="{FF2B5EF4-FFF2-40B4-BE49-F238E27FC236}">
                        <a16:creationId xmlns:a16="http://schemas.microsoft.com/office/drawing/2014/main" id="{758EBC97-EADE-43C2-A671-6FEAAC3441C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5" name="Straight Connector 154">
                    <a:extLst>
                      <a:ext uri="{FF2B5EF4-FFF2-40B4-BE49-F238E27FC236}">
                        <a16:creationId xmlns:a16="http://schemas.microsoft.com/office/drawing/2014/main" id="{0B125508-448A-46E0-9D93-68C224E54E0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6" name="Straight Connector 155">
                    <a:extLst>
                      <a:ext uri="{FF2B5EF4-FFF2-40B4-BE49-F238E27FC236}">
                        <a16:creationId xmlns:a16="http://schemas.microsoft.com/office/drawing/2014/main" id="{1030EC2C-AEC6-4FF4-B37D-411BDC3F236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7" name="Straight Connector 156">
                    <a:extLst>
                      <a:ext uri="{FF2B5EF4-FFF2-40B4-BE49-F238E27FC236}">
                        <a16:creationId xmlns:a16="http://schemas.microsoft.com/office/drawing/2014/main" id="{78B8C113-371B-4990-9E07-A7DA0D4AC87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8" name="Straight Connector 157">
                    <a:extLst>
                      <a:ext uri="{FF2B5EF4-FFF2-40B4-BE49-F238E27FC236}">
                        <a16:creationId xmlns:a16="http://schemas.microsoft.com/office/drawing/2014/main" id="{EF5599AC-1B9B-4BD3-9E62-F02A54AECFF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9" name="Straight Connector 158">
                    <a:extLst>
                      <a:ext uri="{FF2B5EF4-FFF2-40B4-BE49-F238E27FC236}">
                        <a16:creationId xmlns:a16="http://schemas.microsoft.com/office/drawing/2014/main" id="{6BE3548B-B31D-4651-93F5-C9C1DF6270B4}"/>
                      </a:ext>
                    </a:extLst>
                  </p:cNvPr>
                  <p:cNvCxnSpPr/>
                  <p:nvPr/>
                </p:nvCxnSpPr>
                <p:spPr>
                  <a:xfrm>
                    <a:off x="4350866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33" name="Group 132">
                  <a:extLst>
                    <a:ext uri="{FF2B5EF4-FFF2-40B4-BE49-F238E27FC236}">
                      <a16:creationId xmlns:a16="http://schemas.microsoft.com/office/drawing/2014/main" id="{E598F10E-CE15-4EF3-8162-F3957FC9CEAA}"/>
                    </a:ext>
                  </a:extLst>
                </p:cNvPr>
                <p:cNvGrpSpPr/>
                <p:nvPr/>
              </p:nvGrpSpPr>
              <p:grpSpPr>
                <a:xfrm>
                  <a:off x="2459405" y="842566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147" name="Straight Connector 146">
                    <a:extLst>
                      <a:ext uri="{FF2B5EF4-FFF2-40B4-BE49-F238E27FC236}">
                        <a16:creationId xmlns:a16="http://schemas.microsoft.com/office/drawing/2014/main" id="{5AB6E8B3-2038-4B43-8BCA-BCB3D4D97BE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8" name="Straight Connector 147">
                    <a:extLst>
                      <a:ext uri="{FF2B5EF4-FFF2-40B4-BE49-F238E27FC236}">
                        <a16:creationId xmlns:a16="http://schemas.microsoft.com/office/drawing/2014/main" id="{386CE5C5-4D45-4FC6-96CE-492C5ED4119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9" name="Straight Connector 148">
                    <a:extLst>
                      <a:ext uri="{FF2B5EF4-FFF2-40B4-BE49-F238E27FC236}">
                        <a16:creationId xmlns:a16="http://schemas.microsoft.com/office/drawing/2014/main" id="{863985FA-F2C8-4E49-AE96-A655D80C13F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0" name="Straight Connector 149">
                    <a:extLst>
                      <a:ext uri="{FF2B5EF4-FFF2-40B4-BE49-F238E27FC236}">
                        <a16:creationId xmlns:a16="http://schemas.microsoft.com/office/drawing/2014/main" id="{758BEA97-1DEA-4786-AD1B-2D9BE1B53F8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1" name="Straight Connector 150">
                    <a:extLst>
                      <a:ext uri="{FF2B5EF4-FFF2-40B4-BE49-F238E27FC236}">
                        <a16:creationId xmlns:a16="http://schemas.microsoft.com/office/drawing/2014/main" id="{9CB1E751-C283-4F18-A57F-C8A16C60653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2" name="Straight Connector 151">
                    <a:extLst>
                      <a:ext uri="{FF2B5EF4-FFF2-40B4-BE49-F238E27FC236}">
                        <a16:creationId xmlns:a16="http://schemas.microsoft.com/office/drawing/2014/main" id="{43D463D7-B008-485D-8281-552ABFA2DF1A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34" name="Group 133">
                  <a:extLst>
                    <a:ext uri="{FF2B5EF4-FFF2-40B4-BE49-F238E27FC236}">
                      <a16:creationId xmlns:a16="http://schemas.microsoft.com/office/drawing/2014/main" id="{6E24E895-45A2-4A22-9D62-E6E2560F786F}"/>
                    </a:ext>
                  </a:extLst>
                </p:cNvPr>
                <p:cNvGrpSpPr/>
                <p:nvPr/>
              </p:nvGrpSpPr>
              <p:grpSpPr>
                <a:xfrm>
                  <a:off x="3652946" y="835233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141" name="Straight Connector 140">
                    <a:extLst>
                      <a:ext uri="{FF2B5EF4-FFF2-40B4-BE49-F238E27FC236}">
                        <a16:creationId xmlns:a16="http://schemas.microsoft.com/office/drawing/2014/main" id="{5ED475A2-159D-4F91-9F37-231366AFCC5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2" name="Straight Connector 141">
                    <a:extLst>
                      <a:ext uri="{FF2B5EF4-FFF2-40B4-BE49-F238E27FC236}">
                        <a16:creationId xmlns:a16="http://schemas.microsoft.com/office/drawing/2014/main" id="{72C68B1F-F8D9-4480-BF7C-BAF64B3A49A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3" name="Straight Connector 142">
                    <a:extLst>
                      <a:ext uri="{FF2B5EF4-FFF2-40B4-BE49-F238E27FC236}">
                        <a16:creationId xmlns:a16="http://schemas.microsoft.com/office/drawing/2014/main" id="{A67888E0-D636-4846-B064-DCF7187AA80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4" name="Straight Connector 143">
                    <a:extLst>
                      <a:ext uri="{FF2B5EF4-FFF2-40B4-BE49-F238E27FC236}">
                        <a16:creationId xmlns:a16="http://schemas.microsoft.com/office/drawing/2014/main" id="{179A4BD9-4C02-4924-9E24-2BFFCEB003D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5" name="Straight Connector 144">
                    <a:extLst>
                      <a:ext uri="{FF2B5EF4-FFF2-40B4-BE49-F238E27FC236}">
                        <a16:creationId xmlns:a16="http://schemas.microsoft.com/office/drawing/2014/main" id="{CC6FCA1C-A781-4F99-A14B-CE169865116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6" name="Straight Connector 145">
                    <a:extLst>
                      <a:ext uri="{FF2B5EF4-FFF2-40B4-BE49-F238E27FC236}">
                        <a16:creationId xmlns:a16="http://schemas.microsoft.com/office/drawing/2014/main" id="{54FCEF49-3777-4D5F-9C9A-71931CB9F438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35" name="Group 134">
                  <a:extLst>
                    <a:ext uri="{FF2B5EF4-FFF2-40B4-BE49-F238E27FC236}">
                      <a16:creationId xmlns:a16="http://schemas.microsoft.com/office/drawing/2014/main" id="{B04DCCFD-702C-47E0-9547-8FCDA879166F}"/>
                    </a:ext>
                  </a:extLst>
                </p:cNvPr>
                <p:cNvGrpSpPr/>
                <p:nvPr/>
              </p:nvGrpSpPr>
              <p:grpSpPr>
                <a:xfrm flipH="1">
                  <a:off x="65055" y="835233"/>
                  <a:ext cx="807076" cy="542156"/>
                  <a:chOff x="3354770" y="1419726"/>
                  <a:chExt cx="807076" cy="542156"/>
                </a:xfrm>
              </p:grpSpPr>
              <p:cxnSp>
                <p:nvCxnSpPr>
                  <p:cNvPr id="136" name="Straight Connector 135">
                    <a:extLst>
                      <a:ext uri="{FF2B5EF4-FFF2-40B4-BE49-F238E27FC236}">
                        <a16:creationId xmlns:a16="http://schemas.microsoft.com/office/drawing/2014/main" id="{D8121503-6539-406E-891A-7F815FE3AD7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7" name="Straight Connector 136">
                    <a:extLst>
                      <a:ext uri="{FF2B5EF4-FFF2-40B4-BE49-F238E27FC236}">
                        <a16:creationId xmlns:a16="http://schemas.microsoft.com/office/drawing/2014/main" id="{1E3F570F-2AC2-48DB-B6D5-F35152902D8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8" name="Straight Connector 137">
                    <a:extLst>
                      <a:ext uri="{FF2B5EF4-FFF2-40B4-BE49-F238E27FC236}">
                        <a16:creationId xmlns:a16="http://schemas.microsoft.com/office/drawing/2014/main" id="{DDA247D3-2163-4435-A834-8AA6AFFF8DC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9" name="Straight Connector 138">
                    <a:extLst>
                      <a:ext uri="{FF2B5EF4-FFF2-40B4-BE49-F238E27FC236}">
                        <a16:creationId xmlns:a16="http://schemas.microsoft.com/office/drawing/2014/main" id="{33BE26E0-AEBD-4813-BCCD-A5331D5F4D9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0" name="Straight Connector 139">
                    <a:extLst>
                      <a:ext uri="{FF2B5EF4-FFF2-40B4-BE49-F238E27FC236}">
                        <a16:creationId xmlns:a16="http://schemas.microsoft.com/office/drawing/2014/main" id="{88B757C4-0424-41FC-8006-E670377E6F2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74" name="Group 73">
                <a:extLst>
                  <a:ext uri="{FF2B5EF4-FFF2-40B4-BE49-F238E27FC236}">
                    <a16:creationId xmlns:a16="http://schemas.microsoft.com/office/drawing/2014/main" id="{8FBD9A2B-78FB-4033-9925-E572C5386258}"/>
                  </a:ext>
                </a:extLst>
              </p:cNvPr>
              <p:cNvGrpSpPr/>
              <p:nvPr/>
            </p:nvGrpSpPr>
            <p:grpSpPr>
              <a:xfrm>
                <a:off x="4862745" y="845134"/>
                <a:ext cx="4583987" cy="1099349"/>
                <a:chOff x="65055" y="835233"/>
                <a:chExt cx="4583987" cy="1099349"/>
              </a:xfrm>
            </p:grpSpPr>
            <p:grpSp>
              <p:nvGrpSpPr>
                <p:cNvPr id="104" name="Group 103">
                  <a:extLst>
                    <a:ext uri="{FF2B5EF4-FFF2-40B4-BE49-F238E27FC236}">
                      <a16:creationId xmlns:a16="http://schemas.microsoft.com/office/drawing/2014/main" id="{2FD3EB18-EC5D-4B8C-A410-DAA952BE6287}"/>
                    </a:ext>
                  </a:extLst>
                </p:cNvPr>
                <p:cNvGrpSpPr/>
                <p:nvPr/>
              </p:nvGrpSpPr>
              <p:grpSpPr>
                <a:xfrm>
                  <a:off x="1055981" y="845134"/>
                  <a:ext cx="1197865" cy="1089448"/>
                  <a:chOff x="3153001" y="1419726"/>
                  <a:chExt cx="1197865" cy="1089448"/>
                </a:xfrm>
              </p:grpSpPr>
              <p:cxnSp>
                <p:nvCxnSpPr>
                  <p:cNvPr id="125" name="Straight Connector 124">
                    <a:extLst>
                      <a:ext uri="{FF2B5EF4-FFF2-40B4-BE49-F238E27FC236}">
                        <a16:creationId xmlns:a16="http://schemas.microsoft.com/office/drawing/2014/main" id="{58C95CDA-FE5A-4B9C-B673-98DE2B8C435D}"/>
                      </a:ext>
                    </a:extLst>
                  </p:cNvPr>
                  <p:cNvCxnSpPr/>
                  <p:nvPr/>
                </p:nvCxnSpPr>
                <p:spPr>
                  <a:xfrm>
                    <a:off x="3153001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6" name="Straight Connector 125">
                    <a:extLst>
                      <a:ext uri="{FF2B5EF4-FFF2-40B4-BE49-F238E27FC236}">
                        <a16:creationId xmlns:a16="http://schemas.microsoft.com/office/drawing/2014/main" id="{ED7CA8E5-BF30-43ED-ABA1-FAD25A8A23F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7" name="Straight Connector 126">
                    <a:extLst>
                      <a:ext uri="{FF2B5EF4-FFF2-40B4-BE49-F238E27FC236}">
                        <a16:creationId xmlns:a16="http://schemas.microsoft.com/office/drawing/2014/main" id="{318D4C15-9AF6-4A2A-A0F8-58CE57A9A31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8" name="Straight Connector 127">
                    <a:extLst>
                      <a:ext uri="{FF2B5EF4-FFF2-40B4-BE49-F238E27FC236}">
                        <a16:creationId xmlns:a16="http://schemas.microsoft.com/office/drawing/2014/main" id="{3D5207D1-FDE3-4949-B91E-711544DFDF2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9" name="Straight Connector 128">
                    <a:extLst>
                      <a:ext uri="{FF2B5EF4-FFF2-40B4-BE49-F238E27FC236}">
                        <a16:creationId xmlns:a16="http://schemas.microsoft.com/office/drawing/2014/main" id="{642326EA-7578-4D08-8180-FB375E1D265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0" name="Straight Connector 129">
                    <a:extLst>
                      <a:ext uri="{FF2B5EF4-FFF2-40B4-BE49-F238E27FC236}">
                        <a16:creationId xmlns:a16="http://schemas.microsoft.com/office/drawing/2014/main" id="{1D58DD20-7EED-4E38-AB7C-96E5AEA9709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1" name="Straight Connector 130">
                    <a:extLst>
                      <a:ext uri="{FF2B5EF4-FFF2-40B4-BE49-F238E27FC236}">
                        <a16:creationId xmlns:a16="http://schemas.microsoft.com/office/drawing/2014/main" id="{0A84C7B1-D180-46AD-A059-C3263DD3CB34}"/>
                      </a:ext>
                    </a:extLst>
                  </p:cNvPr>
                  <p:cNvCxnSpPr/>
                  <p:nvPr/>
                </p:nvCxnSpPr>
                <p:spPr>
                  <a:xfrm>
                    <a:off x="4350866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05" name="Group 104">
                  <a:extLst>
                    <a:ext uri="{FF2B5EF4-FFF2-40B4-BE49-F238E27FC236}">
                      <a16:creationId xmlns:a16="http://schemas.microsoft.com/office/drawing/2014/main" id="{4986113A-F233-4961-A7FC-78898FBACC00}"/>
                    </a:ext>
                  </a:extLst>
                </p:cNvPr>
                <p:cNvGrpSpPr/>
                <p:nvPr/>
              </p:nvGrpSpPr>
              <p:grpSpPr>
                <a:xfrm>
                  <a:off x="2459405" y="842566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119" name="Straight Connector 118">
                    <a:extLst>
                      <a:ext uri="{FF2B5EF4-FFF2-40B4-BE49-F238E27FC236}">
                        <a16:creationId xmlns:a16="http://schemas.microsoft.com/office/drawing/2014/main" id="{07D32B5D-E69F-4DA8-BC16-E6DB159F04D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0" name="Straight Connector 119">
                    <a:extLst>
                      <a:ext uri="{FF2B5EF4-FFF2-40B4-BE49-F238E27FC236}">
                        <a16:creationId xmlns:a16="http://schemas.microsoft.com/office/drawing/2014/main" id="{5E23920A-33D8-46C5-B01F-191E602D782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1" name="Straight Connector 120">
                    <a:extLst>
                      <a:ext uri="{FF2B5EF4-FFF2-40B4-BE49-F238E27FC236}">
                        <a16:creationId xmlns:a16="http://schemas.microsoft.com/office/drawing/2014/main" id="{67D984BE-C8BD-42D7-872C-F95E62DBC2F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2" name="Straight Connector 121">
                    <a:extLst>
                      <a:ext uri="{FF2B5EF4-FFF2-40B4-BE49-F238E27FC236}">
                        <a16:creationId xmlns:a16="http://schemas.microsoft.com/office/drawing/2014/main" id="{5443B5F3-726E-4C13-974A-14AFD75DD6A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3" name="Straight Connector 122">
                    <a:extLst>
                      <a:ext uri="{FF2B5EF4-FFF2-40B4-BE49-F238E27FC236}">
                        <a16:creationId xmlns:a16="http://schemas.microsoft.com/office/drawing/2014/main" id="{AABF3707-FF34-4E23-80D5-1E8032FE688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4" name="Straight Connector 123">
                    <a:extLst>
                      <a:ext uri="{FF2B5EF4-FFF2-40B4-BE49-F238E27FC236}">
                        <a16:creationId xmlns:a16="http://schemas.microsoft.com/office/drawing/2014/main" id="{B999E2AD-6EF1-4250-8834-7146D6B32A0D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06" name="Group 105">
                  <a:extLst>
                    <a:ext uri="{FF2B5EF4-FFF2-40B4-BE49-F238E27FC236}">
                      <a16:creationId xmlns:a16="http://schemas.microsoft.com/office/drawing/2014/main" id="{EC93E3EB-CCD2-49A8-84F0-8FE3015C4DE4}"/>
                    </a:ext>
                  </a:extLst>
                </p:cNvPr>
                <p:cNvGrpSpPr/>
                <p:nvPr/>
              </p:nvGrpSpPr>
              <p:grpSpPr>
                <a:xfrm>
                  <a:off x="3652946" y="835233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113" name="Straight Connector 112">
                    <a:extLst>
                      <a:ext uri="{FF2B5EF4-FFF2-40B4-BE49-F238E27FC236}">
                        <a16:creationId xmlns:a16="http://schemas.microsoft.com/office/drawing/2014/main" id="{6A5A1571-1C2E-4923-A9BB-DF7BCE428EF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4" name="Straight Connector 113">
                    <a:extLst>
                      <a:ext uri="{FF2B5EF4-FFF2-40B4-BE49-F238E27FC236}">
                        <a16:creationId xmlns:a16="http://schemas.microsoft.com/office/drawing/2014/main" id="{1F0E7462-A8B5-400D-B9FD-7C081728F83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5" name="Straight Connector 114">
                    <a:extLst>
                      <a:ext uri="{FF2B5EF4-FFF2-40B4-BE49-F238E27FC236}">
                        <a16:creationId xmlns:a16="http://schemas.microsoft.com/office/drawing/2014/main" id="{C9FB5AA3-B85F-490C-B61B-80746AB95C8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6" name="Straight Connector 115">
                    <a:extLst>
                      <a:ext uri="{FF2B5EF4-FFF2-40B4-BE49-F238E27FC236}">
                        <a16:creationId xmlns:a16="http://schemas.microsoft.com/office/drawing/2014/main" id="{137F9FDB-98F1-489B-8A0F-5D9FFDAB21A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7" name="Straight Connector 116">
                    <a:extLst>
                      <a:ext uri="{FF2B5EF4-FFF2-40B4-BE49-F238E27FC236}">
                        <a16:creationId xmlns:a16="http://schemas.microsoft.com/office/drawing/2014/main" id="{A8C9578E-B3C7-4533-B4A1-94823C6DF54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8" name="Straight Connector 117">
                    <a:extLst>
                      <a:ext uri="{FF2B5EF4-FFF2-40B4-BE49-F238E27FC236}">
                        <a16:creationId xmlns:a16="http://schemas.microsoft.com/office/drawing/2014/main" id="{2CB7FABF-1986-4B8C-AEF9-078098FBE4E7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07" name="Group 106">
                  <a:extLst>
                    <a:ext uri="{FF2B5EF4-FFF2-40B4-BE49-F238E27FC236}">
                      <a16:creationId xmlns:a16="http://schemas.microsoft.com/office/drawing/2014/main" id="{389B18BF-6E80-444C-840F-4AAE308138C3}"/>
                    </a:ext>
                  </a:extLst>
                </p:cNvPr>
                <p:cNvGrpSpPr/>
                <p:nvPr/>
              </p:nvGrpSpPr>
              <p:grpSpPr>
                <a:xfrm flipH="1">
                  <a:off x="65055" y="835233"/>
                  <a:ext cx="807076" cy="542156"/>
                  <a:chOff x="3354770" y="1419726"/>
                  <a:chExt cx="807076" cy="542156"/>
                </a:xfrm>
              </p:grpSpPr>
              <p:cxnSp>
                <p:nvCxnSpPr>
                  <p:cNvPr id="108" name="Straight Connector 107">
                    <a:extLst>
                      <a:ext uri="{FF2B5EF4-FFF2-40B4-BE49-F238E27FC236}">
                        <a16:creationId xmlns:a16="http://schemas.microsoft.com/office/drawing/2014/main" id="{1B89A011-C925-48D4-AD93-9C2AC3B56D5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9" name="Straight Connector 108">
                    <a:extLst>
                      <a:ext uri="{FF2B5EF4-FFF2-40B4-BE49-F238E27FC236}">
                        <a16:creationId xmlns:a16="http://schemas.microsoft.com/office/drawing/2014/main" id="{4C379B8C-ABE3-4B22-90BE-D365379A155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0" name="Straight Connector 109">
                    <a:extLst>
                      <a:ext uri="{FF2B5EF4-FFF2-40B4-BE49-F238E27FC236}">
                        <a16:creationId xmlns:a16="http://schemas.microsoft.com/office/drawing/2014/main" id="{24430E0A-C3E6-4D7D-8FDA-2FBDDEFC2E0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1" name="Straight Connector 110">
                    <a:extLst>
                      <a:ext uri="{FF2B5EF4-FFF2-40B4-BE49-F238E27FC236}">
                        <a16:creationId xmlns:a16="http://schemas.microsoft.com/office/drawing/2014/main" id="{B8E23B63-B79F-47E1-A442-00A286188B2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" name="Straight Connector 111">
                    <a:extLst>
                      <a:ext uri="{FF2B5EF4-FFF2-40B4-BE49-F238E27FC236}">
                        <a16:creationId xmlns:a16="http://schemas.microsoft.com/office/drawing/2014/main" id="{BFDABF60-EDAF-4533-BC75-E6AFFA50932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75" name="Group 74">
                <a:extLst>
                  <a:ext uri="{FF2B5EF4-FFF2-40B4-BE49-F238E27FC236}">
                    <a16:creationId xmlns:a16="http://schemas.microsoft.com/office/drawing/2014/main" id="{A9B352E4-270E-4F68-B998-312D328A4ED5}"/>
                  </a:ext>
                </a:extLst>
              </p:cNvPr>
              <p:cNvGrpSpPr/>
              <p:nvPr/>
            </p:nvGrpSpPr>
            <p:grpSpPr>
              <a:xfrm>
                <a:off x="9663094" y="842566"/>
                <a:ext cx="4583987" cy="1099349"/>
                <a:chOff x="65055" y="835233"/>
                <a:chExt cx="4583987" cy="1099349"/>
              </a:xfrm>
            </p:grpSpPr>
            <p:grpSp>
              <p:nvGrpSpPr>
                <p:cNvPr id="76" name="Group 75">
                  <a:extLst>
                    <a:ext uri="{FF2B5EF4-FFF2-40B4-BE49-F238E27FC236}">
                      <a16:creationId xmlns:a16="http://schemas.microsoft.com/office/drawing/2014/main" id="{1FA24E01-AEA7-456D-97CF-8539AFD41447}"/>
                    </a:ext>
                  </a:extLst>
                </p:cNvPr>
                <p:cNvGrpSpPr/>
                <p:nvPr/>
              </p:nvGrpSpPr>
              <p:grpSpPr>
                <a:xfrm>
                  <a:off x="1055981" y="845134"/>
                  <a:ext cx="1197865" cy="1089448"/>
                  <a:chOff x="3153001" y="1419726"/>
                  <a:chExt cx="1197865" cy="1089448"/>
                </a:xfrm>
              </p:grpSpPr>
              <p:cxnSp>
                <p:nvCxnSpPr>
                  <p:cNvPr id="97" name="Straight Connector 96">
                    <a:extLst>
                      <a:ext uri="{FF2B5EF4-FFF2-40B4-BE49-F238E27FC236}">
                        <a16:creationId xmlns:a16="http://schemas.microsoft.com/office/drawing/2014/main" id="{779962D9-1081-42CF-848D-D3671913C072}"/>
                      </a:ext>
                    </a:extLst>
                  </p:cNvPr>
                  <p:cNvCxnSpPr/>
                  <p:nvPr/>
                </p:nvCxnSpPr>
                <p:spPr>
                  <a:xfrm>
                    <a:off x="3153001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8" name="Straight Connector 97">
                    <a:extLst>
                      <a:ext uri="{FF2B5EF4-FFF2-40B4-BE49-F238E27FC236}">
                        <a16:creationId xmlns:a16="http://schemas.microsoft.com/office/drawing/2014/main" id="{0CF59A3B-0765-424C-A928-DFBEEE9BD14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9" name="Straight Connector 98">
                    <a:extLst>
                      <a:ext uri="{FF2B5EF4-FFF2-40B4-BE49-F238E27FC236}">
                        <a16:creationId xmlns:a16="http://schemas.microsoft.com/office/drawing/2014/main" id="{C0FF5642-FE6C-40E1-B848-8AC2ADD0407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0" name="Straight Connector 99">
                    <a:extLst>
                      <a:ext uri="{FF2B5EF4-FFF2-40B4-BE49-F238E27FC236}">
                        <a16:creationId xmlns:a16="http://schemas.microsoft.com/office/drawing/2014/main" id="{017CC4E7-7E37-494A-A7D2-890DF210CF0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1" name="Straight Connector 100">
                    <a:extLst>
                      <a:ext uri="{FF2B5EF4-FFF2-40B4-BE49-F238E27FC236}">
                        <a16:creationId xmlns:a16="http://schemas.microsoft.com/office/drawing/2014/main" id="{B7A27397-4A0B-4561-9E31-1053AD81878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2" name="Straight Connector 101">
                    <a:extLst>
                      <a:ext uri="{FF2B5EF4-FFF2-40B4-BE49-F238E27FC236}">
                        <a16:creationId xmlns:a16="http://schemas.microsoft.com/office/drawing/2014/main" id="{B086B92C-83D3-4EA9-8E32-E7E40128CF1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3" name="Straight Connector 102">
                    <a:extLst>
                      <a:ext uri="{FF2B5EF4-FFF2-40B4-BE49-F238E27FC236}">
                        <a16:creationId xmlns:a16="http://schemas.microsoft.com/office/drawing/2014/main" id="{817F5AF4-121C-4869-BC09-AF0FEF8C9CBD}"/>
                      </a:ext>
                    </a:extLst>
                  </p:cNvPr>
                  <p:cNvCxnSpPr/>
                  <p:nvPr/>
                </p:nvCxnSpPr>
                <p:spPr>
                  <a:xfrm>
                    <a:off x="4350866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7" name="Group 76">
                  <a:extLst>
                    <a:ext uri="{FF2B5EF4-FFF2-40B4-BE49-F238E27FC236}">
                      <a16:creationId xmlns:a16="http://schemas.microsoft.com/office/drawing/2014/main" id="{9978A432-8AD6-4FC5-A510-BB342E86E94D}"/>
                    </a:ext>
                  </a:extLst>
                </p:cNvPr>
                <p:cNvGrpSpPr/>
                <p:nvPr/>
              </p:nvGrpSpPr>
              <p:grpSpPr>
                <a:xfrm>
                  <a:off x="2459405" y="842566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91" name="Straight Connector 90">
                    <a:extLst>
                      <a:ext uri="{FF2B5EF4-FFF2-40B4-BE49-F238E27FC236}">
                        <a16:creationId xmlns:a16="http://schemas.microsoft.com/office/drawing/2014/main" id="{CDD82AAE-882A-483A-B812-D7675D78122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2" name="Straight Connector 91">
                    <a:extLst>
                      <a:ext uri="{FF2B5EF4-FFF2-40B4-BE49-F238E27FC236}">
                        <a16:creationId xmlns:a16="http://schemas.microsoft.com/office/drawing/2014/main" id="{0477FF89-86EC-491D-B1BD-E83EB8E1F1D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3" name="Straight Connector 92">
                    <a:extLst>
                      <a:ext uri="{FF2B5EF4-FFF2-40B4-BE49-F238E27FC236}">
                        <a16:creationId xmlns:a16="http://schemas.microsoft.com/office/drawing/2014/main" id="{75B45903-435D-40DC-B07A-E5DB1A819C3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4" name="Straight Connector 93">
                    <a:extLst>
                      <a:ext uri="{FF2B5EF4-FFF2-40B4-BE49-F238E27FC236}">
                        <a16:creationId xmlns:a16="http://schemas.microsoft.com/office/drawing/2014/main" id="{B96DC2FC-5394-4311-813B-BED3DCB90E4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5" name="Straight Connector 94">
                    <a:extLst>
                      <a:ext uri="{FF2B5EF4-FFF2-40B4-BE49-F238E27FC236}">
                        <a16:creationId xmlns:a16="http://schemas.microsoft.com/office/drawing/2014/main" id="{E82A1D97-67FD-4844-A9E1-2F071F207AF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6" name="Straight Connector 95">
                    <a:extLst>
                      <a:ext uri="{FF2B5EF4-FFF2-40B4-BE49-F238E27FC236}">
                        <a16:creationId xmlns:a16="http://schemas.microsoft.com/office/drawing/2014/main" id="{23870A25-5B31-41F6-B1F9-CDEC7D0F386D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8" name="Group 77">
                  <a:extLst>
                    <a:ext uri="{FF2B5EF4-FFF2-40B4-BE49-F238E27FC236}">
                      <a16:creationId xmlns:a16="http://schemas.microsoft.com/office/drawing/2014/main" id="{E31887D7-89EC-4C9F-BCC5-89F583C1D647}"/>
                    </a:ext>
                  </a:extLst>
                </p:cNvPr>
                <p:cNvGrpSpPr/>
                <p:nvPr/>
              </p:nvGrpSpPr>
              <p:grpSpPr>
                <a:xfrm>
                  <a:off x="3652946" y="835233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85" name="Straight Connector 84">
                    <a:extLst>
                      <a:ext uri="{FF2B5EF4-FFF2-40B4-BE49-F238E27FC236}">
                        <a16:creationId xmlns:a16="http://schemas.microsoft.com/office/drawing/2014/main" id="{A16C9E34-1198-49E7-87DE-FA0A877D1FF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6" name="Straight Connector 85">
                    <a:extLst>
                      <a:ext uri="{FF2B5EF4-FFF2-40B4-BE49-F238E27FC236}">
                        <a16:creationId xmlns:a16="http://schemas.microsoft.com/office/drawing/2014/main" id="{B04810D1-7CD5-4C76-9A38-8CFA7A78FE5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7" name="Straight Connector 86">
                    <a:extLst>
                      <a:ext uri="{FF2B5EF4-FFF2-40B4-BE49-F238E27FC236}">
                        <a16:creationId xmlns:a16="http://schemas.microsoft.com/office/drawing/2014/main" id="{F1565B0C-323F-46DE-8F51-8BF227C5900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8" name="Straight Connector 87">
                    <a:extLst>
                      <a:ext uri="{FF2B5EF4-FFF2-40B4-BE49-F238E27FC236}">
                        <a16:creationId xmlns:a16="http://schemas.microsoft.com/office/drawing/2014/main" id="{EADAE026-1013-44C9-93EB-FB2550A052C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9" name="Straight Connector 88">
                    <a:extLst>
                      <a:ext uri="{FF2B5EF4-FFF2-40B4-BE49-F238E27FC236}">
                        <a16:creationId xmlns:a16="http://schemas.microsoft.com/office/drawing/2014/main" id="{DF7510F8-63D8-4C96-9579-B17EBCB3544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0" name="Straight Connector 89">
                    <a:extLst>
                      <a:ext uri="{FF2B5EF4-FFF2-40B4-BE49-F238E27FC236}">
                        <a16:creationId xmlns:a16="http://schemas.microsoft.com/office/drawing/2014/main" id="{BE1A3F55-C037-46E3-B49E-00231076D54C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9" name="Group 78">
                  <a:extLst>
                    <a:ext uri="{FF2B5EF4-FFF2-40B4-BE49-F238E27FC236}">
                      <a16:creationId xmlns:a16="http://schemas.microsoft.com/office/drawing/2014/main" id="{70DB3938-31A5-45AF-AC4C-81F0A8E0D881}"/>
                    </a:ext>
                  </a:extLst>
                </p:cNvPr>
                <p:cNvGrpSpPr/>
                <p:nvPr/>
              </p:nvGrpSpPr>
              <p:grpSpPr>
                <a:xfrm flipH="1">
                  <a:off x="65055" y="835233"/>
                  <a:ext cx="807076" cy="542156"/>
                  <a:chOff x="3354770" y="1419726"/>
                  <a:chExt cx="807076" cy="542156"/>
                </a:xfrm>
              </p:grpSpPr>
              <p:cxnSp>
                <p:nvCxnSpPr>
                  <p:cNvPr id="80" name="Straight Connector 79">
                    <a:extLst>
                      <a:ext uri="{FF2B5EF4-FFF2-40B4-BE49-F238E27FC236}">
                        <a16:creationId xmlns:a16="http://schemas.microsoft.com/office/drawing/2014/main" id="{80C49ABE-CB2D-4AAF-9031-C3E86A92F54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1" name="Straight Connector 80">
                    <a:extLst>
                      <a:ext uri="{FF2B5EF4-FFF2-40B4-BE49-F238E27FC236}">
                        <a16:creationId xmlns:a16="http://schemas.microsoft.com/office/drawing/2014/main" id="{B92F5821-09CC-4438-83CB-C607C4C1EE5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2" name="Straight Connector 81">
                    <a:extLst>
                      <a:ext uri="{FF2B5EF4-FFF2-40B4-BE49-F238E27FC236}">
                        <a16:creationId xmlns:a16="http://schemas.microsoft.com/office/drawing/2014/main" id="{78763D5E-119A-4E43-B1B7-FCCB89A5E79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3" name="Straight Connector 82">
                    <a:extLst>
                      <a:ext uri="{FF2B5EF4-FFF2-40B4-BE49-F238E27FC236}">
                        <a16:creationId xmlns:a16="http://schemas.microsoft.com/office/drawing/2014/main" id="{C12649C3-203B-42D2-A346-F786203C86E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4" name="Straight Connector 83">
                    <a:extLst>
                      <a:ext uri="{FF2B5EF4-FFF2-40B4-BE49-F238E27FC236}">
                        <a16:creationId xmlns:a16="http://schemas.microsoft.com/office/drawing/2014/main" id="{014E7206-CC7D-4403-8C65-2DF2BB78E86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</p:grpSp>
      <p:cxnSp>
        <p:nvCxnSpPr>
          <p:cNvPr id="341" name="Straight Connector 340">
            <a:extLst>
              <a:ext uri="{FF2B5EF4-FFF2-40B4-BE49-F238E27FC236}">
                <a16:creationId xmlns:a16="http://schemas.microsoft.com/office/drawing/2014/main" id="{EB91596F-88A9-445A-81A4-AAF806C62A7C}"/>
              </a:ext>
            </a:extLst>
          </p:cNvPr>
          <p:cNvCxnSpPr>
            <a:cxnSpLocks/>
          </p:cNvCxnSpPr>
          <p:nvPr/>
        </p:nvCxnSpPr>
        <p:spPr>
          <a:xfrm>
            <a:off x="10966264" y="3703899"/>
            <a:ext cx="1283540" cy="743"/>
          </a:xfrm>
          <a:prstGeom prst="line">
            <a:avLst/>
          </a:prstGeom>
          <a:ln w="31750">
            <a:solidFill>
              <a:srgbClr val="BDD7EE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2" name="Group 341">
            <a:extLst>
              <a:ext uri="{FF2B5EF4-FFF2-40B4-BE49-F238E27FC236}">
                <a16:creationId xmlns:a16="http://schemas.microsoft.com/office/drawing/2014/main" id="{67209B90-CCB2-45F8-A39B-B656EE4BBB11}"/>
              </a:ext>
            </a:extLst>
          </p:cNvPr>
          <p:cNvGrpSpPr/>
          <p:nvPr/>
        </p:nvGrpSpPr>
        <p:grpSpPr>
          <a:xfrm flipH="1">
            <a:off x="6458730" y="6041113"/>
            <a:ext cx="5588294" cy="474304"/>
            <a:chOff x="396540" y="859316"/>
            <a:chExt cx="5588294" cy="474304"/>
          </a:xfrm>
          <a:effectLst>
            <a:glow rad="50800">
              <a:srgbClr val="00B0F0">
                <a:alpha val="27000"/>
              </a:srgbClr>
            </a:glow>
          </a:effectLst>
        </p:grpSpPr>
        <p:cxnSp>
          <p:nvCxnSpPr>
            <p:cNvPr id="343" name="Straight Connector 342">
              <a:extLst>
                <a:ext uri="{FF2B5EF4-FFF2-40B4-BE49-F238E27FC236}">
                  <a16:creationId xmlns:a16="http://schemas.microsoft.com/office/drawing/2014/main" id="{EC4F1A18-064B-4A1E-A37A-D6406C3F977E}"/>
                </a:ext>
              </a:extLst>
            </p:cNvPr>
            <p:cNvCxnSpPr/>
            <p:nvPr/>
          </p:nvCxnSpPr>
          <p:spPr>
            <a:xfrm>
              <a:off x="396540" y="861141"/>
              <a:ext cx="1641514" cy="0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Connector 343">
              <a:extLst>
                <a:ext uri="{FF2B5EF4-FFF2-40B4-BE49-F238E27FC236}">
                  <a16:creationId xmlns:a16="http://schemas.microsoft.com/office/drawing/2014/main" id="{46EE92E0-976A-45F6-AB8B-666E61DA1E83}"/>
                </a:ext>
              </a:extLst>
            </p:cNvPr>
            <p:cNvCxnSpPr>
              <a:cxnSpLocks/>
            </p:cNvCxnSpPr>
            <p:nvPr/>
          </p:nvCxnSpPr>
          <p:spPr>
            <a:xfrm>
              <a:off x="2585044" y="1286166"/>
              <a:ext cx="2501156" cy="0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Connector 344">
              <a:extLst>
                <a:ext uri="{FF2B5EF4-FFF2-40B4-BE49-F238E27FC236}">
                  <a16:creationId xmlns:a16="http://schemas.microsoft.com/office/drawing/2014/main" id="{78911604-BF5D-4B95-9419-1D742AF29D0B}"/>
                </a:ext>
              </a:extLst>
            </p:cNvPr>
            <p:cNvCxnSpPr>
              <a:cxnSpLocks/>
            </p:cNvCxnSpPr>
            <p:nvPr/>
          </p:nvCxnSpPr>
          <p:spPr>
            <a:xfrm>
              <a:off x="2027104" y="859316"/>
              <a:ext cx="567065" cy="428675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6" name="Oval 345">
              <a:extLst>
                <a:ext uri="{FF2B5EF4-FFF2-40B4-BE49-F238E27FC236}">
                  <a16:creationId xmlns:a16="http://schemas.microsoft.com/office/drawing/2014/main" id="{600CE91C-5407-418F-9401-9C39ECC117DB}"/>
                </a:ext>
              </a:extLst>
            </p:cNvPr>
            <p:cNvSpPr/>
            <p:nvPr/>
          </p:nvSpPr>
          <p:spPr>
            <a:xfrm flipV="1">
              <a:off x="5091675" y="1238712"/>
              <a:ext cx="94908" cy="94908"/>
            </a:xfrm>
            <a:prstGeom prst="ellipse">
              <a:avLst/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347" name="Straight Connector 346">
              <a:extLst>
                <a:ext uri="{FF2B5EF4-FFF2-40B4-BE49-F238E27FC236}">
                  <a16:creationId xmlns:a16="http://schemas.microsoft.com/office/drawing/2014/main" id="{1F21D1B2-0BE4-4C8F-A9AD-EFDC51015EBF}"/>
                </a:ext>
              </a:extLst>
            </p:cNvPr>
            <p:cNvCxnSpPr>
              <a:cxnSpLocks/>
            </p:cNvCxnSpPr>
            <p:nvPr/>
          </p:nvCxnSpPr>
          <p:spPr>
            <a:xfrm>
              <a:off x="5186583" y="1290248"/>
              <a:ext cx="798251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48" name="Straight Connector 347">
            <a:extLst>
              <a:ext uri="{FF2B5EF4-FFF2-40B4-BE49-F238E27FC236}">
                <a16:creationId xmlns:a16="http://schemas.microsoft.com/office/drawing/2014/main" id="{7BFA0110-0662-4413-82AA-4EF7162D648A}"/>
              </a:ext>
            </a:extLst>
          </p:cNvPr>
          <p:cNvCxnSpPr>
            <a:cxnSpLocks/>
          </p:cNvCxnSpPr>
          <p:nvPr/>
        </p:nvCxnSpPr>
        <p:spPr>
          <a:xfrm flipH="1">
            <a:off x="7780015" y="6581091"/>
            <a:ext cx="981559" cy="0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glow rad="50800">
              <a:srgbClr val="00B0F0">
                <a:alpha val="27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9" name="Straight Connector 348">
            <a:extLst>
              <a:ext uri="{FF2B5EF4-FFF2-40B4-BE49-F238E27FC236}">
                <a16:creationId xmlns:a16="http://schemas.microsoft.com/office/drawing/2014/main" id="{B15FF328-DCAB-4A7B-AA38-5235CFA85CDD}"/>
              </a:ext>
            </a:extLst>
          </p:cNvPr>
          <p:cNvCxnSpPr>
            <a:cxnSpLocks/>
          </p:cNvCxnSpPr>
          <p:nvPr/>
        </p:nvCxnSpPr>
        <p:spPr>
          <a:xfrm flipH="1">
            <a:off x="7425130" y="6373363"/>
            <a:ext cx="1347520" cy="0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glow rad="50800">
              <a:srgbClr val="00B0F0">
                <a:alpha val="27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0" name="Group 349">
            <a:extLst>
              <a:ext uri="{FF2B5EF4-FFF2-40B4-BE49-F238E27FC236}">
                <a16:creationId xmlns:a16="http://schemas.microsoft.com/office/drawing/2014/main" id="{860883FE-87C4-4D1C-ACF2-DEDF0328D9AE}"/>
              </a:ext>
            </a:extLst>
          </p:cNvPr>
          <p:cNvGrpSpPr/>
          <p:nvPr/>
        </p:nvGrpSpPr>
        <p:grpSpPr>
          <a:xfrm flipH="1">
            <a:off x="9479850" y="6360675"/>
            <a:ext cx="702507" cy="215359"/>
            <a:chOff x="2261207" y="1178878"/>
            <a:chExt cx="702507" cy="215359"/>
          </a:xfrm>
          <a:effectLst>
            <a:glow rad="50800">
              <a:srgbClr val="00B0F0">
                <a:alpha val="27000"/>
              </a:srgbClr>
            </a:glow>
          </a:effectLst>
        </p:grpSpPr>
        <p:cxnSp>
          <p:nvCxnSpPr>
            <p:cNvPr id="351" name="Straight Connector 350">
              <a:extLst>
                <a:ext uri="{FF2B5EF4-FFF2-40B4-BE49-F238E27FC236}">
                  <a16:creationId xmlns:a16="http://schemas.microsoft.com/office/drawing/2014/main" id="{56FD1A32-B705-40AC-B431-A10E1DAC9DD4}"/>
                </a:ext>
              </a:extLst>
            </p:cNvPr>
            <p:cNvCxnSpPr>
              <a:cxnSpLocks/>
            </p:cNvCxnSpPr>
            <p:nvPr/>
          </p:nvCxnSpPr>
          <p:spPr>
            <a:xfrm>
              <a:off x="2546091" y="1390349"/>
              <a:ext cx="417623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Straight Connector 351">
              <a:extLst>
                <a:ext uri="{FF2B5EF4-FFF2-40B4-BE49-F238E27FC236}">
                  <a16:creationId xmlns:a16="http://schemas.microsoft.com/office/drawing/2014/main" id="{407261E5-46C5-4777-A322-839DAF8B1267}"/>
                </a:ext>
              </a:extLst>
            </p:cNvPr>
            <p:cNvCxnSpPr>
              <a:cxnSpLocks/>
            </p:cNvCxnSpPr>
            <p:nvPr/>
          </p:nvCxnSpPr>
          <p:spPr>
            <a:xfrm>
              <a:off x="2261207" y="1178878"/>
              <a:ext cx="284884" cy="215359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3" name="Group 352">
            <a:extLst>
              <a:ext uri="{FF2B5EF4-FFF2-40B4-BE49-F238E27FC236}">
                <a16:creationId xmlns:a16="http://schemas.microsoft.com/office/drawing/2014/main" id="{F0048D84-5C58-4B7D-A4FB-81658CF688FA}"/>
              </a:ext>
            </a:extLst>
          </p:cNvPr>
          <p:cNvGrpSpPr/>
          <p:nvPr/>
        </p:nvGrpSpPr>
        <p:grpSpPr>
          <a:xfrm>
            <a:off x="218201" y="6013788"/>
            <a:ext cx="4336374" cy="428675"/>
            <a:chOff x="218201" y="6013788"/>
            <a:chExt cx="4336374" cy="428675"/>
          </a:xfrm>
        </p:grpSpPr>
        <p:cxnSp>
          <p:nvCxnSpPr>
            <p:cNvPr id="354" name="Straight Connector 353">
              <a:extLst>
                <a:ext uri="{FF2B5EF4-FFF2-40B4-BE49-F238E27FC236}">
                  <a16:creationId xmlns:a16="http://schemas.microsoft.com/office/drawing/2014/main" id="{F979F349-03F5-4DC9-8506-50D24F04009A}"/>
                </a:ext>
              </a:extLst>
            </p:cNvPr>
            <p:cNvCxnSpPr/>
            <p:nvPr/>
          </p:nvCxnSpPr>
          <p:spPr>
            <a:xfrm>
              <a:off x="218201" y="6015613"/>
              <a:ext cx="1641514" cy="0"/>
            </a:xfrm>
            <a:prstGeom prst="line">
              <a:avLst/>
            </a:prstGeom>
            <a:ln w="25400">
              <a:solidFill>
                <a:schemeClr val="bg1"/>
              </a:solidFill>
            </a:ln>
            <a:effectLst>
              <a:glow rad="50800">
                <a:srgbClr val="00B0F0">
                  <a:alpha val="27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Connector 354">
              <a:extLst>
                <a:ext uri="{FF2B5EF4-FFF2-40B4-BE49-F238E27FC236}">
                  <a16:creationId xmlns:a16="http://schemas.microsoft.com/office/drawing/2014/main" id="{1C0AC1DB-292D-48BD-B14C-06A7E7ADDEE7}"/>
                </a:ext>
              </a:extLst>
            </p:cNvPr>
            <p:cNvCxnSpPr>
              <a:cxnSpLocks/>
            </p:cNvCxnSpPr>
            <p:nvPr/>
          </p:nvCxnSpPr>
          <p:spPr>
            <a:xfrm>
              <a:off x="2406705" y="6440638"/>
              <a:ext cx="2147870" cy="0"/>
            </a:xfrm>
            <a:prstGeom prst="line">
              <a:avLst/>
            </a:prstGeom>
            <a:ln w="25400">
              <a:solidFill>
                <a:schemeClr val="bg1"/>
              </a:solidFill>
            </a:ln>
            <a:effectLst>
              <a:glow rad="50800">
                <a:srgbClr val="00B0F0">
                  <a:alpha val="27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Straight Connector 355">
              <a:extLst>
                <a:ext uri="{FF2B5EF4-FFF2-40B4-BE49-F238E27FC236}">
                  <a16:creationId xmlns:a16="http://schemas.microsoft.com/office/drawing/2014/main" id="{F70D9E7E-EA88-4F0D-A04B-A0237DF6F4BF}"/>
                </a:ext>
              </a:extLst>
            </p:cNvPr>
            <p:cNvCxnSpPr>
              <a:cxnSpLocks/>
            </p:cNvCxnSpPr>
            <p:nvPr/>
          </p:nvCxnSpPr>
          <p:spPr>
            <a:xfrm>
              <a:off x="1848765" y="6013788"/>
              <a:ext cx="567065" cy="428675"/>
            </a:xfrm>
            <a:prstGeom prst="line">
              <a:avLst/>
            </a:prstGeom>
            <a:ln w="25400">
              <a:solidFill>
                <a:schemeClr val="bg1"/>
              </a:solidFill>
            </a:ln>
            <a:effectLst>
              <a:glow rad="50800">
                <a:srgbClr val="00B0F0">
                  <a:alpha val="27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7" name="Oval 356">
            <a:extLst>
              <a:ext uri="{FF2B5EF4-FFF2-40B4-BE49-F238E27FC236}">
                <a16:creationId xmlns:a16="http://schemas.microsoft.com/office/drawing/2014/main" id="{30C2E0BB-31E5-4975-91BD-E1B969EFF3B5}"/>
              </a:ext>
            </a:extLst>
          </p:cNvPr>
          <p:cNvSpPr/>
          <p:nvPr/>
        </p:nvSpPr>
        <p:spPr>
          <a:xfrm flipV="1">
            <a:off x="6057834" y="6382908"/>
            <a:ext cx="149557" cy="149557"/>
          </a:xfrm>
          <a:prstGeom prst="ellipse">
            <a:avLst/>
          </a:prstGeom>
          <a:noFill/>
          <a:ln w="19050">
            <a:solidFill>
              <a:schemeClr val="bg1"/>
            </a:solidFill>
          </a:ln>
          <a:effectLst>
            <a:glow rad="50800">
              <a:srgbClr val="00B0F0">
                <a:alpha val="27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58" name="Straight Connector 357">
            <a:extLst>
              <a:ext uri="{FF2B5EF4-FFF2-40B4-BE49-F238E27FC236}">
                <a16:creationId xmlns:a16="http://schemas.microsoft.com/office/drawing/2014/main" id="{4618DC54-C688-475F-9E55-9F17CF517A70}"/>
              </a:ext>
            </a:extLst>
          </p:cNvPr>
          <p:cNvCxnSpPr>
            <a:cxnSpLocks/>
          </p:cNvCxnSpPr>
          <p:nvPr/>
        </p:nvCxnSpPr>
        <p:spPr>
          <a:xfrm>
            <a:off x="3024646" y="6544821"/>
            <a:ext cx="1347520" cy="0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glow rad="50800">
              <a:srgbClr val="00B0F0">
                <a:alpha val="27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9" name="Straight Connector 358">
            <a:extLst>
              <a:ext uri="{FF2B5EF4-FFF2-40B4-BE49-F238E27FC236}">
                <a16:creationId xmlns:a16="http://schemas.microsoft.com/office/drawing/2014/main" id="{DF15C703-547D-42EF-8F67-0C8C4187066D}"/>
              </a:ext>
            </a:extLst>
          </p:cNvPr>
          <p:cNvCxnSpPr>
            <a:cxnSpLocks/>
          </p:cNvCxnSpPr>
          <p:nvPr/>
        </p:nvCxnSpPr>
        <p:spPr>
          <a:xfrm>
            <a:off x="2619053" y="6270076"/>
            <a:ext cx="1347520" cy="0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glow rad="50800">
              <a:srgbClr val="00B0F0">
                <a:alpha val="27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0" name="Group 359">
            <a:extLst>
              <a:ext uri="{FF2B5EF4-FFF2-40B4-BE49-F238E27FC236}">
                <a16:creationId xmlns:a16="http://schemas.microsoft.com/office/drawing/2014/main" id="{FA0F4CD0-A0A1-4E1F-890A-E1372EC80245}"/>
              </a:ext>
            </a:extLst>
          </p:cNvPr>
          <p:cNvGrpSpPr/>
          <p:nvPr/>
        </p:nvGrpSpPr>
        <p:grpSpPr>
          <a:xfrm>
            <a:off x="2077919" y="6333350"/>
            <a:ext cx="690046" cy="215359"/>
            <a:chOff x="2273668" y="1178878"/>
            <a:chExt cx="690046" cy="215359"/>
          </a:xfrm>
          <a:effectLst>
            <a:glow rad="50800">
              <a:srgbClr val="00B0F0">
                <a:alpha val="27000"/>
              </a:srgbClr>
            </a:glow>
          </a:effectLst>
        </p:grpSpPr>
        <p:cxnSp>
          <p:nvCxnSpPr>
            <p:cNvPr id="361" name="Straight Connector 360">
              <a:extLst>
                <a:ext uri="{FF2B5EF4-FFF2-40B4-BE49-F238E27FC236}">
                  <a16:creationId xmlns:a16="http://schemas.microsoft.com/office/drawing/2014/main" id="{BE1BBD4F-3881-4689-81F6-9D81953249EB}"/>
                </a:ext>
              </a:extLst>
            </p:cNvPr>
            <p:cNvCxnSpPr>
              <a:cxnSpLocks/>
            </p:cNvCxnSpPr>
            <p:nvPr/>
          </p:nvCxnSpPr>
          <p:spPr>
            <a:xfrm>
              <a:off x="2546091" y="1390349"/>
              <a:ext cx="417623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2" name="Straight Connector 361">
              <a:extLst>
                <a:ext uri="{FF2B5EF4-FFF2-40B4-BE49-F238E27FC236}">
                  <a16:creationId xmlns:a16="http://schemas.microsoft.com/office/drawing/2014/main" id="{952A046E-2C00-4296-B3C3-91943F10B56E}"/>
                </a:ext>
              </a:extLst>
            </p:cNvPr>
            <p:cNvCxnSpPr>
              <a:cxnSpLocks/>
            </p:cNvCxnSpPr>
            <p:nvPr/>
          </p:nvCxnSpPr>
          <p:spPr>
            <a:xfrm>
              <a:off x="2273668" y="1178878"/>
              <a:ext cx="284884" cy="215359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3" name="Oval 362">
            <a:extLst>
              <a:ext uri="{FF2B5EF4-FFF2-40B4-BE49-F238E27FC236}">
                <a16:creationId xmlns:a16="http://schemas.microsoft.com/office/drawing/2014/main" id="{C1730245-8E3F-4B2F-93ED-883A982AED06}"/>
              </a:ext>
            </a:extLst>
          </p:cNvPr>
          <p:cNvSpPr/>
          <p:nvPr/>
        </p:nvSpPr>
        <p:spPr>
          <a:xfrm flipV="1">
            <a:off x="5666998" y="6382908"/>
            <a:ext cx="149557" cy="149557"/>
          </a:xfrm>
          <a:prstGeom prst="ellipse">
            <a:avLst/>
          </a:prstGeom>
          <a:noFill/>
          <a:ln w="19050">
            <a:solidFill>
              <a:schemeClr val="bg1"/>
            </a:solidFill>
          </a:ln>
          <a:effectLst>
            <a:glow rad="50800">
              <a:srgbClr val="00B0F0">
                <a:alpha val="27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4" name="Oval 363">
            <a:extLst>
              <a:ext uri="{FF2B5EF4-FFF2-40B4-BE49-F238E27FC236}">
                <a16:creationId xmlns:a16="http://schemas.microsoft.com/office/drawing/2014/main" id="{3781B8A2-6C60-40B8-9EA9-394829CEF4C3}"/>
              </a:ext>
            </a:extLst>
          </p:cNvPr>
          <p:cNvSpPr/>
          <p:nvPr/>
        </p:nvSpPr>
        <p:spPr>
          <a:xfrm flipV="1">
            <a:off x="5276162" y="6382907"/>
            <a:ext cx="149557" cy="149557"/>
          </a:xfrm>
          <a:prstGeom prst="ellipse">
            <a:avLst/>
          </a:prstGeom>
          <a:noFill/>
          <a:ln w="19050">
            <a:solidFill>
              <a:schemeClr val="bg1"/>
            </a:solidFill>
          </a:ln>
          <a:effectLst>
            <a:glow rad="50800">
              <a:srgbClr val="00B0F0">
                <a:alpha val="27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5" name="Oval 364">
            <a:extLst>
              <a:ext uri="{FF2B5EF4-FFF2-40B4-BE49-F238E27FC236}">
                <a16:creationId xmlns:a16="http://schemas.microsoft.com/office/drawing/2014/main" id="{AFCBB6F4-3C01-490A-883E-1B7A120F40B3}"/>
              </a:ext>
            </a:extLst>
          </p:cNvPr>
          <p:cNvSpPr/>
          <p:nvPr/>
        </p:nvSpPr>
        <p:spPr>
          <a:xfrm flipV="1">
            <a:off x="4897364" y="6382906"/>
            <a:ext cx="149557" cy="149557"/>
          </a:xfrm>
          <a:prstGeom prst="ellipse">
            <a:avLst/>
          </a:prstGeom>
          <a:noFill/>
          <a:ln w="19050">
            <a:solidFill>
              <a:schemeClr val="bg1"/>
            </a:solidFill>
          </a:ln>
          <a:effectLst>
            <a:glow rad="50800">
              <a:srgbClr val="00B0F0">
                <a:alpha val="27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6" name="TextBox 246">
            <a:extLst>
              <a:ext uri="{FF2B5EF4-FFF2-40B4-BE49-F238E27FC236}">
                <a16:creationId xmlns:a16="http://schemas.microsoft.com/office/drawing/2014/main" id="{536E8D62-7F23-418C-8622-130960300A18}"/>
              </a:ext>
            </a:extLst>
          </p:cNvPr>
          <p:cNvSpPr txBox="1"/>
          <p:nvPr/>
        </p:nvSpPr>
        <p:spPr>
          <a:xfrm>
            <a:off x="257172" y="764114"/>
            <a:ext cx="100440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>
                <a:solidFill>
                  <a:srgbClr val="FFC000"/>
                </a:solidFill>
                <a:effectLst>
                  <a:glow rad="63500">
                    <a:srgbClr val="5B9BD5">
                      <a:satMod val="175000"/>
                      <a:alpha val="40000"/>
                    </a:srgbClr>
                  </a:glow>
                </a:effectLst>
                <a:latin typeface="Oxanium" panose="02000503000000000000" pitchFamily="2" charset="2"/>
              </a:rPr>
              <a:t>CODE PYTHON: 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dirty="0">
                <a:solidFill>
                  <a:srgbClr val="FFC000"/>
                </a:solidFill>
                <a:effectLst>
                  <a:glow rad="63500">
                    <a:srgbClr val="5B9BD5">
                      <a:satMod val="175000"/>
                      <a:alpha val="40000"/>
                    </a:srgbClr>
                  </a:glow>
                </a:effectLst>
                <a:latin typeface="Oxanium" panose="02000503000000000000" pitchFamily="2" charset="2"/>
              </a:rPr>
              <a:t>		NHẬN DIỆN BARCODE – TRUYỀN DỮ LIỆU XUỐNG ARDUINO</a:t>
            </a:r>
            <a:endParaRPr kumimoji="0" lang="en-US" sz="2000" b="1" i="0" u="none" strike="noStrike" kern="1200" cap="none" spc="0" normalizeH="0" noProof="0" dirty="0">
              <a:ln>
                <a:noFill/>
              </a:ln>
              <a:solidFill>
                <a:srgbClr val="FFC000"/>
              </a:solidFill>
              <a:effectLst>
                <a:glow rad="63500">
                  <a:srgbClr val="5B9BD5">
                    <a:satMod val="175000"/>
                    <a:alpha val="40000"/>
                  </a:srgbClr>
                </a:glow>
              </a:effectLst>
              <a:uLnTx/>
              <a:uFillTx/>
              <a:latin typeface="Oxanium" panose="02000503000000000000" pitchFamily="2" charset="2"/>
            </a:endParaRPr>
          </a:p>
        </p:txBody>
      </p:sp>
      <p:sp>
        <p:nvSpPr>
          <p:cNvPr id="2" name="Hình chữ nhật 1">
            <a:extLst>
              <a:ext uri="{FF2B5EF4-FFF2-40B4-BE49-F238E27FC236}">
                <a16:creationId xmlns:a16="http://schemas.microsoft.com/office/drawing/2014/main" id="{D1916264-57DC-9D88-BDC2-B6123AA48D0F}"/>
              </a:ext>
            </a:extLst>
          </p:cNvPr>
          <p:cNvSpPr/>
          <p:nvPr/>
        </p:nvSpPr>
        <p:spPr>
          <a:xfrm>
            <a:off x="218201" y="786516"/>
            <a:ext cx="8543373" cy="871505"/>
          </a:xfrm>
          <a:prstGeom prst="rect">
            <a:avLst/>
          </a:prstGeom>
          <a:noFill/>
          <a:ln w="571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49" name="Hộp Văn bản 248">
            <a:extLst>
              <a:ext uri="{FF2B5EF4-FFF2-40B4-BE49-F238E27FC236}">
                <a16:creationId xmlns:a16="http://schemas.microsoft.com/office/drawing/2014/main" id="{1FC85D61-C484-8E52-28E7-194C1A443547}"/>
              </a:ext>
            </a:extLst>
          </p:cNvPr>
          <p:cNvSpPr txBox="1"/>
          <p:nvPr/>
        </p:nvSpPr>
        <p:spPr>
          <a:xfrm>
            <a:off x="134404" y="2130374"/>
            <a:ext cx="71483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180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 </a:t>
            </a:r>
            <a:r>
              <a:rPr lang="vi-VN" sz="180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Nếu</a:t>
            </a:r>
            <a:r>
              <a:rPr lang="vi-VN" sz="180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vi-VN" sz="180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người</a:t>
            </a:r>
            <a:r>
              <a:rPr lang="vi-VN" sz="180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vi-VN" sz="180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dùng</a:t>
            </a:r>
            <a:r>
              <a:rPr lang="vi-VN" sz="180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vi-VN" sz="180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bấm</a:t>
            </a:r>
            <a:r>
              <a:rPr lang="vi-VN" sz="180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vi-VN" sz="180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phím</a:t>
            </a:r>
            <a:r>
              <a:rPr lang="vi-VN" sz="180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 'q', </a:t>
            </a:r>
            <a:r>
              <a:rPr lang="vi-VN" sz="180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thoát</a:t>
            </a:r>
            <a:r>
              <a:rPr lang="vi-VN" sz="180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 chương </a:t>
            </a:r>
            <a:r>
              <a:rPr lang="vi-VN" sz="180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trình</a:t>
            </a:r>
            <a:r>
              <a:rPr lang="vi-VN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endParaRPr lang="vi-VN" dirty="0"/>
          </a:p>
        </p:txBody>
      </p:sp>
      <p:sp>
        <p:nvSpPr>
          <p:cNvPr id="250" name="Hộp Văn bản 249">
            <a:extLst>
              <a:ext uri="{FF2B5EF4-FFF2-40B4-BE49-F238E27FC236}">
                <a16:creationId xmlns:a16="http://schemas.microsoft.com/office/drawing/2014/main" id="{3D1C3101-F297-ECE5-2040-2A3A9ADB8286}"/>
              </a:ext>
            </a:extLst>
          </p:cNvPr>
          <p:cNvSpPr txBox="1"/>
          <p:nvPr/>
        </p:nvSpPr>
        <p:spPr>
          <a:xfrm>
            <a:off x="395856" y="2846669"/>
            <a:ext cx="6299878" cy="646331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vi-VN" sz="1800" b="1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if</a:t>
            </a:r>
            <a:r>
              <a:rPr lang="vi-VN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cv2</a:t>
            </a:r>
            <a:r>
              <a:rPr lang="vi-VN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.</a:t>
            </a:r>
            <a:r>
              <a:rPr lang="vi-VN" sz="180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waitKey</a:t>
            </a:r>
            <a:r>
              <a:rPr lang="vi-VN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vi-VN" sz="1800" dirty="0">
                <a:solidFill>
                  <a:srgbClr val="FF0000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vi-VN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)</a:t>
            </a:r>
            <a:r>
              <a:rPr lang="vi-VN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vi-VN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&amp;</a:t>
            </a:r>
            <a:r>
              <a:rPr lang="vi-VN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vi-VN" sz="1800" dirty="0">
                <a:solidFill>
                  <a:srgbClr val="FF0000"/>
                </a:solidFill>
                <a:effectLst/>
                <a:latin typeface="Courier New" panose="02070309020205020404" pitchFamily="49" charset="0"/>
              </a:rPr>
              <a:t>0xFF</a:t>
            </a:r>
            <a:r>
              <a:rPr lang="vi-VN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vi-VN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==</a:t>
            </a:r>
            <a:r>
              <a:rPr lang="vi-VN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vi-VN" sz="1800" b="1" dirty="0" err="1">
                <a:solidFill>
                  <a:srgbClr val="880088"/>
                </a:solidFill>
                <a:effectLst/>
                <a:latin typeface="Courier New" panose="02070309020205020404" pitchFamily="49" charset="0"/>
              </a:rPr>
              <a:t>ord</a:t>
            </a:r>
            <a:r>
              <a:rPr lang="vi-VN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vi-VN" sz="1800" dirty="0">
                <a:solidFill>
                  <a:srgbClr val="808080"/>
                </a:solidFill>
                <a:effectLst/>
                <a:latin typeface="Courier New" panose="02070309020205020404" pitchFamily="49" charset="0"/>
              </a:rPr>
              <a:t>'q’</a:t>
            </a:r>
            <a:r>
              <a:rPr lang="vi-VN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):</a:t>
            </a:r>
            <a:r>
              <a:rPr lang="vi-VN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endParaRPr lang="en-US" sz="18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vi-VN" sz="1800" b="1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break</a:t>
            </a:r>
            <a:r>
              <a:rPr lang="vi-VN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endParaRPr lang="vi-VN" dirty="0"/>
          </a:p>
        </p:txBody>
      </p:sp>
      <p:sp>
        <p:nvSpPr>
          <p:cNvPr id="251" name="Hộp Văn bản 250">
            <a:extLst>
              <a:ext uri="{FF2B5EF4-FFF2-40B4-BE49-F238E27FC236}">
                <a16:creationId xmlns:a16="http://schemas.microsoft.com/office/drawing/2014/main" id="{2BE2E84B-7E6E-CDA7-56D1-4CA0F6643849}"/>
              </a:ext>
            </a:extLst>
          </p:cNvPr>
          <p:cNvSpPr txBox="1"/>
          <p:nvPr/>
        </p:nvSpPr>
        <p:spPr>
          <a:xfrm>
            <a:off x="134404" y="3813096"/>
            <a:ext cx="92114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180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 </a:t>
            </a:r>
            <a:r>
              <a:rPr lang="vi-VN" sz="180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Giải</a:t>
            </a:r>
            <a:r>
              <a:rPr lang="vi-VN" sz="180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vi-VN" sz="180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phóng</a:t>
            </a:r>
            <a:r>
              <a:rPr lang="vi-VN" sz="180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vi-VN" sz="180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tài</a:t>
            </a:r>
            <a:r>
              <a:rPr lang="vi-VN" sz="180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 nguyên </a:t>
            </a:r>
            <a:r>
              <a:rPr lang="vi-VN" sz="180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camera</a:t>
            </a:r>
            <a:r>
              <a:rPr lang="vi-VN" sz="180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vi-VN" sz="180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và</a:t>
            </a:r>
            <a:r>
              <a:rPr lang="vi-VN" sz="180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vi-VN" sz="180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đóng</a:t>
            </a:r>
            <a:r>
              <a:rPr lang="vi-VN" sz="180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vi-VN" sz="180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tất</a:t>
            </a:r>
            <a:r>
              <a:rPr lang="vi-VN" sz="180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vi-VN" sz="180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cả</a:t>
            </a:r>
            <a:r>
              <a:rPr lang="vi-VN" sz="180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vi-VN" sz="180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các</a:t>
            </a:r>
            <a:r>
              <a:rPr lang="vi-VN" sz="180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vi-VN" sz="180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cửa</a:t>
            </a:r>
            <a:r>
              <a:rPr lang="vi-VN" sz="180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vi-VN" sz="180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sổ</a:t>
            </a:r>
            <a:r>
              <a:rPr lang="vi-VN" sz="180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vi-VN" sz="180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hiển</a:t>
            </a:r>
            <a:r>
              <a:rPr lang="vi-VN" sz="180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vi-VN" sz="180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thị</a:t>
            </a:r>
            <a:r>
              <a:rPr lang="vi-VN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endParaRPr lang="vi-VN" dirty="0"/>
          </a:p>
        </p:txBody>
      </p:sp>
      <p:sp>
        <p:nvSpPr>
          <p:cNvPr id="252" name="Hộp Văn bản 251">
            <a:extLst>
              <a:ext uri="{FF2B5EF4-FFF2-40B4-BE49-F238E27FC236}">
                <a16:creationId xmlns:a16="http://schemas.microsoft.com/office/drawing/2014/main" id="{EB8961C6-0F53-826B-2165-DAEED450F1B8}"/>
              </a:ext>
            </a:extLst>
          </p:cNvPr>
          <p:cNvSpPr txBox="1"/>
          <p:nvPr/>
        </p:nvSpPr>
        <p:spPr>
          <a:xfrm>
            <a:off x="395856" y="4501990"/>
            <a:ext cx="5038011" cy="923330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vi-VN" dirty="0" err="1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cap</a:t>
            </a:r>
            <a:r>
              <a:rPr lang="vi-VN" b="1" dirty="0" err="1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.</a:t>
            </a:r>
            <a:r>
              <a:rPr lang="vi-VN" dirty="0" err="1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release</a:t>
            </a:r>
            <a:r>
              <a:rPr lang="vi-VN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()</a:t>
            </a:r>
            <a:endParaRPr lang="en-US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vi-VN" dirty="0" err="1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ser</a:t>
            </a:r>
            <a:r>
              <a:rPr lang="vi-VN" b="1" dirty="0" err="1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.</a:t>
            </a:r>
            <a:r>
              <a:rPr lang="vi-VN" dirty="0" err="1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close</a:t>
            </a:r>
            <a:r>
              <a:rPr lang="vi-VN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()</a:t>
            </a:r>
            <a:r>
              <a:rPr lang="vi-VN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endParaRPr lang="en-US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vi-VN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cv2</a:t>
            </a:r>
            <a:r>
              <a:rPr lang="vi-VN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.</a:t>
            </a:r>
            <a:r>
              <a:rPr lang="vi-VN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destroyAllWindows</a:t>
            </a:r>
            <a:r>
              <a:rPr lang="vi-VN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()</a:t>
            </a:r>
            <a:endParaRPr lang="vi-VN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69436236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-2.22222E-6 L 0.80782 -2.22222E-6 " pathEditMode="relative" rAng="0" ptsTypes="AA">
                                      <p:cBhvr>
                                        <p:cTn id="6" dur="20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391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8" fill="hold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11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30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repeatCount="indefinite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000"/>
                                        <p:tgtEl>
                                          <p:spTgt spid="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repeatCount="indefinite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2000"/>
                                        <p:tgtEl>
                                          <p:spTgt spid="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repeatCount="indefinite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2000"/>
                                        <p:tgtEl>
                                          <p:spTgt spid="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2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30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2" repeatCount="indefinite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30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repeatCount="indefinite" fill="hold" grpId="0" nodeType="withEffect">
                                  <p:stCondLst>
                                    <p:cond delay="6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repeatCount="indefinite" fill="hold" grpId="0" nodeType="withEffect">
                                  <p:stCondLst>
                                    <p:cond delay="13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repeatCount="indefinite" fill="hold" grpId="0" nodeType="withEffect">
                                  <p:stCondLst>
                                    <p:cond delay="18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5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1.85185E-6 L -0.06705 1.85185E-6 " pathEditMode="relative" rAng="0" ptsTypes="AA">
                                      <p:cBhvr>
                                        <p:cTn id="41" dur="2000" fill="hold"/>
                                        <p:tgtEl>
                                          <p:spTgt spid="3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59" y="0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63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-2.22222E-6 L 0.0496 -2.22222E-6 " pathEditMode="relative" rAng="0" ptsTypes="AA">
                                      <p:cBhvr>
                                        <p:cTn id="43" dur="2000" fill="hold"/>
                                        <p:tgtEl>
                                          <p:spTgt spid="3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74" y="0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7" grpId="0" animBg="1"/>
      <p:bldP spid="363" grpId="0" animBg="1"/>
      <p:bldP spid="364" grpId="0" animBg="1"/>
      <p:bldP spid="365" grpId="0" animBg="1"/>
      <p:bldP spid="36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Group 65">
            <a:extLst>
              <a:ext uri="{FF2B5EF4-FFF2-40B4-BE49-F238E27FC236}">
                <a16:creationId xmlns:a16="http://schemas.microsoft.com/office/drawing/2014/main" id="{E80ECF22-4068-478B-8320-C5974C70CA0B}"/>
              </a:ext>
            </a:extLst>
          </p:cNvPr>
          <p:cNvGrpSpPr/>
          <p:nvPr/>
        </p:nvGrpSpPr>
        <p:grpSpPr>
          <a:xfrm>
            <a:off x="25460" y="19309"/>
            <a:ext cx="12228942" cy="6870700"/>
            <a:chOff x="-55036" y="-12700"/>
            <a:chExt cx="12228942" cy="6870700"/>
          </a:xfrm>
        </p:grpSpPr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6E6A1BC5-565D-41ED-9EF4-A406EEEE17DF}"/>
                </a:ext>
              </a:extLst>
            </p:cNvPr>
            <p:cNvSpPr/>
            <p:nvPr/>
          </p:nvSpPr>
          <p:spPr>
            <a:xfrm>
              <a:off x="4219604" y="-12700"/>
              <a:ext cx="7954302" cy="68707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538B75DC-0A37-42B3-A76A-346155507DAC}"/>
                </a:ext>
              </a:extLst>
            </p:cNvPr>
            <p:cNvSpPr/>
            <p:nvPr/>
          </p:nvSpPr>
          <p:spPr>
            <a:xfrm>
              <a:off x="-55036" y="-12700"/>
              <a:ext cx="4274639" cy="68707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80EE4F5C-C8F0-4F37-B486-61D6D1FA863F}"/>
              </a:ext>
            </a:extLst>
          </p:cNvPr>
          <p:cNvGrpSpPr/>
          <p:nvPr/>
        </p:nvGrpSpPr>
        <p:grpSpPr>
          <a:xfrm>
            <a:off x="-5585807" y="36161"/>
            <a:ext cx="22505609" cy="663117"/>
            <a:chOff x="-3210580" y="576235"/>
            <a:chExt cx="22505609" cy="760471"/>
          </a:xfrm>
          <a:effectLst>
            <a:glow rad="63500">
              <a:schemeClr val="bg1">
                <a:alpha val="28000"/>
              </a:schemeClr>
            </a:glow>
          </a:effectLst>
        </p:grpSpPr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95C95EDC-A94D-4FB2-B963-663D4CF96A5B}"/>
                </a:ext>
              </a:extLst>
            </p:cNvPr>
            <p:cNvGrpSpPr/>
            <p:nvPr/>
          </p:nvGrpSpPr>
          <p:grpSpPr>
            <a:xfrm>
              <a:off x="-3210580" y="576235"/>
              <a:ext cx="11183109" cy="750872"/>
              <a:chOff x="65055" y="835233"/>
              <a:chExt cx="14182026" cy="1109250"/>
            </a:xfrm>
          </p:grpSpPr>
          <p:grpSp>
            <p:nvGrpSpPr>
              <p:cNvPr id="160" name="Group 159">
                <a:extLst>
                  <a:ext uri="{FF2B5EF4-FFF2-40B4-BE49-F238E27FC236}">
                    <a16:creationId xmlns:a16="http://schemas.microsoft.com/office/drawing/2014/main" id="{B82C9941-260D-41D3-9590-630D0EB2BE43}"/>
                  </a:ext>
                </a:extLst>
              </p:cNvPr>
              <p:cNvGrpSpPr/>
              <p:nvPr/>
            </p:nvGrpSpPr>
            <p:grpSpPr>
              <a:xfrm>
                <a:off x="65055" y="835233"/>
                <a:ext cx="4583987" cy="1099349"/>
                <a:chOff x="65055" y="835233"/>
                <a:chExt cx="4583987" cy="1099349"/>
              </a:xfrm>
            </p:grpSpPr>
            <p:grpSp>
              <p:nvGrpSpPr>
                <p:cNvPr id="219" name="Group 218">
                  <a:extLst>
                    <a:ext uri="{FF2B5EF4-FFF2-40B4-BE49-F238E27FC236}">
                      <a16:creationId xmlns:a16="http://schemas.microsoft.com/office/drawing/2014/main" id="{5F627EF3-13B3-4536-AB26-537DD134EE2B}"/>
                    </a:ext>
                  </a:extLst>
                </p:cNvPr>
                <p:cNvGrpSpPr/>
                <p:nvPr/>
              </p:nvGrpSpPr>
              <p:grpSpPr>
                <a:xfrm>
                  <a:off x="1055981" y="845134"/>
                  <a:ext cx="1197865" cy="1089448"/>
                  <a:chOff x="3153001" y="1419726"/>
                  <a:chExt cx="1197865" cy="1089448"/>
                </a:xfrm>
              </p:grpSpPr>
              <p:cxnSp>
                <p:nvCxnSpPr>
                  <p:cNvPr id="240" name="Straight Connector 239">
                    <a:extLst>
                      <a:ext uri="{FF2B5EF4-FFF2-40B4-BE49-F238E27FC236}">
                        <a16:creationId xmlns:a16="http://schemas.microsoft.com/office/drawing/2014/main" id="{7C7FE994-F1AD-4BD5-B040-FE9AE27A17C1}"/>
                      </a:ext>
                    </a:extLst>
                  </p:cNvPr>
                  <p:cNvCxnSpPr/>
                  <p:nvPr/>
                </p:nvCxnSpPr>
                <p:spPr>
                  <a:xfrm>
                    <a:off x="3153001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1" name="Straight Connector 240">
                    <a:extLst>
                      <a:ext uri="{FF2B5EF4-FFF2-40B4-BE49-F238E27FC236}">
                        <a16:creationId xmlns:a16="http://schemas.microsoft.com/office/drawing/2014/main" id="{6C6FF7A5-AA73-41A7-B31B-AA65989CC40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2" name="Straight Connector 241">
                    <a:extLst>
                      <a:ext uri="{FF2B5EF4-FFF2-40B4-BE49-F238E27FC236}">
                        <a16:creationId xmlns:a16="http://schemas.microsoft.com/office/drawing/2014/main" id="{22E54635-5810-4647-B888-02A98E430B8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3" name="Straight Connector 242">
                    <a:extLst>
                      <a:ext uri="{FF2B5EF4-FFF2-40B4-BE49-F238E27FC236}">
                        <a16:creationId xmlns:a16="http://schemas.microsoft.com/office/drawing/2014/main" id="{C82F5B17-B672-4079-B1D0-ED8C41FF06A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4" name="Straight Connector 243">
                    <a:extLst>
                      <a:ext uri="{FF2B5EF4-FFF2-40B4-BE49-F238E27FC236}">
                        <a16:creationId xmlns:a16="http://schemas.microsoft.com/office/drawing/2014/main" id="{D69F5B36-D342-41AA-933F-3E730378BCD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5" name="Straight Connector 244">
                    <a:extLst>
                      <a:ext uri="{FF2B5EF4-FFF2-40B4-BE49-F238E27FC236}">
                        <a16:creationId xmlns:a16="http://schemas.microsoft.com/office/drawing/2014/main" id="{A9876513-75CE-4708-AAEB-0D2C16235D1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6" name="Straight Connector 245">
                    <a:extLst>
                      <a:ext uri="{FF2B5EF4-FFF2-40B4-BE49-F238E27FC236}">
                        <a16:creationId xmlns:a16="http://schemas.microsoft.com/office/drawing/2014/main" id="{DCC9C835-EE7E-4A71-B35F-202A8F30545D}"/>
                      </a:ext>
                    </a:extLst>
                  </p:cNvPr>
                  <p:cNvCxnSpPr/>
                  <p:nvPr/>
                </p:nvCxnSpPr>
                <p:spPr>
                  <a:xfrm>
                    <a:off x="4350866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20" name="Group 219">
                  <a:extLst>
                    <a:ext uri="{FF2B5EF4-FFF2-40B4-BE49-F238E27FC236}">
                      <a16:creationId xmlns:a16="http://schemas.microsoft.com/office/drawing/2014/main" id="{C34D492C-9DBB-4FCF-9E52-28899EFC8003}"/>
                    </a:ext>
                  </a:extLst>
                </p:cNvPr>
                <p:cNvGrpSpPr/>
                <p:nvPr/>
              </p:nvGrpSpPr>
              <p:grpSpPr>
                <a:xfrm>
                  <a:off x="2459405" y="842566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234" name="Straight Connector 233">
                    <a:extLst>
                      <a:ext uri="{FF2B5EF4-FFF2-40B4-BE49-F238E27FC236}">
                        <a16:creationId xmlns:a16="http://schemas.microsoft.com/office/drawing/2014/main" id="{95D0D0AA-176B-4E97-A88A-3E5C08957EA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5" name="Straight Connector 234">
                    <a:extLst>
                      <a:ext uri="{FF2B5EF4-FFF2-40B4-BE49-F238E27FC236}">
                        <a16:creationId xmlns:a16="http://schemas.microsoft.com/office/drawing/2014/main" id="{9BC07E9D-DD37-4083-82E5-F160F7FD461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6" name="Straight Connector 235">
                    <a:extLst>
                      <a:ext uri="{FF2B5EF4-FFF2-40B4-BE49-F238E27FC236}">
                        <a16:creationId xmlns:a16="http://schemas.microsoft.com/office/drawing/2014/main" id="{7521FA14-B6C9-4BEA-8073-7FC3877E886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7" name="Straight Connector 236">
                    <a:extLst>
                      <a:ext uri="{FF2B5EF4-FFF2-40B4-BE49-F238E27FC236}">
                        <a16:creationId xmlns:a16="http://schemas.microsoft.com/office/drawing/2014/main" id="{BB624ECD-C068-43AE-810E-0052ED5AC64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8" name="Straight Connector 237">
                    <a:extLst>
                      <a:ext uri="{FF2B5EF4-FFF2-40B4-BE49-F238E27FC236}">
                        <a16:creationId xmlns:a16="http://schemas.microsoft.com/office/drawing/2014/main" id="{7752DE68-60D8-4EC3-A407-043705F4907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9" name="Straight Connector 238">
                    <a:extLst>
                      <a:ext uri="{FF2B5EF4-FFF2-40B4-BE49-F238E27FC236}">
                        <a16:creationId xmlns:a16="http://schemas.microsoft.com/office/drawing/2014/main" id="{39A796C4-5215-49E5-A5F5-9EDD85603E96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21" name="Group 220">
                  <a:extLst>
                    <a:ext uri="{FF2B5EF4-FFF2-40B4-BE49-F238E27FC236}">
                      <a16:creationId xmlns:a16="http://schemas.microsoft.com/office/drawing/2014/main" id="{B458443F-A38D-40B4-B734-05EA4EF7BE40}"/>
                    </a:ext>
                  </a:extLst>
                </p:cNvPr>
                <p:cNvGrpSpPr/>
                <p:nvPr/>
              </p:nvGrpSpPr>
              <p:grpSpPr>
                <a:xfrm>
                  <a:off x="3652946" y="835233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228" name="Straight Connector 227">
                    <a:extLst>
                      <a:ext uri="{FF2B5EF4-FFF2-40B4-BE49-F238E27FC236}">
                        <a16:creationId xmlns:a16="http://schemas.microsoft.com/office/drawing/2014/main" id="{BAE59C18-AE1D-41E9-89A2-8625B246D5B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9" name="Straight Connector 228">
                    <a:extLst>
                      <a:ext uri="{FF2B5EF4-FFF2-40B4-BE49-F238E27FC236}">
                        <a16:creationId xmlns:a16="http://schemas.microsoft.com/office/drawing/2014/main" id="{00D8D874-374A-4621-A79B-133E2AADE2F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0" name="Straight Connector 229">
                    <a:extLst>
                      <a:ext uri="{FF2B5EF4-FFF2-40B4-BE49-F238E27FC236}">
                        <a16:creationId xmlns:a16="http://schemas.microsoft.com/office/drawing/2014/main" id="{D0F95B71-BE24-4DB9-8E35-C8E3D836239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1" name="Straight Connector 230">
                    <a:extLst>
                      <a:ext uri="{FF2B5EF4-FFF2-40B4-BE49-F238E27FC236}">
                        <a16:creationId xmlns:a16="http://schemas.microsoft.com/office/drawing/2014/main" id="{0CB50129-FEF1-4EF1-B8ED-FF906B8D927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2" name="Straight Connector 231">
                    <a:extLst>
                      <a:ext uri="{FF2B5EF4-FFF2-40B4-BE49-F238E27FC236}">
                        <a16:creationId xmlns:a16="http://schemas.microsoft.com/office/drawing/2014/main" id="{530A670B-4F1F-4BB6-BF7D-442F7D22399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3" name="Straight Connector 232">
                    <a:extLst>
                      <a:ext uri="{FF2B5EF4-FFF2-40B4-BE49-F238E27FC236}">
                        <a16:creationId xmlns:a16="http://schemas.microsoft.com/office/drawing/2014/main" id="{3154C7F1-A7CB-468E-AEB7-965059E7DB75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22" name="Group 221">
                  <a:extLst>
                    <a:ext uri="{FF2B5EF4-FFF2-40B4-BE49-F238E27FC236}">
                      <a16:creationId xmlns:a16="http://schemas.microsoft.com/office/drawing/2014/main" id="{00D08758-1E90-48BE-86FF-D3A02AA5DB6E}"/>
                    </a:ext>
                  </a:extLst>
                </p:cNvPr>
                <p:cNvGrpSpPr/>
                <p:nvPr/>
              </p:nvGrpSpPr>
              <p:grpSpPr>
                <a:xfrm flipH="1">
                  <a:off x="65055" y="835233"/>
                  <a:ext cx="807076" cy="542156"/>
                  <a:chOff x="3354770" y="1419726"/>
                  <a:chExt cx="807076" cy="542156"/>
                </a:xfrm>
              </p:grpSpPr>
              <p:cxnSp>
                <p:nvCxnSpPr>
                  <p:cNvPr id="223" name="Straight Connector 222">
                    <a:extLst>
                      <a:ext uri="{FF2B5EF4-FFF2-40B4-BE49-F238E27FC236}">
                        <a16:creationId xmlns:a16="http://schemas.microsoft.com/office/drawing/2014/main" id="{871A48F5-32E4-475E-9C30-A50AE32C0F8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4" name="Straight Connector 223">
                    <a:extLst>
                      <a:ext uri="{FF2B5EF4-FFF2-40B4-BE49-F238E27FC236}">
                        <a16:creationId xmlns:a16="http://schemas.microsoft.com/office/drawing/2014/main" id="{29AD3006-F13C-4962-870F-4EC7E1E1DC9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5" name="Straight Connector 224">
                    <a:extLst>
                      <a:ext uri="{FF2B5EF4-FFF2-40B4-BE49-F238E27FC236}">
                        <a16:creationId xmlns:a16="http://schemas.microsoft.com/office/drawing/2014/main" id="{DDA53355-0E53-41A9-822B-F0F18CB4834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6" name="Straight Connector 225">
                    <a:extLst>
                      <a:ext uri="{FF2B5EF4-FFF2-40B4-BE49-F238E27FC236}">
                        <a16:creationId xmlns:a16="http://schemas.microsoft.com/office/drawing/2014/main" id="{545F61E5-0F7A-4FDD-9030-EA7DA2BA0F9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7" name="Straight Connector 226">
                    <a:extLst>
                      <a:ext uri="{FF2B5EF4-FFF2-40B4-BE49-F238E27FC236}">
                        <a16:creationId xmlns:a16="http://schemas.microsoft.com/office/drawing/2014/main" id="{28AF7EA3-F577-4EF3-BF9E-543B8D7F618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61" name="Group 160">
                <a:extLst>
                  <a:ext uri="{FF2B5EF4-FFF2-40B4-BE49-F238E27FC236}">
                    <a16:creationId xmlns:a16="http://schemas.microsoft.com/office/drawing/2014/main" id="{320C52FF-12F7-41E3-8174-1A839AE30908}"/>
                  </a:ext>
                </a:extLst>
              </p:cNvPr>
              <p:cNvGrpSpPr/>
              <p:nvPr/>
            </p:nvGrpSpPr>
            <p:grpSpPr>
              <a:xfrm>
                <a:off x="4862745" y="845134"/>
                <a:ext cx="4583987" cy="1099349"/>
                <a:chOff x="65055" y="835233"/>
                <a:chExt cx="4583987" cy="1099349"/>
              </a:xfrm>
            </p:grpSpPr>
            <p:grpSp>
              <p:nvGrpSpPr>
                <p:cNvPr id="191" name="Group 190">
                  <a:extLst>
                    <a:ext uri="{FF2B5EF4-FFF2-40B4-BE49-F238E27FC236}">
                      <a16:creationId xmlns:a16="http://schemas.microsoft.com/office/drawing/2014/main" id="{EE6141EC-D64F-4B6F-A4FB-298808B2FA95}"/>
                    </a:ext>
                  </a:extLst>
                </p:cNvPr>
                <p:cNvGrpSpPr/>
                <p:nvPr/>
              </p:nvGrpSpPr>
              <p:grpSpPr>
                <a:xfrm>
                  <a:off x="1055981" y="845134"/>
                  <a:ext cx="1197865" cy="1089448"/>
                  <a:chOff x="3153001" y="1419726"/>
                  <a:chExt cx="1197865" cy="1089448"/>
                </a:xfrm>
              </p:grpSpPr>
              <p:cxnSp>
                <p:nvCxnSpPr>
                  <p:cNvPr id="212" name="Straight Connector 211">
                    <a:extLst>
                      <a:ext uri="{FF2B5EF4-FFF2-40B4-BE49-F238E27FC236}">
                        <a16:creationId xmlns:a16="http://schemas.microsoft.com/office/drawing/2014/main" id="{EC9EFF63-F1EE-4301-BC4E-AFE440BED13E}"/>
                      </a:ext>
                    </a:extLst>
                  </p:cNvPr>
                  <p:cNvCxnSpPr/>
                  <p:nvPr/>
                </p:nvCxnSpPr>
                <p:spPr>
                  <a:xfrm>
                    <a:off x="3153001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3" name="Straight Connector 212">
                    <a:extLst>
                      <a:ext uri="{FF2B5EF4-FFF2-40B4-BE49-F238E27FC236}">
                        <a16:creationId xmlns:a16="http://schemas.microsoft.com/office/drawing/2014/main" id="{C7407B08-B239-48D5-B916-824B20C60C9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4" name="Straight Connector 213">
                    <a:extLst>
                      <a:ext uri="{FF2B5EF4-FFF2-40B4-BE49-F238E27FC236}">
                        <a16:creationId xmlns:a16="http://schemas.microsoft.com/office/drawing/2014/main" id="{7DC0F8B8-5914-4653-A2B4-D1E5660A72F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5" name="Straight Connector 214">
                    <a:extLst>
                      <a:ext uri="{FF2B5EF4-FFF2-40B4-BE49-F238E27FC236}">
                        <a16:creationId xmlns:a16="http://schemas.microsoft.com/office/drawing/2014/main" id="{C7840957-E26A-4D8C-9A45-8970BF0D828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6" name="Straight Connector 215">
                    <a:extLst>
                      <a:ext uri="{FF2B5EF4-FFF2-40B4-BE49-F238E27FC236}">
                        <a16:creationId xmlns:a16="http://schemas.microsoft.com/office/drawing/2014/main" id="{E1679A11-BA60-4998-AE24-5C85D84EA2F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7" name="Straight Connector 216">
                    <a:extLst>
                      <a:ext uri="{FF2B5EF4-FFF2-40B4-BE49-F238E27FC236}">
                        <a16:creationId xmlns:a16="http://schemas.microsoft.com/office/drawing/2014/main" id="{AA828ACB-EBD1-4717-A930-2B1F103DC3D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8" name="Straight Connector 217">
                    <a:extLst>
                      <a:ext uri="{FF2B5EF4-FFF2-40B4-BE49-F238E27FC236}">
                        <a16:creationId xmlns:a16="http://schemas.microsoft.com/office/drawing/2014/main" id="{6DA862CD-69EE-4DE5-96E4-5A4DBF45B09A}"/>
                      </a:ext>
                    </a:extLst>
                  </p:cNvPr>
                  <p:cNvCxnSpPr/>
                  <p:nvPr/>
                </p:nvCxnSpPr>
                <p:spPr>
                  <a:xfrm>
                    <a:off x="4350866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92" name="Group 191">
                  <a:extLst>
                    <a:ext uri="{FF2B5EF4-FFF2-40B4-BE49-F238E27FC236}">
                      <a16:creationId xmlns:a16="http://schemas.microsoft.com/office/drawing/2014/main" id="{CF95CD2D-4FD1-4B43-B47C-2C5E2D9FE69E}"/>
                    </a:ext>
                  </a:extLst>
                </p:cNvPr>
                <p:cNvGrpSpPr/>
                <p:nvPr/>
              </p:nvGrpSpPr>
              <p:grpSpPr>
                <a:xfrm>
                  <a:off x="2459405" y="842566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206" name="Straight Connector 205">
                    <a:extLst>
                      <a:ext uri="{FF2B5EF4-FFF2-40B4-BE49-F238E27FC236}">
                        <a16:creationId xmlns:a16="http://schemas.microsoft.com/office/drawing/2014/main" id="{0A992FDC-4254-42A6-8AF2-1E03740DE7C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7" name="Straight Connector 206">
                    <a:extLst>
                      <a:ext uri="{FF2B5EF4-FFF2-40B4-BE49-F238E27FC236}">
                        <a16:creationId xmlns:a16="http://schemas.microsoft.com/office/drawing/2014/main" id="{D691C09C-1E4B-4E43-85C2-B0A2BBEE98E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8" name="Straight Connector 207">
                    <a:extLst>
                      <a:ext uri="{FF2B5EF4-FFF2-40B4-BE49-F238E27FC236}">
                        <a16:creationId xmlns:a16="http://schemas.microsoft.com/office/drawing/2014/main" id="{96F8C552-D3BC-439D-A5A6-6AF253D2DC6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9" name="Straight Connector 208">
                    <a:extLst>
                      <a:ext uri="{FF2B5EF4-FFF2-40B4-BE49-F238E27FC236}">
                        <a16:creationId xmlns:a16="http://schemas.microsoft.com/office/drawing/2014/main" id="{5886EFEC-679E-4F54-A659-0D45289E9AF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0" name="Straight Connector 209">
                    <a:extLst>
                      <a:ext uri="{FF2B5EF4-FFF2-40B4-BE49-F238E27FC236}">
                        <a16:creationId xmlns:a16="http://schemas.microsoft.com/office/drawing/2014/main" id="{E667C48B-4EC3-45B2-8CC0-3948EE6C55B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1" name="Straight Connector 210">
                    <a:extLst>
                      <a:ext uri="{FF2B5EF4-FFF2-40B4-BE49-F238E27FC236}">
                        <a16:creationId xmlns:a16="http://schemas.microsoft.com/office/drawing/2014/main" id="{C99A83CF-5C61-4DFD-8132-3B0C446B94DB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93" name="Group 192">
                  <a:extLst>
                    <a:ext uri="{FF2B5EF4-FFF2-40B4-BE49-F238E27FC236}">
                      <a16:creationId xmlns:a16="http://schemas.microsoft.com/office/drawing/2014/main" id="{6BE5CEB7-092B-4EE1-B511-966197024F81}"/>
                    </a:ext>
                  </a:extLst>
                </p:cNvPr>
                <p:cNvGrpSpPr/>
                <p:nvPr/>
              </p:nvGrpSpPr>
              <p:grpSpPr>
                <a:xfrm>
                  <a:off x="3652946" y="835233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200" name="Straight Connector 199">
                    <a:extLst>
                      <a:ext uri="{FF2B5EF4-FFF2-40B4-BE49-F238E27FC236}">
                        <a16:creationId xmlns:a16="http://schemas.microsoft.com/office/drawing/2014/main" id="{E447D8CF-15B0-4BA3-8761-0C784E9AE4B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1" name="Straight Connector 200">
                    <a:extLst>
                      <a:ext uri="{FF2B5EF4-FFF2-40B4-BE49-F238E27FC236}">
                        <a16:creationId xmlns:a16="http://schemas.microsoft.com/office/drawing/2014/main" id="{7216C3DF-0C7A-4B53-B301-D4E043D6438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2" name="Straight Connector 201">
                    <a:extLst>
                      <a:ext uri="{FF2B5EF4-FFF2-40B4-BE49-F238E27FC236}">
                        <a16:creationId xmlns:a16="http://schemas.microsoft.com/office/drawing/2014/main" id="{4DE6ED6D-A167-4E15-882B-098D43B5F32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3" name="Straight Connector 202">
                    <a:extLst>
                      <a:ext uri="{FF2B5EF4-FFF2-40B4-BE49-F238E27FC236}">
                        <a16:creationId xmlns:a16="http://schemas.microsoft.com/office/drawing/2014/main" id="{425F0942-B47C-4229-BA61-C45BE42513A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4" name="Straight Connector 203">
                    <a:extLst>
                      <a:ext uri="{FF2B5EF4-FFF2-40B4-BE49-F238E27FC236}">
                        <a16:creationId xmlns:a16="http://schemas.microsoft.com/office/drawing/2014/main" id="{6F930725-46C4-4862-8EC6-25235CF028B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5" name="Straight Connector 204">
                    <a:extLst>
                      <a:ext uri="{FF2B5EF4-FFF2-40B4-BE49-F238E27FC236}">
                        <a16:creationId xmlns:a16="http://schemas.microsoft.com/office/drawing/2014/main" id="{A8E9E68D-CE49-4815-8025-CC8413C719CA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94" name="Group 193">
                  <a:extLst>
                    <a:ext uri="{FF2B5EF4-FFF2-40B4-BE49-F238E27FC236}">
                      <a16:creationId xmlns:a16="http://schemas.microsoft.com/office/drawing/2014/main" id="{10EE9D7D-A82A-48C9-823F-11F4E3BE43FA}"/>
                    </a:ext>
                  </a:extLst>
                </p:cNvPr>
                <p:cNvGrpSpPr/>
                <p:nvPr/>
              </p:nvGrpSpPr>
              <p:grpSpPr>
                <a:xfrm flipH="1">
                  <a:off x="65055" y="835233"/>
                  <a:ext cx="807076" cy="542156"/>
                  <a:chOff x="3354770" y="1419726"/>
                  <a:chExt cx="807076" cy="542156"/>
                </a:xfrm>
              </p:grpSpPr>
              <p:cxnSp>
                <p:nvCxnSpPr>
                  <p:cNvPr id="195" name="Straight Connector 194">
                    <a:extLst>
                      <a:ext uri="{FF2B5EF4-FFF2-40B4-BE49-F238E27FC236}">
                        <a16:creationId xmlns:a16="http://schemas.microsoft.com/office/drawing/2014/main" id="{EEE23155-1FCF-48BC-B85B-FB6C3F3FDE7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6" name="Straight Connector 195">
                    <a:extLst>
                      <a:ext uri="{FF2B5EF4-FFF2-40B4-BE49-F238E27FC236}">
                        <a16:creationId xmlns:a16="http://schemas.microsoft.com/office/drawing/2014/main" id="{2C81FC1D-5ACE-4A79-A924-D3F95D93C9C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7" name="Straight Connector 196">
                    <a:extLst>
                      <a:ext uri="{FF2B5EF4-FFF2-40B4-BE49-F238E27FC236}">
                        <a16:creationId xmlns:a16="http://schemas.microsoft.com/office/drawing/2014/main" id="{B1934DFA-D455-4951-9351-8B5BAD6D450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8" name="Straight Connector 197">
                    <a:extLst>
                      <a:ext uri="{FF2B5EF4-FFF2-40B4-BE49-F238E27FC236}">
                        <a16:creationId xmlns:a16="http://schemas.microsoft.com/office/drawing/2014/main" id="{D3BE40F5-8131-4A2C-BA87-ABA6E18F04C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9" name="Straight Connector 198">
                    <a:extLst>
                      <a:ext uri="{FF2B5EF4-FFF2-40B4-BE49-F238E27FC236}">
                        <a16:creationId xmlns:a16="http://schemas.microsoft.com/office/drawing/2014/main" id="{1C2CB0A5-F9EC-4960-91A2-885A758AC10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62" name="Group 161">
                <a:extLst>
                  <a:ext uri="{FF2B5EF4-FFF2-40B4-BE49-F238E27FC236}">
                    <a16:creationId xmlns:a16="http://schemas.microsoft.com/office/drawing/2014/main" id="{5BEFDD77-8432-4A74-9D8B-D3F1E5D56B85}"/>
                  </a:ext>
                </a:extLst>
              </p:cNvPr>
              <p:cNvGrpSpPr/>
              <p:nvPr/>
            </p:nvGrpSpPr>
            <p:grpSpPr>
              <a:xfrm>
                <a:off x="9663094" y="842566"/>
                <a:ext cx="4583987" cy="1099349"/>
                <a:chOff x="65055" y="835233"/>
                <a:chExt cx="4583987" cy="1099349"/>
              </a:xfrm>
            </p:grpSpPr>
            <p:grpSp>
              <p:nvGrpSpPr>
                <p:cNvPr id="163" name="Group 162">
                  <a:extLst>
                    <a:ext uri="{FF2B5EF4-FFF2-40B4-BE49-F238E27FC236}">
                      <a16:creationId xmlns:a16="http://schemas.microsoft.com/office/drawing/2014/main" id="{2FCDAE09-F859-4DBB-8CCC-4FE939944255}"/>
                    </a:ext>
                  </a:extLst>
                </p:cNvPr>
                <p:cNvGrpSpPr/>
                <p:nvPr/>
              </p:nvGrpSpPr>
              <p:grpSpPr>
                <a:xfrm>
                  <a:off x="1055981" y="845134"/>
                  <a:ext cx="1197865" cy="1089448"/>
                  <a:chOff x="3153001" y="1419726"/>
                  <a:chExt cx="1197865" cy="1089448"/>
                </a:xfrm>
              </p:grpSpPr>
              <p:cxnSp>
                <p:nvCxnSpPr>
                  <p:cNvPr id="184" name="Straight Connector 183">
                    <a:extLst>
                      <a:ext uri="{FF2B5EF4-FFF2-40B4-BE49-F238E27FC236}">
                        <a16:creationId xmlns:a16="http://schemas.microsoft.com/office/drawing/2014/main" id="{04717999-9B41-4B2C-AE6D-EC79E7B95B56}"/>
                      </a:ext>
                    </a:extLst>
                  </p:cNvPr>
                  <p:cNvCxnSpPr/>
                  <p:nvPr/>
                </p:nvCxnSpPr>
                <p:spPr>
                  <a:xfrm>
                    <a:off x="3153001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5" name="Straight Connector 184">
                    <a:extLst>
                      <a:ext uri="{FF2B5EF4-FFF2-40B4-BE49-F238E27FC236}">
                        <a16:creationId xmlns:a16="http://schemas.microsoft.com/office/drawing/2014/main" id="{7A080C8F-CCCB-470E-96CE-D7AA90DA5DD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6" name="Straight Connector 185">
                    <a:extLst>
                      <a:ext uri="{FF2B5EF4-FFF2-40B4-BE49-F238E27FC236}">
                        <a16:creationId xmlns:a16="http://schemas.microsoft.com/office/drawing/2014/main" id="{EC66AE47-F102-4F8B-9E0D-9851EA74FFC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7" name="Straight Connector 186">
                    <a:extLst>
                      <a:ext uri="{FF2B5EF4-FFF2-40B4-BE49-F238E27FC236}">
                        <a16:creationId xmlns:a16="http://schemas.microsoft.com/office/drawing/2014/main" id="{573084A4-F259-440C-A45E-C9B331A660F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8" name="Straight Connector 187">
                    <a:extLst>
                      <a:ext uri="{FF2B5EF4-FFF2-40B4-BE49-F238E27FC236}">
                        <a16:creationId xmlns:a16="http://schemas.microsoft.com/office/drawing/2014/main" id="{3BE68C13-79A2-4C75-9978-1AA7DFE1C73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9" name="Straight Connector 188">
                    <a:extLst>
                      <a:ext uri="{FF2B5EF4-FFF2-40B4-BE49-F238E27FC236}">
                        <a16:creationId xmlns:a16="http://schemas.microsoft.com/office/drawing/2014/main" id="{BBBB11C6-5991-498C-A065-48732245520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0" name="Straight Connector 189">
                    <a:extLst>
                      <a:ext uri="{FF2B5EF4-FFF2-40B4-BE49-F238E27FC236}">
                        <a16:creationId xmlns:a16="http://schemas.microsoft.com/office/drawing/2014/main" id="{5C886D12-675E-4D2F-BBD2-292D4C04E00F}"/>
                      </a:ext>
                    </a:extLst>
                  </p:cNvPr>
                  <p:cNvCxnSpPr/>
                  <p:nvPr/>
                </p:nvCxnSpPr>
                <p:spPr>
                  <a:xfrm>
                    <a:off x="4350866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64" name="Group 163">
                  <a:extLst>
                    <a:ext uri="{FF2B5EF4-FFF2-40B4-BE49-F238E27FC236}">
                      <a16:creationId xmlns:a16="http://schemas.microsoft.com/office/drawing/2014/main" id="{4FD8A4EF-93CF-44A2-9ABC-5471910DE4E3}"/>
                    </a:ext>
                  </a:extLst>
                </p:cNvPr>
                <p:cNvGrpSpPr/>
                <p:nvPr/>
              </p:nvGrpSpPr>
              <p:grpSpPr>
                <a:xfrm>
                  <a:off x="2459405" y="842566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178" name="Straight Connector 177">
                    <a:extLst>
                      <a:ext uri="{FF2B5EF4-FFF2-40B4-BE49-F238E27FC236}">
                        <a16:creationId xmlns:a16="http://schemas.microsoft.com/office/drawing/2014/main" id="{15E64CDC-0C59-47B2-84BA-3E4099C3485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9" name="Straight Connector 178">
                    <a:extLst>
                      <a:ext uri="{FF2B5EF4-FFF2-40B4-BE49-F238E27FC236}">
                        <a16:creationId xmlns:a16="http://schemas.microsoft.com/office/drawing/2014/main" id="{30EF33B4-6789-4D5D-BDBA-7BB173915AB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0" name="Straight Connector 179">
                    <a:extLst>
                      <a:ext uri="{FF2B5EF4-FFF2-40B4-BE49-F238E27FC236}">
                        <a16:creationId xmlns:a16="http://schemas.microsoft.com/office/drawing/2014/main" id="{7D4C6598-5505-4A64-8732-7BE7B53EB40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1" name="Straight Connector 180">
                    <a:extLst>
                      <a:ext uri="{FF2B5EF4-FFF2-40B4-BE49-F238E27FC236}">
                        <a16:creationId xmlns:a16="http://schemas.microsoft.com/office/drawing/2014/main" id="{52157959-02CB-47DB-BCDD-460902A7BBB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2" name="Straight Connector 181">
                    <a:extLst>
                      <a:ext uri="{FF2B5EF4-FFF2-40B4-BE49-F238E27FC236}">
                        <a16:creationId xmlns:a16="http://schemas.microsoft.com/office/drawing/2014/main" id="{0941BBDC-F978-462B-976B-78EFE37B085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3" name="Straight Connector 182">
                    <a:extLst>
                      <a:ext uri="{FF2B5EF4-FFF2-40B4-BE49-F238E27FC236}">
                        <a16:creationId xmlns:a16="http://schemas.microsoft.com/office/drawing/2014/main" id="{D912ABC7-055B-47F4-BFD5-CECE8A57E523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65" name="Group 164">
                  <a:extLst>
                    <a:ext uri="{FF2B5EF4-FFF2-40B4-BE49-F238E27FC236}">
                      <a16:creationId xmlns:a16="http://schemas.microsoft.com/office/drawing/2014/main" id="{AF265BED-AD70-4496-AA48-AFB7E7B23409}"/>
                    </a:ext>
                  </a:extLst>
                </p:cNvPr>
                <p:cNvGrpSpPr/>
                <p:nvPr/>
              </p:nvGrpSpPr>
              <p:grpSpPr>
                <a:xfrm>
                  <a:off x="3652946" y="835233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172" name="Straight Connector 171">
                    <a:extLst>
                      <a:ext uri="{FF2B5EF4-FFF2-40B4-BE49-F238E27FC236}">
                        <a16:creationId xmlns:a16="http://schemas.microsoft.com/office/drawing/2014/main" id="{FB08198A-DAE2-4101-843D-1CFD6A3A2CE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3" name="Straight Connector 172">
                    <a:extLst>
                      <a:ext uri="{FF2B5EF4-FFF2-40B4-BE49-F238E27FC236}">
                        <a16:creationId xmlns:a16="http://schemas.microsoft.com/office/drawing/2014/main" id="{0BBD9A0D-E095-44FA-9F81-5EE85C26DBD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4" name="Straight Connector 173">
                    <a:extLst>
                      <a:ext uri="{FF2B5EF4-FFF2-40B4-BE49-F238E27FC236}">
                        <a16:creationId xmlns:a16="http://schemas.microsoft.com/office/drawing/2014/main" id="{A60BB336-952B-4B8B-B0C3-5B7E2D019A3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5" name="Straight Connector 174">
                    <a:extLst>
                      <a:ext uri="{FF2B5EF4-FFF2-40B4-BE49-F238E27FC236}">
                        <a16:creationId xmlns:a16="http://schemas.microsoft.com/office/drawing/2014/main" id="{90E16D72-54B8-4A37-A0AA-E8FA4D8E898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6" name="Straight Connector 175">
                    <a:extLst>
                      <a:ext uri="{FF2B5EF4-FFF2-40B4-BE49-F238E27FC236}">
                        <a16:creationId xmlns:a16="http://schemas.microsoft.com/office/drawing/2014/main" id="{122B54C1-238C-420C-BE09-34A2029CE09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7" name="Straight Connector 176">
                    <a:extLst>
                      <a:ext uri="{FF2B5EF4-FFF2-40B4-BE49-F238E27FC236}">
                        <a16:creationId xmlns:a16="http://schemas.microsoft.com/office/drawing/2014/main" id="{8C884679-BB76-4BDC-8982-3BD2891E0699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66" name="Group 165">
                  <a:extLst>
                    <a:ext uri="{FF2B5EF4-FFF2-40B4-BE49-F238E27FC236}">
                      <a16:creationId xmlns:a16="http://schemas.microsoft.com/office/drawing/2014/main" id="{AF55C9F9-F6A4-42A3-BE60-E5CDA49484CB}"/>
                    </a:ext>
                  </a:extLst>
                </p:cNvPr>
                <p:cNvGrpSpPr/>
                <p:nvPr/>
              </p:nvGrpSpPr>
              <p:grpSpPr>
                <a:xfrm flipH="1">
                  <a:off x="65055" y="835233"/>
                  <a:ext cx="807076" cy="542156"/>
                  <a:chOff x="3354770" y="1419726"/>
                  <a:chExt cx="807076" cy="542156"/>
                </a:xfrm>
              </p:grpSpPr>
              <p:cxnSp>
                <p:nvCxnSpPr>
                  <p:cNvPr id="167" name="Straight Connector 166">
                    <a:extLst>
                      <a:ext uri="{FF2B5EF4-FFF2-40B4-BE49-F238E27FC236}">
                        <a16:creationId xmlns:a16="http://schemas.microsoft.com/office/drawing/2014/main" id="{9581DE74-6EF6-41AC-856D-73F8ABC568C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8" name="Straight Connector 167">
                    <a:extLst>
                      <a:ext uri="{FF2B5EF4-FFF2-40B4-BE49-F238E27FC236}">
                        <a16:creationId xmlns:a16="http://schemas.microsoft.com/office/drawing/2014/main" id="{0EB3B0F8-22C2-4BAD-80BC-836FA547DC0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9" name="Straight Connector 168">
                    <a:extLst>
                      <a:ext uri="{FF2B5EF4-FFF2-40B4-BE49-F238E27FC236}">
                        <a16:creationId xmlns:a16="http://schemas.microsoft.com/office/drawing/2014/main" id="{0798F9CC-85E7-449D-A269-F89A3D3673D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0" name="Straight Connector 169">
                    <a:extLst>
                      <a:ext uri="{FF2B5EF4-FFF2-40B4-BE49-F238E27FC236}">
                        <a16:creationId xmlns:a16="http://schemas.microsoft.com/office/drawing/2014/main" id="{0D88ABCD-94ED-471D-B789-1CC34A9CD04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1" name="Straight Connector 170">
                    <a:extLst>
                      <a:ext uri="{FF2B5EF4-FFF2-40B4-BE49-F238E27FC236}">
                        <a16:creationId xmlns:a16="http://schemas.microsoft.com/office/drawing/2014/main" id="{E6A1A18D-5CC1-4B48-9591-C64F58E6BBB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A9E52F1F-6866-4C1F-B29C-4082DEFD6DF6}"/>
                </a:ext>
              </a:extLst>
            </p:cNvPr>
            <p:cNvGrpSpPr/>
            <p:nvPr/>
          </p:nvGrpSpPr>
          <p:grpSpPr>
            <a:xfrm>
              <a:off x="8111920" y="585834"/>
              <a:ext cx="11183109" cy="750872"/>
              <a:chOff x="65055" y="835233"/>
              <a:chExt cx="14182026" cy="1109250"/>
            </a:xfrm>
          </p:grpSpPr>
          <p:grpSp>
            <p:nvGrpSpPr>
              <p:cNvPr id="73" name="Group 72">
                <a:extLst>
                  <a:ext uri="{FF2B5EF4-FFF2-40B4-BE49-F238E27FC236}">
                    <a16:creationId xmlns:a16="http://schemas.microsoft.com/office/drawing/2014/main" id="{17D548E2-EF66-46E5-83C4-13520CB7411F}"/>
                  </a:ext>
                </a:extLst>
              </p:cNvPr>
              <p:cNvGrpSpPr/>
              <p:nvPr/>
            </p:nvGrpSpPr>
            <p:grpSpPr>
              <a:xfrm>
                <a:off x="65055" y="835233"/>
                <a:ext cx="4583987" cy="1099349"/>
                <a:chOff x="65055" y="835233"/>
                <a:chExt cx="4583987" cy="1099349"/>
              </a:xfrm>
            </p:grpSpPr>
            <p:grpSp>
              <p:nvGrpSpPr>
                <p:cNvPr id="132" name="Group 131">
                  <a:extLst>
                    <a:ext uri="{FF2B5EF4-FFF2-40B4-BE49-F238E27FC236}">
                      <a16:creationId xmlns:a16="http://schemas.microsoft.com/office/drawing/2014/main" id="{4EC58A83-9DC6-4E23-AC81-1CC109C2AD79}"/>
                    </a:ext>
                  </a:extLst>
                </p:cNvPr>
                <p:cNvGrpSpPr/>
                <p:nvPr/>
              </p:nvGrpSpPr>
              <p:grpSpPr>
                <a:xfrm>
                  <a:off x="1055981" y="845134"/>
                  <a:ext cx="1197865" cy="1089448"/>
                  <a:chOff x="3153001" y="1419726"/>
                  <a:chExt cx="1197865" cy="1089448"/>
                </a:xfrm>
              </p:grpSpPr>
              <p:cxnSp>
                <p:nvCxnSpPr>
                  <p:cNvPr id="153" name="Straight Connector 152">
                    <a:extLst>
                      <a:ext uri="{FF2B5EF4-FFF2-40B4-BE49-F238E27FC236}">
                        <a16:creationId xmlns:a16="http://schemas.microsoft.com/office/drawing/2014/main" id="{9D6E1FBF-F120-45D1-A1B8-AA899F6B930D}"/>
                      </a:ext>
                    </a:extLst>
                  </p:cNvPr>
                  <p:cNvCxnSpPr/>
                  <p:nvPr/>
                </p:nvCxnSpPr>
                <p:spPr>
                  <a:xfrm>
                    <a:off x="3153001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4" name="Straight Connector 153">
                    <a:extLst>
                      <a:ext uri="{FF2B5EF4-FFF2-40B4-BE49-F238E27FC236}">
                        <a16:creationId xmlns:a16="http://schemas.microsoft.com/office/drawing/2014/main" id="{758EBC97-EADE-43C2-A671-6FEAAC3441C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5" name="Straight Connector 154">
                    <a:extLst>
                      <a:ext uri="{FF2B5EF4-FFF2-40B4-BE49-F238E27FC236}">
                        <a16:creationId xmlns:a16="http://schemas.microsoft.com/office/drawing/2014/main" id="{0B125508-448A-46E0-9D93-68C224E54E0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6" name="Straight Connector 155">
                    <a:extLst>
                      <a:ext uri="{FF2B5EF4-FFF2-40B4-BE49-F238E27FC236}">
                        <a16:creationId xmlns:a16="http://schemas.microsoft.com/office/drawing/2014/main" id="{1030EC2C-AEC6-4FF4-B37D-411BDC3F236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7" name="Straight Connector 156">
                    <a:extLst>
                      <a:ext uri="{FF2B5EF4-FFF2-40B4-BE49-F238E27FC236}">
                        <a16:creationId xmlns:a16="http://schemas.microsoft.com/office/drawing/2014/main" id="{78B8C113-371B-4990-9E07-A7DA0D4AC87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8" name="Straight Connector 157">
                    <a:extLst>
                      <a:ext uri="{FF2B5EF4-FFF2-40B4-BE49-F238E27FC236}">
                        <a16:creationId xmlns:a16="http://schemas.microsoft.com/office/drawing/2014/main" id="{EF5599AC-1B9B-4BD3-9E62-F02A54AECFF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9" name="Straight Connector 158">
                    <a:extLst>
                      <a:ext uri="{FF2B5EF4-FFF2-40B4-BE49-F238E27FC236}">
                        <a16:creationId xmlns:a16="http://schemas.microsoft.com/office/drawing/2014/main" id="{6BE3548B-B31D-4651-93F5-C9C1DF6270B4}"/>
                      </a:ext>
                    </a:extLst>
                  </p:cNvPr>
                  <p:cNvCxnSpPr/>
                  <p:nvPr/>
                </p:nvCxnSpPr>
                <p:spPr>
                  <a:xfrm>
                    <a:off x="4350866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33" name="Group 132">
                  <a:extLst>
                    <a:ext uri="{FF2B5EF4-FFF2-40B4-BE49-F238E27FC236}">
                      <a16:creationId xmlns:a16="http://schemas.microsoft.com/office/drawing/2014/main" id="{E598F10E-CE15-4EF3-8162-F3957FC9CEAA}"/>
                    </a:ext>
                  </a:extLst>
                </p:cNvPr>
                <p:cNvGrpSpPr/>
                <p:nvPr/>
              </p:nvGrpSpPr>
              <p:grpSpPr>
                <a:xfrm>
                  <a:off x="2459405" y="842566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147" name="Straight Connector 146">
                    <a:extLst>
                      <a:ext uri="{FF2B5EF4-FFF2-40B4-BE49-F238E27FC236}">
                        <a16:creationId xmlns:a16="http://schemas.microsoft.com/office/drawing/2014/main" id="{5AB6E8B3-2038-4B43-8BCA-BCB3D4D97BE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8" name="Straight Connector 147">
                    <a:extLst>
                      <a:ext uri="{FF2B5EF4-FFF2-40B4-BE49-F238E27FC236}">
                        <a16:creationId xmlns:a16="http://schemas.microsoft.com/office/drawing/2014/main" id="{386CE5C5-4D45-4FC6-96CE-492C5ED4119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9" name="Straight Connector 148">
                    <a:extLst>
                      <a:ext uri="{FF2B5EF4-FFF2-40B4-BE49-F238E27FC236}">
                        <a16:creationId xmlns:a16="http://schemas.microsoft.com/office/drawing/2014/main" id="{863985FA-F2C8-4E49-AE96-A655D80C13F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0" name="Straight Connector 149">
                    <a:extLst>
                      <a:ext uri="{FF2B5EF4-FFF2-40B4-BE49-F238E27FC236}">
                        <a16:creationId xmlns:a16="http://schemas.microsoft.com/office/drawing/2014/main" id="{758BEA97-1DEA-4786-AD1B-2D9BE1B53F8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1" name="Straight Connector 150">
                    <a:extLst>
                      <a:ext uri="{FF2B5EF4-FFF2-40B4-BE49-F238E27FC236}">
                        <a16:creationId xmlns:a16="http://schemas.microsoft.com/office/drawing/2014/main" id="{9CB1E751-C283-4F18-A57F-C8A16C60653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2" name="Straight Connector 151">
                    <a:extLst>
                      <a:ext uri="{FF2B5EF4-FFF2-40B4-BE49-F238E27FC236}">
                        <a16:creationId xmlns:a16="http://schemas.microsoft.com/office/drawing/2014/main" id="{43D463D7-B008-485D-8281-552ABFA2DF1A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34" name="Group 133">
                  <a:extLst>
                    <a:ext uri="{FF2B5EF4-FFF2-40B4-BE49-F238E27FC236}">
                      <a16:creationId xmlns:a16="http://schemas.microsoft.com/office/drawing/2014/main" id="{6E24E895-45A2-4A22-9D62-E6E2560F786F}"/>
                    </a:ext>
                  </a:extLst>
                </p:cNvPr>
                <p:cNvGrpSpPr/>
                <p:nvPr/>
              </p:nvGrpSpPr>
              <p:grpSpPr>
                <a:xfrm>
                  <a:off x="3652946" y="835233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141" name="Straight Connector 140">
                    <a:extLst>
                      <a:ext uri="{FF2B5EF4-FFF2-40B4-BE49-F238E27FC236}">
                        <a16:creationId xmlns:a16="http://schemas.microsoft.com/office/drawing/2014/main" id="{5ED475A2-159D-4F91-9F37-231366AFCC5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2" name="Straight Connector 141">
                    <a:extLst>
                      <a:ext uri="{FF2B5EF4-FFF2-40B4-BE49-F238E27FC236}">
                        <a16:creationId xmlns:a16="http://schemas.microsoft.com/office/drawing/2014/main" id="{72C68B1F-F8D9-4480-BF7C-BAF64B3A49A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3" name="Straight Connector 142">
                    <a:extLst>
                      <a:ext uri="{FF2B5EF4-FFF2-40B4-BE49-F238E27FC236}">
                        <a16:creationId xmlns:a16="http://schemas.microsoft.com/office/drawing/2014/main" id="{A67888E0-D636-4846-B064-DCF7187AA80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4" name="Straight Connector 143">
                    <a:extLst>
                      <a:ext uri="{FF2B5EF4-FFF2-40B4-BE49-F238E27FC236}">
                        <a16:creationId xmlns:a16="http://schemas.microsoft.com/office/drawing/2014/main" id="{179A4BD9-4C02-4924-9E24-2BFFCEB003D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5" name="Straight Connector 144">
                    <a:extLst>
                      <a:ext uri="{FF2B5EF4-FFF2-40B4-BE49-F238E27FC236}">
                        <a16:creationId xmlns:a16="http://schemas.microsoft.com/office/drawing/2014/main" id="{CC6FCA1C-A781-4F99-A14B-CE169865116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6" name="Straight Connector 145">
                    <a:extLst>
                      <a:ext uri="{FF2B5EF4-FFF2-40B4-BE49-F238E27FC236}">
                        <a16:creationId xmlns:a16="http://schemas.microsoft.com/office/drawing/2014/main" id="{54FCEF49-3777-4D5F-9C9A-71931CB9F438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35" name="Group 134">
                  <a:extLst>
                    <a:ext uri="{FF2B5EF4-FFF2-40B4-BE49-F238E27FC236}">
                      <a16:creationId xmlns:a16="http://schemas.microsoft.com/office/drawing/2014/main" id="{B04DCCFD-702C-47E0-9547-8FCDA879166F}"/>
                    </a:ext>
                  </a:extLst>
                </p:cNvPr>
                <p:cNvGrpSpPr/>
                <p:nvPr/>
              </p:nvGrpSpPr>
              <p:grpSpPr>
                <a:xfrm flipH="1">
                  <a:off x="65055" y="835233"/>
                  <a:ext cx="807076" cy="542156"/>
                  <a:chOff x="3354770" y="1419726"/>
                  <a:chExt cx="807076" cy="542156"/>
                </a:xfrm>
              </p:grpSpPr>
              <p:cxnSp>
                <p:nvCxnSpPr>
                  <p:cNvPr id="136" name="Straight Connector 135">
                    <a:extLst>
                      <a:ext uri="{FF2B5EF4-FFF2-40B4-BE49-F238E27FC236}">
                        <a16:creationId xmlns:a16="http://schemas.microsoft.com/office/drawing/2014/main" id="{D8121503-6539-406E-891A-7F815FE3AD7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7" name="Straight Connector 136">
                    <a:extLst>
                      <a:ext uri="{FF2B5EF4-FFF2-40B4-BE49-F238E27FC236}">
                        <a16:creationId xmlns:a16="http://schemas.microsoft.com/office/drawing/2014/main" id="{1E3F570F-2AC2-48DB-B6D5-F35152902D8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8" name="Straight Connector 137">
                    <a:extLst>
                      <a:ext uri="{FF2B5EF4-FFF2-40B4-BE49-F238E27FC236}">
                        <a16:creationId xmlns:a16="http://schemas.microsoft.com/office/drawing/2014/main" id="{DDA247D3-2163-4435-A834-8AA6AFFF8DC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9" name="Straight Connector 138">
                    <a:extLst>
                      <a:ext uri="{FF2B5EF4-FFF2-40B4-BE49-F238E27FC236}">
                        <a16:creationId xmlns:a16="http://schemas.microsoft.com/office/drawing/2014/main" id="{33BE26E0-AEBD-4813-BCCD-A5331D5F4D9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0" name="Straight Connector 139">
                    <a:extLst>
                      <a:ext uri="{FF2B5EF4-FFF2-40B4-BE49-F238E27FC236}">
                        <a16:creationId xmlns:a16="http://schemas.microsoft.com/office/drawing/2014/main" id="{88B757C4-0424-41FC-8006-E670377E6F2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74" name="Group 73">
                <a:extLst>
                  <a:ext uri="{FF2B5EF4-FFF2-40B4-BE49-F238E27FC236}">
                    <a16:creationId xmlns:a16="http://schemas.microsoft.com/office/drawing/2014/main" id="{8FBD9A2B-78FB-4033-9925-E572C5386258}"/>
                  </a:ext>
                </a:extLst>
              </p:cNvPr>
              <p:cNvGrpSpPr/>
              <p:nvPr/>
            </p:nvGrpSpPr>
            <p:grpSpPr>
              <a:xfrm>
                <a:off x="4862745" y="845134"/>
                <a:ext cx="4583987" cy="1099349"/>
                <a:chOff x="65055" y="835233"/>
                <a:chExt cx="4583987" cy="1099349"/>
              </a:xfrm>
            </p:grpSpPr>
            <p:grpSp>
              <p:nvGrpSpPr>
                <p:cNvPr id="104" name="Group 103">
                  <a:extLst>
                    <a:ext uri="{FF2B5EF4-FFF2-40B4-BE49-F238E27FC236}">
                      <a16:creationId xmlns:a16="http://schemas.microsoft.com/office/drawing/2014/main" id="{2FD3EB18-EC5D-4B8C-A410-DAA952BE6287}"/>
                    </a:ext>
                  </a:extLst>
                </p:cNvPr>
                <p:cNvGrpSpPr/>
                <p:nvPr/>
              </p:nvGrpSpPr>
              <p:grpSpPr>
                <a:xfrm>
                  <a:off x="1055981" y="845134"/>
                  <a:ext cx="1197865" cy="1089448"/>
                  <a:chOff x="3153001" y="1419726"/>
                  <a:chExt cx="1197865" cy="1089448"/>
                </a:xfrm>
              </p:grpSpPr>
              <p:cxnSp>
                <p:nvCxnSpPr>
                  <p:cNvPr id="125" name="Straight Connector 124">
                    <a:extLst>
                      <a:ext uri="{FF2B5EF4-FFF2-40B4-BE49-F238E27FC236}">
                        <a16:creationId xmlns:a16="http://schemas.microsoft.com/office/drawing/2014/main" id="{58C95CDA-FE5A-4B9C-B673-98DE2B8C435D}"/>
                      </a:ext>
                    </a:extLst>
                  </p:cNvPr>
                  <p:cNvCxnSpPr/>
                  <p:nvPr/>
                </p:nvCxnSpPr>
                <p:spPr>
                  <a:xfrm>
                    <a:off x="3153001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6" name="Straight Connector 125">
                    <a:extLst>
                      <a:ext uri="{FF2B5EF4-FFF2-40B4-BE49-F238E27FC236}">
                        <a16:creationId xmlns:a16="http://schemas.microsoft.com/office/drawing/2014/main" id="{ED7CA8E5-BF30-43ED-ABA1-FAD25A8A23F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7" name="Straight Connector 126">
                    <a:extLst>
                      <a:ext uri="{FF2B5EF4-FFF2-40B4-BE49-F238E27FC236}">
                        <a16:creationId xmlns:a16="http://schemas.microsoft.com/office/drawing/2014/main" id="{318D4C15-9AF6-4A2A-A0F8-58CE57A9A31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8" name="Straight Connector 127">
                    <a:extLst>
                      <a:ext uri="{FF2B5EF4-FFF2-40B4-BE49-F238E27FC236}">
                        <a16:creationId xmlns:a16="http://schemas.microsoft.com/office/drawing/2014/main" id="{3D5207D1-FDE3-4949-B91E-711544DFDF2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9" name="Straight Connector 128">
                    <a:extLst>
                      <a:ext uri="{FF2B5EF4-FFF2-40B4-BE49-F238E27FC236}">
                        <a16:creationId xmlns:a16="http://schemas.microsoft.com/office/drawing/2014/main" id="{642326EA-7578-4D08-8180-FB375E1D265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0" name="Straight Connector 129">
                    <a:extLst>
                      <a:ext uri="{FF2B5EF4-FFF2-40B4-BE49-F238E27FC236}">
                        <a16:creationId xmlns:a16="http://schemas.microsoft.com/office/drawing/2014/main" id="{1D58DD20-7EED-4E38-AB7C-96E5AEA9709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1" name="Straight Connector 130">
                    <a:extLst>
                      <a:ext uri="{FF2B5EF4-FFF2-40B4-BE49-F238E27FC236}">
                        <a16:creationId xmlns:a16="http://schemas.microsoft.com/office/drawing/2014/main" id="{0A84C7B1-D180-46AD-A059-C3263DD3CB34}"/>
                      </a:ext>
                    </a:extLst>
                  </p:cNvPr>
                  <p:cNvCxnSpPr/>
                  <p:nvPr/>
                </p:nvCxnSpPr>
                <p:spPr>
                  <a:xfrm>
                    <a:off x="4350866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05" name="Group 104">
                  <a:extLst>
                    <a:ext uri="{FF2B5EF4-FFF2-40B4-BE49-F238E27FC236}">
                      <a16:creationId xmlns:a16="http://schemas.microsoft.com/office/drawing/2014/main" id="{4986113A-F233-4961-A7FC-78898FBACC00}"/>
                    </a:ext>
                  </a:extLst>
                </p:cNvPr>
                <p:cNvGrpSpPr/>
                <p:nvPr/>
              </p:nvGrpSpPr>
              <p:grpSpPr>
                <a:xfrm>
                  <a:off x="2459405" y="842566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119" name="Straight Connector 118">
                    <a:extLst>
                      <a:ext uri="{FF2B5EF4-FFF2-40B4-BE49-F238E27FC236}">
                        <a16:creationId xmlns:a16="http://schemas.microsoft.com/office/drawing/2014/main" id="{07D32B5D-E69F-4DA8-BC16-E6DB159F04D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0" name="Straight Connector 119">
                    <a:extLst>
                      <a:ext uri="{FF2B5EF4-FFF2-40B4-BE49-F238E27FC236}">
                        <a16:creationId xmlns:a16="http://schemas.microsoft.com/office/drawing/2014/main" id="{5E23920A-33D8-46C5-B01F-191E602D782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1" name="Straight Connector 120">
                    <a:extLst>
                      <a:ext uri="{FF2B5EF4-FFF2-40B4-BE49-F238E27FC236}">
                        <a16:creationId xmlns:a16="http://schemas.microsoft.com/office/drawing/2014/main" id="{67D984BE-C8BD-42D7-872C-F95E62DBC2F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2" name="Straight Connector 121">
                    <a:extLst>
                      <a:ext uri="{FF2B5EF4-FFF2-40B4-BE49-F238E27FC236}">
                        <a16:creationId xmlns:a16="http://schemas.microsoft.com/office/drawing/2014/main" id="{5443B5F3-726E-4C13-974A-14AFD75DD6A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3" name="Straight Connector 122">
                    <a:extLst>
                      <a:ext uri="{FF2B5EF4-FFF2-40B4-BE49-F238E27FC236}">
                        <a16:creationId xmlns:a16="http://schemas.microsoft.com/office/drawing/2014/main" id="{AABF3707-FF34-4E23-80D5-1E8032FE688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4" name="Straight Connector 123">
                    <a:extLst>
                      <a:ext uri="{FF2B5EF4-FFF2-40B4-BE49-F238E27FC236}">
                        <a16:creationId xmlns:a16="http://schemas.microsoft.com/office/drawing/2014/main" id="{B999E2AD-6EF1-4250-8834-7146D6B32A0D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06" name="Group 105">
                  <a:extLst>
                    <a:ext uri="{FF2B5EF4-FFF2-40B4-BE49-F238E27FC236}">
                      <a16:creationId xmlns:a16="http://schemas.microsoft.com/office/drawing/2014/main" id="{EC93E3EB-CCD2-49A8-84F0-8FE3015C4DE4}"/>
                    </a:ext>
                  </a:extLst>
                </p:cNvPr>
                <p:cNvGrpSpPr/>
                <p:nvPr/>
              </p:nvGrpSpPr>
              <p:grpSpPr>
                <a:xfrm>
                  <a:off x="3652946" y="835233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113" name="Straight Connector 112">
                    <a:extLst>
                      <a:ext uri="{FF2B5EF4-FFF2-40B4-BE49-F238E27FC236}">
                        <a16:creationId xmlns:a16="http://schemas.microsoft.com/office/drawing/2014/main" id="{6A5A1571-1C2E-4923-A9BB-DF7BCE428EF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4" name="Straight Connector 113">
                    <a:extLst>
                      <a:ext uri="{FF2B5EF4-FFF2-40B4-BE49-F238E27FC236}">
                        <a16:creationId xmlns:a16="http://schemas.microsoft.com/office/drawing/2014/main" id="{1F0E7462-A8B5-400D-B9FD-7C081728F83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5" name="Straight Connector 114">
                    <a:extLst>
                      <a:ext uri="{FF2B5EF4-FFF2-40B4-BE49-F238E27FC236}">
                        <a16:creationId xmlns:a16="http://schemas.microsoft.com/office/drawing/2014/main" id="{C9FB5AA3-B85F-490C-B61B-80746AB95C8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6" name="Straight Connector 115">
                    <a:extLst>
                      <a:ext uri="{FF2B5EF4-FFF2-40B4-BE49-F238E27FC236}">
                        <a16:creationId xmlns:a16="http://schemas.microsoft.com/office/drawing/2014/main" id="{137F9FDB-98F1-489B-8A0F-5D9FFDAB21A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7" name="Straight Connector 116">
                    <a:extLst>
                      <a:ext uri="{FF2B5EF4-FFF2-40B4-BE49-F238E27FC236}">
                        <a16:creationId xmlns:a16="http://schemas.microsoft.com/office/drawing/2014/main" id="{A8C9578E-B3C7-4533-B4A1-94823C6DF54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8" name="Straight Connector 117">
                    <a:extLst>
                      <a:ext uri="{FF2B5EF4-FFF2-40B4-BE49-F238E27FC236}">
                        <a16:creationId xmlns:a16="http://schemas.microsoft.com/office/drawing/2014/main" id="{2CB7FABF-1986-4B8C-AEF9-078098FBE4E7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07" name="Group 106">
                  <a:extLst>
                    <a:ext uri="{FF2B5EF4-FFF2-40B4-BE49-F238E27FC236}">
                      <a16:creationId xmlns:a16="http://schemas.microsoft.com/office/drawing/2014/main" id="{389B18BF-6E80-444C-840F-4AAE308138C3}"/>
                    </a:ext>
                  </a:extLst>
                </p:cNvPr>
                <p:cNvGrpSpPr/>
                <p:nvPr/>
              </p:nvGrpSpPr>
              <p:grpSpPr>
                <a:xfrm flipH="1">
                  <a:off x="65055" y="835233"/>
                  <a:ext cx="807076" cy="542156"/>
                  <a:chOff x="3354770" y="1419726"/>
                  <a:chExt cx="807076" cy="542156"/>
                </a:xfrm>
              </p:grpSpPr>
              <p:cxnSp>
                <p:nvCxnSpPr>
                  <p:cNvPr id="108" name="Straight Connector 107">
                    <a:extLst>
                      <a:ext uri="{FF2B5EF4-FFF2-40B4-BE49-F238E27FC236}">
                        <a16:creationId xmlns:a16="http://schemas.microsoft.com/office/drawing/2014/main" id="{1B89A011-C925-48D4-AD93-9C2AC3B56D5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9" name="Straight Connector 108">
                    <a:extLst>
                      <a:ext uri="{FF2B5EF4-FFF2-40B4-BE49-F238E27FC236}">
                        <a16:creationId xmlns:a16="http://schemas.microsoft.com/office/drawing/2014/main" id="{4C379B8C-ABE3-4B22-90BE-D365379A155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0" name="Straight Connector 109">
                    <a:extLst>
                      <a:ext uri="{FF2B5EF4-FFF2-40B4-BE49-F238E27FC236}">
                        <a16:creationId xmlns:a16="http://schemas.microsoft.com/office/drawing/2014/main" id="{24430E0A-C3E6-4D7D-8FDA-2FBDDEFC2E0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1" name="Straight Connector 110">
                    <a:extLst>
                      <a:ext uri="{FF2B5EF4-FFF2-40B4-BE49-F238E27FC236}">
                        <a16:creationId xmlns:a16="http://schemas.microsoft.com/office/drawing/2014/main" id="{B8E23B63-B79F-47E1-A442-00A286188B2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" name="Straight Connector 111">
                    <a:extLst>
                      <a:ext uri="{FF2B5EF4-FFF2-40B4-BE49-F238E27FC236}">
                        <a16:creationId xmlns:a16="http://schemas.microsoft.com/office/drawing/2014/main" id="{BFDABF60-EDAF-4533-BC75-E6AFFA50932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75" name="Group 74">
                <a:extLst>
                  <a:ext uri="{FF2B5EF4-FFF2-40B4-BE49-F238E27FC236}">
                    <a16:creationId xmlns:a16="http://schemas.microsoft.com/office/drawing/2014/main" id="{A9B352E4-270E-4F68-B998-312D328A4ED5}"/>
                  </a:ext>
                </a:extLst>
              </p:cNvPr>
              <p:cNvGrpSpPr/>
              <p:nvPr/>
            </p:nvGrpSpPr>
            <p:grpSpPr>
              <a:xfrm>
                <a:off x="9663094" y="842566"/>
                <a:ext cx="4583987" cy="1099349"/>
                <a:chOff x="65055" y="835233"/>
                <a:chExt cx="4583987" cy="1099349"/>
              </a:xfrm>
            </p:grpSpPr>
            <p:grpSp>
              <p:nvGrpSpPr>
                <p:cNvPr id="76" name="Group 75">
                  <a:extLst>
                    <a:ext uri="{FF2B5EF4-FFF2-40B4-BE49-F238E27FC236}">
                      <a16:creationId xmlns:a16="http://schemas.microsoft.com/office/drawing/2014/main" id="{1FA24E01-AEA7-456D-97CF-8539AFD41447}"/>
                    </a:ext>
                  </a:extLst>
                </p:cNvPr>
                <p:cNvGrpSpPr/>
                <p:nvPr/>
              </p:nvGrpSpPr>
              <p:grpSpPr>
                <a:xfrm>
                  <a:off x="1055981" y="845134"/>
                  <a:ext cx="1197865" cy="1089448"/>
                  <a:chOff x="3153001" y="1419726"/>
                  <a:chExt cx="1197865" cy="1089448"/>
                </a:xfrm>
              </p:grpSpPr>
              <p:cxnSp>
                <p:nvCxnSpPr>
                  <p:cNvPr id="97" name="Straight Connector 96">
                    <a:extLst>
                      <a:ext uri="{FF2B5EF4-FFF2-40B4-BE49-F238E27FC236}">
                        <a16:creationId xmlns:a16="http://schemas.microsoft.com/office/drawing/2014/main" id="{779962D9-1081-42CF-848D-D3671913C072}"/>
                      </a:ext>
                    </a:extLst>
                  </p:cNvPr>
                  <p:cNvCxnSpPr/>
                  <p:nvPr/>
                </p:nvCxnSpPr>
                <p:spPr>
                  <a:xfrm>
                    <a:off x="3153001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8" name="Straight Connector 97">
                    <a:extLst>
                      <a:ext uri="{FF2B5EF4-FFF2-40B4-BE49-F238E27FC236}">
                        <a16:creationId xmlns:a16="http://schemas.microsoft.com/office/drawing/2014/main" id="{0CF59A3B-0765-424C-A928-DFBEEE9BD14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9" name="Straight Connector 98">
                    <a:extLst>
                      <a:ext uri="{FF2B5EF4-FFF2-40B4-BE49-F238E27FC236}">
                        <a16:creationId xmlns:a16="http://schemas.microsoft.com/office/drawing/2014/main" id="{C0FF5642-FE6C-40E1-B848-8AC2ADD0407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0" name="Straight Connector 99">
                    <a:extLst>
                      <a:ext uri="{FF2B5EF4-FFF2-40B4-BE49-F238E27FC236}">
                        <a16:creationId xmlns:a16="http://schemas.microsoft.com/office/drawing/2014/main" id="{017CC4E7-7E37-494A-A7D2-890DF210CF0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1" name="Straight Connector 100">
                    <a:extLst>
                      <a:ext uri="{FF2B5EF4-FFF2-40B4-BE49-F238E27FC236}">
                        <a16:creationId xmlns:a16="http://schemas.microsoft.com/office/drawing/2014/main" id="{B7A27397-4A0B-4561-9E31-1053AD81878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2" name="Straight Connector 101">
                    <a:extLst>
                      <a:ext uri="{FF2B5EF4-FFF2-40B4-BE49-F238E27FC236}">
                        <a16:creationId xmlns:a16="http://schemas.microsoft.com/office/drawing/2014/main" id="{B086B92C-83D3-4EA9-8E32-E7E40128CF1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3" name="Straight Connector 102">
                    <a:extLst>
                      <a:ext uri="{FF2B5EF4-FFF2-40B4-BE49-F238E27FC236}">
                        <a16:creationId xmlns:a16="http://schemas.microsoft.com/office/drawing/2014/main" id="{817F5AF4-121C-4869-BC09-AF0FEF8C9CBD}"/>
                      </a:ext>
                    </a:extLst>
                  </p:cNvPr>
                  <p:cNvCxnSpPr/>
                  <p:nvPr/>
                </p:nvCxnSpPr>
                <p:spPr>
                  <a:xfrm>
                    <a:off x="4350866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7" name="Group 76">
                  <a:extLst>
                    <a:ext uri="{FF2B5EF4-FFF2-40B4-BE49-F238E27FC236}">
                      <a16:creationId xmlns:a16="http://schemas.microsoft.com/office/drawing/2014/main" id="{9978A432-8AD6-4FC5-A510-BB342E86E94D}"/>
                    </a:ext>
                  </a:extLst>
                </p:cNvPr>
                <p:cNvGrpSpPr/>
                <p:nvPr/>
              </p:nvGrpSpPr>
              <p:grpSpPr>
                <a:xfrm>
                  <a:off x="2459405" y="842566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91" name="Straight Connector 90">
                    <a:extLst>
                      <a:ext uri="{FF2B5EF4-FFF2-40B4-BE49-F238E27FC236}">
                        <a16:creationId xmlns:a16="http://schemas.microsoft.com/office/drawing/2014/main" id="{CDD82AAE-882A-483A-B812-D7675D78122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2" name="Straight Connector 91">
                    <a:extLst>
                      <a:ext uri="{FF2B5EF4-FFF2-40B4-BE49-F238E27FC236}">
                        <a16:creationId xmlns:a16="http://schemas.microsoft.com/office/drawing/2014/main" id="{0477FF89-86EC-491D-B1BD-E83EB8E1F1D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3" name="Straight Connector 92">
                    <a:extLst>
                      <a:ext uri="{FF2B5EF4-FFF2-40B4-BE49-F238E27FC236}">
                        <a16:creationId xmlns:a16="http://schemas.microsoft.com/office/drawing/2014/main" id="{75B45903-435D-40DC-B07A-E5DB1A819C3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4" name="Straight Connector 93">
                    <a:extLst>
                      <a:ext uri="{FF2B5EF4-FFF2-40B4-BE49-F238E27FC236}">
                        <a16:creationId xmlns:a16="http://schemas.microsoft.com/office/drawing/2014/main" id="{B96DC2FC-5394-4311-813B-BED3DCB90E4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5" name="Straight Connector 94">
                    <a:extLst>
                      <a:ext uri="{FF2B5EF4-FFF2-40B4-BE49-F238E27FC236}">
                        <a16:creationId xmlns:a16="http://schemas.microsoft.com/office/drawing/2014/main" id="{E82A1D97-67FD-4844-A9E1-2F071F207AF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6" name="Straight Connector 95">
                    <a:extLst>
                      <a:ext uri="{FF2B5EF4-FFF2-40B4-BE49-F238E27FC236}">
                        <a16:creationId xmlns:a16="http://schemas.microsoft.com/office/drawing/2014/main" id="{23870A25-5B31-41F6-B1F9-CDEC7D0F386D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8" name="Group 77">
                  <a:extLst>
                    <a:ext uri="{FF2B5EF4-FFF2-40B4-BE49-F238E27FC236}">
                      <a16:creationId xmlns:a16="http://schemas.microsoft.com/office/drawing/2014/main" id="{E31887D7-89EC-4C9F-BCC5-89F583C1D647}"/>
                    </a:ext>
                  </a:extLst>
                </p:cNvPr>
                <p:cNvGrpSpPr/>
                <p:nvPr/>
              </p:nvGrpSpPr>
              <p:grpSpPr>
                <a:xfrm>
                  <a:off x="3652946" y="835233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85" name="Straight Connector 84">
                    <a:extLst>
                      <a:ext uri="{FF2B5EF4-FFF2-40B4-BE49-F238E27FC236}">
                        <a16:creationId xmlns:a16="http://schemas.microsoft.com/office/drawing/2014/main" id="{A16C9E34-1198-49E7-87DE-FA0A877D1FF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6" name="Straight Connector 85">
                    <a:extLst>
                      <a:ext uri="{FF2B5EF4-FFF2-40B4-BE49-F238E27FC236}">
                        <a16:creationId xmlns:a16="http://schemas.microsoft.com/office/drawing/2014/main" id="{B04810D1-7CD5-4C76-9A38-8CFA7A78FE5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7" name="Straight Connector 86">
                    <a:extLst>
                      <a:ext uri="{FF2B5EF4-FFF2-40B4-BE49-F238E27FC236}">
                        <a16:creationId xmlns:a16="http://schemas.microsoft.com/office/drawing/2014/main" id="{F1565B0C-323F-46DE-8F51-8BF227C5900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8" name="Straight Connector 87">
                    <a:extLst>
                      <a:ext uri="{FF2B5EF4-FFF2-40B4-BE49-F238E27FC236}">
                        <a16:creationId xmlns:a16="http://schemas.microsoft.com/office/drawing/2014/main" id="{EADAE026-1013-44C9-93EB-FB2550A052C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9" name="Straight Connector 88">
                    <a:extLst>
                      <a:ext uri="{FF2B5EF4-FFF2-40B4-BE49-F238E27FC236}">
                        <a16:creationId xmlns:a16="http://schemas.microsoft.com/office/drawing/2014/main" id="{DF7510F8-63D8-4C96-9579-B17EBCB3544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0" name="Straight Connector 89">
                    <a:extLst>
                      <a:ext uri="{FF2B5EF4-FFF2-40B4-BE49-F238E27FC236}">
                        <a16:creationId xmlns:a16="http://schemas.microsoft.com/office/drawing/2014/main" id="{BE1A3F55-C037-46E3-B49E-00231076D54C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9" name="Group 78">
                  <a:extLst>
                    <a:ext uri="{FF2B5EF4-FFF2-40B4-BE49-F238E27FC236}">
                      <a16:creationId xmlns:a16="http://schemas.microsoft.com/office/drawing/2014/main" id="{70DB3938-31A5-45AF-AC4C-81F0A8E0D881}"/>
                    </a:ext>
                  </a:extLst>
                </p:cNvPr>
                <p:cNvGrpSpPr/>
                <p:nvPr/>
              </p:nvGrpSpPr>
              <p:grpSpPr>
                <a:xfrm flipH="1">
                  <a:off x="65055" y="835233"/>
                  <a:ext cx="807076" cy="542156"/>
                  <a:chOff x="3354770" y="1419726"/>
                  <a:chExt cx="807076" cy="542156"/>
                </a:xfrm>
              </p:grpSpPr>
              <p:cxnSp>
                <p:nvCxnSpPr>
                  <p:cNvPr id="80" name="Straight Connector 79">
                    <a:extLst>
                      <a:ext uri="{FF2B5EF4-FFF2-40B4-BE49-F238E27FC236}">
                        <a16:creationId xmlns:a16="http://schemas.microsoft.com/office/drawing/2014/main" id="{80C49ABE-CB2D-4AAF-9031-C3E86A92F54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1" name="Straight Connector 80">
                    <a:extLst>
                      <a:ext uri="{FF2B5EF4-FFF2-40B4-BE49-F238E27FC236}">
                        <a16:creationId xmlns:a16="http://schemas.microsoft.com/office/drawing/2014/main" id="{B92F5821-09CC-4438-83CB-C607C4C1EE5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2" name="Straight Connector 81">
                    <a:extLst>
                      <a:ext uri="{FF2B5EF4-FFF2-40B4-BE49-F238E27FC236}">
                        <a16:creationId xmlns:a16="http://schemas.microsoft.com/office/drawing/2014/main" id="{78763D5E-119A-4E43-B1B7-FCCB89A5E79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3" name="Straight Connector 82">
                    <a:extLst>
                      <a:ext uri="{FF2B5EF4-FFF2-40B4-BE49-F238E27FC236}">
                        <a16:creationId xmlns:a16="http://schemas.microsoft.com/office/drawing/2014/main" id="{C12649C3-203B-42D2-A346-F786203C86E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4" name="Straight Connector 83">
                    <a:extLst>
                      <a:ext uri="{FF2B5EF4-FFF2-40B4-BE49-F238E27FC236}">
                        <a16:creationId xmlns:a16="http://schemas.microsoft.com/office/drawing/2014/main" id="{014E7206-CC7D-4403-8C65-2DF2BB78E86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</p:grpSp>
      <p:cxnSp>
        <p:nvCxnSpPr>
          <p:cNvPr id="341" name="Straight Connector 340">
            <a:extLst>
              <a:ext uri="{FF2B5EF4-FFF2-40B4-BE49-F238E27FC236}">
                <a16:creationId xmlns:a16="http://schemas.microsoft.com/office/drawing/2014/main" id="{EB91596F-88A9-445A-81A4-AAF806C62A7C}"/>
              </a:ext>
            </a:extLst>
          </p:cNvPr>
          <p:cNvCxnSpPr>
            <a:cxnSpLocks/>
          </p:cNvCxnSpPr>
          <p:nvPr/>
        </p:nvCxnSpPr>
        <p:spPr>
          <a:xfrm>
            <a:off x="10966264" y="3703899"/>
            <a:ext cx="1283540" cy="743"/>
          </a:xfrm>
          <a:prstGeom prst="line">
            <a:avLst/>
          </a:prstGeom>
          <a:ln w="31750">
            <a:solidFill>
              <a:srgbClr val="BDD7EE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2" name="Group 341">
            <a:extLst>
              <a:ext uri="{FF2B5EF4-FFF2-40B4-BE49-F238E27FC236}">
                <a16:creationId xmlns:a16="http://schemas.microsoft.com/office/drawing/2014/main" id="{67209B90-CCB2-45F8-A39B-B656EE4BBB11}"/>
              </a:ext>
            </a:extLst>
          </p:cNvPr>
          <p:cNvGrpSpPr/>
          <p:nvPr/>
        </p:nvGrpSpPr>
        <p:grpSpPr>
          <a:xfrm flipH="1">
            <a:off x="6458730" y="6041113"/>
            <a:ext cx="5588294" cy="474304"/>
            <a:chOff x="396540" y="859316"/>
            <a:chExt cx="5588294" cy="474304"/>
          </a:xfrm>
          <a:effectLst>
            <a:glow rad="50800">
              <a:srgbClr val="00B0F0">
                <a:alpha val="27000"/>
              </a:srgbClr>
            </a:glow>
          </a:effectLst>
        </p:grpSpPr>
        <p:cxnSp>
          <p:nvCxnSpPr>
            <p:cNvPr id="343" name="Straight Connector 342">
              <a:extLst>
                <a:ext uri="{FF2B5EF4-FFF2-40B4-BE49-F238E27FC236}">
                  <a16:creationId xmlns:a16="http://schemas.microsoft.com/office/drawing/2014/main" id="{EC4F1A18-064B-4A1E-A37A-D6406C3F977E}"/>
                </a:ext>
              </a:extLst>
            </p:cNvPr>
            <p:cNvCxnSpPr/>
            <p:nvPr/>
          </p:nvCxnSpPr>
          <p:spPr>
            <a:xfrm>
              <a:off x="396540" y="861141"/>
              <a:ext cx="1641514" cy="0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Connector 343">
              <a:extLst>
                <a:ext uri="{FF2B5EF4-FFF2-40B4-BE49-F238E27FC236}">
                  <a16:creationId xmlns:a16="http://schemas.microsoft.com/office/drawing/2014/main" id="{46EE92E0-976A-45F6-AB8B-666E61DA1E83}"/>
                </a:ext>
              </a:extLst>
            </p:cNvPr>
            <p:cNvCxnSpPr>
              <a:cxnSpLocks/>
            </p:cNvCxnSpPr>
            <p:nvPr/>
          </p:nvCxnSpPr>
          <p:spPr>
            <a:xfrm>
              <a:off x="2585044" y="1286166"/>
              <a:ext cx="2501156" cy="0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Connector 344">
              <a:extLst>
                <a:ext uri="{FF2B5EF4-FFF2-40B4-BE49-F238E27FC236}">
                  <a16:creationId xmlns:a16="http://schemas.microsoft.com/office/drawing/2014/main" id="{78911604-BF5D-4B95-9419-1D742AF29D0B}"/>
                </a:ext>
              </a:extLst>
            </p:cNvPr>
            <p:cNvCxnSpPr>
              <a:cxnSpLocks/>
            </p:cNvCxnSpPr>
            <p:nvPr/>
          </p:nvCxnSpPr>
          <p:spPr>
            <a:xfrm>
              <a:off x="2027104" y="859316"/>
              <a:ext cx="567065" cy="428675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6" name="Oval 345">
              <a:extLst>
                <a:ext uri="{FF2B5EF4-FFF2-40B4-BE49-F238E27FC236}">
                  <a16:creationId xmlns:a16="http://schemas.microsoft.com/office/drawing/2014/main" id="{600CE91C-5407-418F-9401-9C39ECC117DB}"/>
                </a:ext>
              </a:extLst>
            </p:cNvPr>
            <p:cNvSpPr/>
            <p:nvPr/>
          </p:nvSpPr>
          <p:spPr>
            <a:xfrm flipV="1">
              <a:off x="5091675" y="1238712"/>
              <a:ext cx="94908" cy="94908"/>
            </a:xfrm>
            <a:prstGeom prst="ellipse">
              <a:avLst/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347" name="Straight Connector 346">
              <a:extLst>
                <a:ext uri="{FF2B5EF4-FFF2-40B4-BE49-F238E27FC236}">
                  <a16:creationId xmlns:a16="http://schemas.microsoft.com/office/drawing/2014/main" id="{1F21D1B2-0BE4-4C8F-A9AD-EFDC51015EBF}"/>
                </a:ext>
              </a:extLst>
            </p:cNvPr>
            <p:cNvCxnSpPr>
              <a:cxnSpLocks/>
            </p:cNvCxnSpPr>
            <p:nvPr/>
          </p:nvCxnSpPr>
          <p:spPr>
            <a:xfrm>
              <a:off x="5186583" y="1290248"/>
              <a:ext cx="798251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48" name="Straight Connector 347">
            <a:extLst>
              <a:ext uri="{FF2B5EF4-FFF2-40B4-BE49-F238E27FC236}">
                <a16:creationId xmlns:a16="http://schemas.microsoft.com/office/drawing/2014/main" id="{7BFA0110-0662-4413-82AA-4EF7162D648A}"/>
              </a:ext>
            </a:extLst>
          </p:cNvPr>
          <p:cNvCxnSpPr>
            <a:cxnSpLocks/>
          </p:cNvCxnSpPr>
          <p:nvPr/>
        </p:nvCxnSpPr>
        <p:spPr>
          <a:xfrm flipH="1">
            <a:off x="7780015" y="6581091"/>
            <a:ext cx="981559" cy="0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glow rad="50800">
              <a:srgbClr val="00B0F0">
                <a:alpha val="27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9" name="Straight Connector 348">
            <a:extLst>
              <a:ext uri="{FF2B5EF4-FFF2-40B4-BE49-F238E27FC236}">
                <a16:creationId xmlns:a16="http://schemas.microsoft.com/office/drawing/2014/main" id="{B15FF328-DCAB-4A7B-AA38-5235CFA85CDD}"/>
              </a:ext>
            </a:extLst>
          </p:cNvPr>
          <p:cNvCxnSpPr>
            <a:cxnSpLocks/>
          </p:cNvCxnSpPr>
          <p:nvPr/>
        </p:nvCxnSpPr>
        <p:spPr>
          <a:xfrm flipH="1">
            <a:off x="7425130" y="6373363"/>
            <a:ext cx="1347520" cy="0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glow rad="50800">
              <a:srgbClr val="00B0F0">
                <a:alpha val="27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0" name="Group 349">
            <a:extLst>
              <a:ext uri="{FF2B5EF4-FFF2-40B4-BE49-F238E27FC236}">
                <a16:creationId xmlns:a16="http://schemas.microsoft.com/office/drawing/2014/main" id="{860883FE-87C4-4D1C-ACF2-DEDF0328D9AE}"/>
              </a:ext>
            </a:extLst>
          </p:cNvPr>
          <p:cNvGrpSpPr/>
          <p:nvPr/>
        </p:nvGrpSpPr>
        <p:grpSpPr>
          <a:xfrm flipH="1">
            <a:off x="9479850" y="6360675"/>
            <a:ext cx="702507" cy="215359"/>
            <a:chOff x="2261207" y="1178878"/>
            <a:chExt cx="702507" cy="215359"/>
          </a:xfrm>
          <a:effectLst>
            <a:glow rad="50800">
              <a:srgbClr val="00B0F0">
                <a:alpha val="27000"/>
              </a:srgbClr>
            </a:glow>
          </a:effectLst>
        </p:grpSpPr>
        <p:cxnSp>
          <p:nvCxnSpPr>
            <p:cNvPr id="351" name="Straight Connector 350">
              <a:extLst>
                <a:ext uri="{FF2B5EF4-FFF2-40B4-BE49-F238E27FC236}">
                  <a16:creationId xmlns:a16="http://schemas.microsoft.com/office/drawing/2014/main" id="{56FD1A32-B705-40AC-B431-A10E1DAC9DD4}"/>
                </a:ext>
              </a:extLst>
            </p:cNvPr>
            <p:cNvCxnSpPr>
              <a:cxnSpLocks/>
            </p:cNvCxnSpPr>
            <p:nvPr/>
          </p:nvCxnSpPr>
          <p:spPr>
            <a:xfrm>
              <a:off x="2546091" y="1390349"/>
              <a:ext cx="417623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Straight Connector 351">
              <a:extLst>
                <a:ext uri="{FF2B5EF4-FFF2-40B4-BE49-F238E27FC236}">
                  <a16:creationId xmlns:a16="http://schemas.microsoft.com/office/drawing/2014/main" id="{407261E5-46C5-4777-A322-839DAF8B1267}"/>
                </a:ext>
              </a:extLst>
            </p:cNvPr>
            <p:cNvCxnSpPr>
              <a:cxnSpLocks/>
            </p:cNvCxnSpPr>
            <p:nvPr/>
          </p:nvCxnSpPr>
          <p:spPr>
            <a:xfrm>
              <a:off x="2261207" y="1178878"/>
              <a:ext cx="284884" cy="215359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3" name="Group 352">
            <a:extLst>
              <a:ext uri="{FF2B5EF4-FFF2-40B4-BE49-F238E27FC236}">
                <a16:creationId xmlns:a16="http://schemas.microsoft.com/office/drawing/2014/main" id="{F0048D84-5C58-4B7D-A4FB-81658CF688FA}"/>
              </a:ext>
            </a:extLst>
          </p:cNvPr>
          <p:cNvGrpSpPr/>
          <p:nvPr/>
        </p:nvGrpSpPr>
        <p:grpSpPr>
          <a:xfrm>
            <a:off x="218201" y="6013788"/>
            <a:ext cx="4336374" cy="428675"/>
            <a:chOff x="218201" y="6013788"/>
            <a:chExt cx="4336374" cy="428675"/>
          </a:xfrm>
        </p:grpSpPr>
        <p:cxnSp>
          <p:nvCxnSpPr>
            <p:cNvPr id="354" name="Straight Connector 353">
              <a:extLst>
                <a:ext uri="{FF2B5EF4-FFF2-40B4-BE49-F238E27FC236}">
                  <a16:creationId xmlns:a16="http://schemas.microsoft.com/office/drawing/2014/main" id="{F979F349-03F5-4DC9-8506-50D24F04009A}"/>
                </a:ext>
              </a:extLst>
            </p:cNvPr>
            <p:cNvCxnSpPr/>
            <p:nvPr/>
          </p:nvCxnSpPr>
          <p:spPr>
            <a:xfrm>
              <a:off x="218201" y="6015613"/>
              <a:ext cx="1641514" cy="0"/>
            </a:xfrm>
            <a:prstGeom prst="line">
              <a:avLst/>
            </a:prstGeom>
            <a:ln w="25400">
              <a:solidFill>
                <a:schemeClr val="bg1"/>
              </a:solidFill>
            </a:ln>
            <a:effectLst>
              <a:glow rad="50800">
                <a:srgbClr val="00B0F0">
                  <a:alpha val="27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Connector 354">
              <a:extLst>
                <a:ext uri="{FF2B5EF4-FFF2-40B4-BE49-F238E27FC236}">
                  <a16:creationId xmlns:a16="http://schemas.microsoft.com/office/drawing/2014/main" id="{1C0AC1DB-292D-48BD-B14C-06A7E7ADDEE7}"/>
                </a:ext>
              </a:extLst>
            </p:cNvPr>
            <p:cNvCxnSpPr>
              <a:cxnSpLocks/>
            </p:cNvCxnSpPr>
            <p:nvPr/>
          </p:nvCxnSpPr>
          <p:spPr>
            <a:xfrm>
              <a:off x="2406705" y="6440638"/>
              <a:ext cx="2147870" cy="0"/>
            </a:xfrm>
            <a:prstGeom prst="line">
              <a:avLst/>
            </a:prstGeom>
            <a:ln w="25400">
              <a:solidFill>
                <a:schemeClr val="bg1"/>
              </a:solidFill>
            </a:ln>
            <a:effectLst>
              <a:glow rad="50800">
                <a:srgbClr val="00B0F0">
                  <a:alpha val="27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Straight Connector 355">
              <a:extLst>
                <a:ext uri="{FF2B5EF4-FFF2-40B4-BE49-F238E27FC236}">
                  <a16:creationId xmlns:a16="http://schemas.microsoft.com/office/drawing/2014/main" id="{F70D9E7E-EA88-4F0D-A04B-A0237DF6F4BF}"/>
                </a:ext>
              </a:extLst>
            </p:cNvPr>
            <p:cNvCxnSpPr>
              <a:cxnSpLocks/>
            </p:cNvCxnSpPr>
            <p:nvPr/>
          </p:nvCxnSpPr>
          <p:spPr>
            <a:xfrm>
              <a:off x="1848765" y="6013788"/>
              <a:ext cx="567065" cy="428675"/>
            </a:xfrm>
            <a:prstGeom prst="line">
              <a:avLst/>
            </a:prstGeom>
            <a:ln w="25400">
              <a:solidFill>
                <a:schemeClr val="bg1"/>
              </a:solidFill>
            </a:ln>
            <a:effectLst>
              <a:glow rad="50800">
                <a:srgbClr val="00B0F0">
                  <a:alpha val="27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7" name="Oval 356">
            <a:extLst>
              <a:ext uri="{FF2B5EF4-FFF2-40B4-BE49-F238E27FC236}">
                <a16:creationId xmlns:a16="http://schemas.microsoft.com/office/drawing/2014/main" id="{30C2E0BB-31E5-4975-91BD-E1B969EFF3B5}"/>
              </a:ext>
            </a:extLst>
          </p:cNvPr>
          <p:cNvSpPr/>
          <p:nvPr/>
        </p:nvSpPr>
        <p:spPr>
          <a:xfrm flipV="1">
            <a:off x="6057834" y="6382908"/>
            <a:ext cx="149557" cy="149557"/>
          </a:xfrm>
          <a:prstGeom prst="ellipse">
            <a:avLst/>
          </a:prstGeom>
          <a:noFill/>
          <a:ln w="19050">
            <a:solidFill>
              <a:schemeClr val="bg1"/>
            </a:solidFill>
          </a:ln>
          <a:effectLst>
            <a:glow rad="50800">
              <a:srgbClr val="00B0F0">
                <a:alpha val="27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58" name="Straight Connector 357">
            <a:extLst>
              <a:ext uri="{FF2B5EF4-FFF2-40B4-BE49-F238E27FC236}">
                <a16:creationId xmlns:a16="http://schemas.microsoft.com/office/drawing/2014/main" id="{4618DC54-C688-475F-9E55-9F17CF517A70}"/>
              </a:ext>
            </a:extLst>
          </p:cNvPr>
          <p:cNvCxnSpPr>
            <a:cxnSpLocks/>
          </p:cNvCxnSpPr>
          <p:nvPr/>
        </p:nvCxnSpPr>
        <p:spPr>
          <a:xfrm>
            <a:off x="3024646" y="6544821"/>
            <a:ext cx="1347520" cy="0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glow rad="50800">
              <a:srgbClr val="00B0F0">
                <a:alpha val="27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9" name="Straight Connector 358">
            <a:extLst>
              <a:ext uri="{FF2B5EF4-FFF2-40B4-BE49-F238E27FC236}">
                <a16:creationId xmlns:a16="http://schemas.microsoft.com/office/drawing/2014/main" id="{DF15C703-547D-42EF-8F67-0C8C4187066D}"/>
              </a:ext>
            </a:extLst>
          </p:cNvPr>
          <p:cNvCxnSpPr>
            <a:cxnSpLocks/>
          </p:cNvCxnSpPr>
          <p:nvPr/>
        </p:nvCxnSpPr>
        <p:spPr>
          <a:xfrm>
            <a:off x="2619053" y="6270076"/>
            <a:ext cx="1347520" cy="0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glow rad="50800">
              <a:srgbClr val="00B0F0">
                <a:alpha val="27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0" name="Group 359">
            <a:extLst>
              <a:ext uri="{FF2B5EF4-FFF2-40B4-BE49-F238E27FC236}">
                <a16:creationId xmlns:a16="http://schemas.microsoft.com/office/drawing/2014/main" id="{FA0F4CD0-A0A1-4E1F-890A-E1372EC80245}"/>
              </a:ext>
            </a:extLst>
          </p:cNvPr>
          <p:cNvGrpSpPr/>
          <p:nvPr/>
        </p:nvGrpSpPr>
        <p:grpSpPr>
          <a:xfrm>
            <a:off x="2077919" y="6333350"/>
            <a:ext cx="690046" cy="215359"/>
            <a:chOff x="2273668" y="1178878"/>
            <a:chExt cx="690046" cy="215359"/>
          </a:xfrm>
          <a:effectLst>
            <a:glow rad="50800">
              <a:srgbClr val="00B0F0">
                <a:alpha val="27000"/>
              </a:srgbClr>
            </a:glow>
          </a:effectLst>
        </p:grpSpPr>
        <p:cxnSp>
          <p:nvCxnSpPr>
            <p:cNvPr id="361" name="Straight Connector 360">
              <a:extLst>
                <a:ext uri="{FF2B5EF4-FFF2-40B4-BE49-F238E27FC236}">
                  <a16:creationId xmlns:a16="http://schemas.microsoft.com/office/drawing/2014/main" id="{BE1BBD4F-3881-4689-81F6-9D81953249EB}"/>
                </a:ext>
              </a:extLst>
            </p:cNvPr>
            <p:cNvCxnSpPr>
              <a:cxnSpLocks/>
            </p:cNvCxnSpPr>
            <p:nvPr/>
          </p:nvCxnSpPr>
          <p:spPr>
            <a:xfrm>
              <a:off x="2546091" y="1390349"/>
              <a:ext cx="417623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2" name="Straight Connector 361">
              <a:extLst>
                <a:ext uri="{FF2B5EF4-FFF2-40B4-BE49-F238E27FC236}">
                  <a16:creationId xmlns:a16="http://schemas.microsoft.com/office/drawing/2014/main" id="{952A046E-2C00-4296-B3C3-91943F10B56E}"/>
                </a:ext>
              </a:extLst>
            </p:cNvPr>
            <p:cNvCxnSpPr>
              <a:cxnSpLocks/>
            </p:cNvCxnSpPr>
            <p:nvPr/>
          </p:nvCxnSpPr>
          <p:spPr>
            <a:xfrm>
              <a:off x="2273668" y="1178878"/>
              <a:ext cx="284884" cy="215359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3" name="Oval 362">
            <a:extLst>
              <a:ext uri="{FF2B5EF4-FFF2-40B4-BE49-F238E27FC236}">
                <a16:creationId xmlns:a16="http://schemas.microsoft.com/office/drawing/2014/main" id="{C1730245-8E3F-4B2F-93ED-883A982AED06}"/>
              </a:ext>
            </a:extLst>
          </p:cNvPr>
          <p:cNvSpPr/>
          <p:nvPr/>
        </p:nvSpPr>
        <p:spPr>
          <a:xfrm flipV="1">
            <a:off x="5666998" y="6382908"/>
            <a:ext cx="149557" cy="149557"/>
          </a:xfrm>
          <a:prstGeom prst="ellipse">
            <a:avLst/>
          </a:prstGeom>
          <a:noFill/>
          <a:ln w="19050">
            <a:solidFill>
              <a:schemeClr val="bg1"/>
            </a:solidFill>
          </a:ln>
          <a:effectLst>
            <a:glow rad="50800">
              <a:srgbClr val="00B0F0">
                <a:alpha val="27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4" name="Oval 363">
            <a:extLst>
              <a:ext uri="{FF2B5EF4-FFF2-40B4-BE49-F238E27FC236}">
                <a16:creationId xmlns:a16="http://schemas.microsoft.com/office/drawing/2014/main" id="{3781B8A2-6C60-40B8-9EA9-394829CEF4C3}"/>
              </a:ext>
            </a:extLst>
          </p:cNvPr>
          <p:cNvSpPr/>
          <p:nvPr/>
        </p:nvSpPr>
        <p:spPr>
          <a:xfrm flipV="1">
            <a:off x="5276162" y="6382907"/>
            <a:ext cx="149557" cy="149557"/>
          </a:xfrm>
          <a:prstGeom prst="ellipse">
            <a:avLst/>
          </a:prstGeom>
          <a:noFill/>
          <a:ln w="19050">
            <a:solidFill>
              <a:schemeClr val="bg1"/>
            </a:solidFill>
          </a:ln>
          <a:effectLst>
            <a:glow rad="50800">
              <a:srgbClr val="00B0F0">
                <a:alpha val="27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5" name="Oval 364">
            <a:extLst>
              <a:ext uri="{FF2B5EF4-FFF2-40B4-BE49-F238E27FC236}">
                <a16:creationId xmlns:a16="http://schemas.microsoft.com/office/drawing/2014/main" id="{AFCBB6F4-3C01-490A-883E-1B7A120F40B3}"/>
              </a:ext>
            </a:extLst>
          </p:cNvPr>
          <p:cNvSpPr/>
          <p:nvPr/>
        </p:nvSpPr>
        <p:spPr>
          <a:xfrm flipV="1">
            <a:off x="4897364" y="6382906"/>
            <a:ext cx="149557" cy="149557"/>
          </a:xfrm>
          <a:prstGeom prst="ellipse">
            <a:avLst/>
          </a:prstGeom>
          <a:noFill/>
          <a:ln w="19050">
            <a:solidFill>
              <a:schemeClr val="bg1"/>
            </a:solidFill>
          </a:ln>
          <a:effectLst>
            <a:glow rad="50800">
              <a:srgbClr val="00B0F0">
                <a:alpha val="27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6" name="TextBox 246">
            <a:extLst>
              <a:ext uri="{FF2B5EF4-FFF2-40B4-BE49-F238E27FC236}">
                <a16:creationId xmlns:a16="http://schemas.microsoft.com/office/drawing/2014/main" id="{536E8D62-7F23-418C-8622-130960300A18}"/>
              </a:ext>
            </a:extLst>
          </p:cNvPr>
          <p:cNvSpPr txBox="1"/>
          <p:nvPr/>
        </p:nvSpPr>
        <p:spPr>
          <a:xfrm>
            <a:off x="257172" y="764114"/>
            <a:ext cx="100440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>
                <a:solidFill>
                  <a:srgbClr val="FFC000"/>
                </a:solidFill>
                <a:effectLst>
                  <a:glow rad="63500">
                    <a:srgbClr val="5B9BD5">
                      <a:satMod val="175000"/>
                      <a:alpha val="40000"/>
                    </a:srgbClr>
                  </a:glow>
                </a:effectLst>
                <a:latin typeface="Oxanium" panose="02000503000000000000" pitchFamily="2" charset="2"/>
              </a:rPr>
              <a:t>CODE ARDUINO: 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dirty="0">
                <a:solidFill>
                  <a:srgbClr val="FFC000"/>
                </a:solidFill>
                <a:effectLst>
                  <a:glow rad="63500">
                    <a:srgbClr val="5B9BD5">
                      <a:satMod val="175000"/>
                      <a:alpha val="40000"/>
                    </a:srgbClr>
                  </a:glow>
                </a:effectLst>
                <a:latin typeface="Oxanium" panose="02000503000000000000" pitchFamily="2" charset="2"/>
              </a:rPr>
              <a:t>		NHẬN DỮ LIỆU TỪ RASPBERRY PI – ĐIỀU KHIỂN BĂNG TẢI VÀ PHÂN LOẠI</a:t>
            </a:r>
            <a:endParaRPr kumimoji="0" lang="en-US" sz="2000" b="1" i="0" u="none" strike="noStrike" kern="1200" cap="none" spc="0" normalizeH="0" noProof="0" dirty="0">
              <a:ln>
                <a:noFill/>
              </a:ln>
              <a:solidFill>
                <a:srgbClr val="FFC000"/>
              </a:solidFill>
              <a:effectLst>
                <a:glow rad="63500">
                  <a:srgbClr val="5B9BD5">
                    <a:satMod val="175000"/>
                    <a:alpha val="40000"/>
                  </a:srgbClr>
                </a:glow>
              </a:effectLst>
              <a:uLnTx/>
              <a:uFillTx/>
              <a:latin typeface="Oxanium" panose="02000503000000000000" pitchFamily="2" charset="2"/>
            </a:endParaRPr>
          </a:p>
        </p:txBody>
      </p:sp>
      <p:sp>
        <p:nvSpPr>
          <p:cNvPr id="2" name="Hình chữ nhật 1">
            <a:extLst>
              <a:ext uri="{FF2B5EF4-FFF2-40B4-BE49-F238E27FC236}">
                <a16:creationId xmlns:a16="http://schemas.microsoft.com/office/drawing/2014/main" id="{D1916264-57DC-9D88-BDC2-B6123AA48D0F}"/>
              </a:ext>
            </a:extLst>
          </p:cNvPr>
          <p:cNvSpPr/>
          <p:nvPr/>
        </p:nvSpPr>
        <p:spPr>
          <a:xfrm>
            <a:off x="218201" y="786516"/>
            <a:ext cx="9988145" cy="871505"/>
          </a:xfrm>
          <a:prstGeom prst="rect">
            <a:avLst/>
          </a:prstGeom>
          <a:noFill/>
          <a:ln w="571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53" name="Hộp Văn bản 252">
            <a:extLst>
              <a:ext uri="{FF2B5EF4-FFF2-40B4-BE49-F238E27FC236}">
                <a16:creationId xmlns:a16="http://schemas.microsoft.com/office/drawing/2014/main" id="{068CB558-33DC-F02D-0CBE-F6ABE99386D1}"/>
              </a:ext>
            </a:extLst>
          </p:cNvPr>
          <p:cNvSpPr txBox="1"/>
          <p:nvPr/>
        </p:nvSpPr>
        <p:spPr>
          <a:xfrm>
            <a:off x="422036" y="1904629"/>
            <a:ext cx="4903088" cy="3731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180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//Khai </a:t>
            </a:r>
            <a:r>
              <a:rPr lang="vi-VN" sz="180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báo</a:t>
            </a:r>
            <a:r>
              <a:rPr lang="vi-VN" sz="180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 thư </a:t>
            </a:r>
            <a:r>
              <a:rPr lang="vi-VN" sz="180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viện</a:t>
            </a:r>
            <a:r>
              <a:rPr lang="vi-VN" sz="180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vi-VN" sz="180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và</a:t>
            </a:r>
            <a:r>
              <a:rPr lang="vi-VN" sz="180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vi-VN" sz="180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định</a:t>
            </a:r>
            <a:r>
              <a:rPr lang="vi-VN" sz="180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vi-VN" sz="180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nghĩa</a:t>
            </a:r>
            <a:r>
              <a:rPr lang="vi-VN" sz="180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 </a:t>
            </a:r>
            <a:endParaRPr lang="vi-VN" dirty="0"/>
          </a:p>
        </p:txBody>
      </p:sp>
      <p:sp>
        <p:nvSpPr>
          <p:cNvPr id="254" name="Hộp Văn bản 253">
            <a:extLst>
              <a:ext uri="{FF2B5EF4-FFF2-40B4-BE49-F238E27FC236}">
                <a16:creationId xmlns:a16="http://schemas.microsoft.com/office/drawing/2014/main" id="{8C5343EF-880B-8C01-5581-DB25D72C182D}"/>
              </a:ext>
            </a:extLst>
          </p:cNvPr>
          <p:cNvSpPr txBox="1"/>
          <p:nvPr/>
        </p:nvSpPr>
        <p:spPr>
          <a:xfrm>
            <a:off x="764306" y="2375658"/>
            <a:ext cx="5664342" cy="1477328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vi-VN" sz="1800" dirty="0">
                <a:solidFill>
                  <a:srgbClr val="804000"/>
                </a:solidFill>
                <a:effectLst/>
                <a:latin typeface="Courier New" panose="02070309020205020404" pitchFamily="49" charset="0"/>
              </a:rPr>
              <a:t>#include &lt;</a:t>
            </a:r>
            <a:r>
              <a:rPr lang="vi-VN" sz="1800" dirty="0" err="1">
                <a:solidFill>
                  <a:srgbClr val="804000"/>
                </a:solidFill>
                <a:effectLst/>
                <a:latin typeface="Courier New" panose="02070309020205020404" pitchFamily="49" charset="0"/>
              </a:rPr>
              <a:t>Servo.h</a:t>
            </a:r>
            <a:r>
              <a:rPr lang="vi-VN" sz="1800" dirty="0">
                <a:solidFill>
                  <a:srgbClr val="804000"/>
                </a:solidFill>
                <a:effectLst/>
                <a:latin typeface="Courier New" panose="02070309020205020404" pitchFamily="49" charset="0"/>
              </a:rPr>
              <a:t>&gt; </a:t>
            </a:r>
            <a:endParaRPr lang="en-US" sz="1800" dirty="0">
              <a:solidFill>
                <a:srgbClr val="804000"/>
              </a:solidFill>
              <a:effectLst/>
              <a:latin typeface="Courier New" panose="02070309020205020404" pitchFamily="49" charset="0"/>
            </a:endParaRPr>
          </a:p>
          <a:p>
            <a:r>
              <a:rPr lang="vi-VN" sz="1800" dirty="0">
                <a:solidFill>
                  <a:srgbClr val="804000"/>
                </a:solidFill>
                <a:effectLst/>
                <a:latin typeface="Courier New" panose="02070309020205020404" pitchFamily="49" charset="0"/>
              </a:rPr>
              <a:t>#define IN1 4 </a:t>
            </a:r>
            <a:endParaRPr lang="en-US" sz="1800" dirty="0">
              <a:solidFill>
                <a:srgbClr val="804000"/>
              </a:solidFill>
              <a:effectLst/>
              <a:latin typeface="Courier New" panose="02070309020205020404" pitchFamily="49" charset="0"/>
            </a:endParaRPr>
          </a:p>
          <a:p>
            <a:r>
              <a:rPr lang="vi-VN" sz="1800" dirty="0">
                <a:solidFill>
                  <a:srgbClr val="804000"/>
                </a:solidFill>
                <a:effectLst/>
                <a:latin typeface="Courier New" panose="02070309020205020404" pitchFamily="49" charset="0"/>
              </a:rPr>
              <a:t>#define IN2 3 </a:t>
            </a:r>
            <a:endParaRPr lang="en-US" sz="1800" dirty="0">
              <a:solidFill>
                <a:srgbClr val="804000"/>
              </a:solidFill>
              <a:effectLst/>
              <a:latin typeface="Courier New" panose="02070309020205020404" pitchFamily="49" charset="0"/>
            </a:endParaRPr>
          </a:p>
          <a:p>
            <a:r>
              <a:rPr lang="vi-VN" sz="1800" dirty="0">
                <a:solidFill>
                  <a:srgbClr val="804000"/>
                </a:solidFill>
                <a:effectLst/>
                <a:latin typeface="Courier New" panose="02070309020205020404" pitchFamily="49" charset="0"/>
              </a:rPr>
              <a:t>#define IN3 6 </a:t>
            </a:r>
            <a:endParaRPr lang="en-US" sz="1800" dirty="0">
              <a:solidFill>
                <a:srgbClr val="804000"/>
              </a:solidFill>
              <a:effectLst/>
              <a:latin typeface="Courier New" panose="02070309020205020404" pitchFamily="49" charset="0"/>
            </a:endParaRPr>
          </a:p>
          <a:p>
            <a:r>
              <a:rPr lang="vi-VN" sz="1800" dirty="0">
                <a:solidFill>
                  <a:srgbClr val="804000"/>
                </a:solidFill>
                <a:effectLst/>
                <a:latin typeface="Courier New" panose="02070309020205020404" pitchFamily="49" charset="0"/>
              </a:rPr>
              <a:t>#define IN4 5 </a:t>
            </a:r>
            <a:endParaRPr lang="en-US" sz="1800" dirty="0">
              <a:solidFill>
                <a:srgbClr val="804000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255" name="Hộp Văn bản 254">
            <a:extLst>
              <a:ext uri="{FF2B5EF4-FFF2-40B4-BE49-F238E27FC236}">
                <a16:creationId xmlns:a16="http://schemas.microsoft.com/office/drawing/2014/main" id="{A993EEDC-9301-E2F2-0349-FD2F56BB17D8}"/>
              </a:ext>
            </a:extLst>
          </p:cNvPr>
          <p:cNvSpPr txBox="1"/>
          <p:nvPr/>
        </p:nvSpPr>
        <p:spPr>
          <a:xfrm>
            <a:off x="407003" y="4243111"/>
            <a:ext cx="113374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180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//Khai </a:t>
            </a:r>
            <a:r>
              <a:rPr lang="vi-VN" sz="180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báo</a:t>
            </a:r>
            <a:r>
              <a:rPr lang="vi-VN" sz="180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vi-VN" sz="180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biến</a:t>
            </a:r>
            <a:r>
              <a:rPr lang="vi-VN" sz="180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 ban </a:t>
            </a:r>
            <a:r>
              <a:rPr lang="vi-VN" sz="180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đầu</a:t>
            </a:r>
            <a:r>
              <a:rPr lang="vi-VN" sz="180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 </a:t>
            </a:r>
            <a:endParaRPr lang="vi-VN" dirty="0"/>
          </a:p>
        </p:txBody>
      </p:sp>
      <p:sp>
        <p:nvSpPr>
          <p:cNvPr id="256" name="Hộp Văn bản 255">
            <a:extLst>
              <a:ext uri="{FF2B5EF4-FFF2-40B4-BE49-F238E27FC236}">
                <a16:creationId xmlns:a16="http://schemas.microsoft.com/office/drawing/2014/main" id="{31CC3A4E-0580-A1E6-B04F-118CC5C721F4}"/>
              </a:ext>
            </a:extLst>
          </p:cNvPr>
          <p:cNvSpPr txBox="1"/>
          <p:nvPr/>
        </p:nvSpPr>
        <p:spPr>
          <a:xfrm>
            <a:off x="754186" y="4668453"/>
            <a:ext cx="3999181" cy="646331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vi-VN" sz="1800" dirty="0" err="1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Servo</a:t>
            </a:r>
            <a:r>
              <a:rPr lang="vi-VN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s1</a:t>
            </a:r>
            <a:r>
              <a:rPr lang="vi-VN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;</a:t>
            </a:r>
            <a:r>
              <a:rPr lang="vi-VN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endParaRPr lang="en-US" sz="18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vi-VN" sz="1800" dirty="0" err="1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Servo</a:t>
            </a:r>
            <a:r>
              <a:rPr lang="vi-VN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s2</a:t>
            </a:r>
            <a:r>
              <a:rPr lang="vi-VN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;</a:t>
            </a:r>
            <a:r>
              <a:rPr lang="vi-VN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endParaRPr lang="en-US" sz="18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757079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-2.22222E-6 L 0.80782 -2.22222E-6 " pathEditMode="relative" rAng="0" ptsTypes="AA">
                                      <p:cBhvr>
                                        <p:cTn id="6" dur="20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391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8" fill="hold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11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30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repeatCount="indefinite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000"/>
                                        <p:tgtEl>
                                          <p:spTgt spid="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repeatCount="indefinite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2000"/>
                                        <p:tgtEl>
                                          <p:spTgt spid="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repeatCount="indefinite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2000"/>
                                        <p:tgtEl>
                                          <p:spTgt spid="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2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30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2" repeatCount="indefinite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30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repeatCount="indefinite" fill="hold" grpId="0" nodeType="withEffect">
                                  <p:stCondLst>
                                    <p:cond delay="6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repeatCount="indefinite" fill="hold" grpId="0" nodeType="withEffect">
                                  <p:stCondLst>
                                    <p:cond delay="13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repeatCount="indefinite" fill="hold" grpId="0" nodeType="withEffect">
                                  <p:stCondLst>
                                    <p:cond delay="18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5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1.85185E-6 L -0.06705 1.85185E-6 " pathEditMode="relative" rAng="0" ptsTypes="AA">
                                      <p:cBhvr>
                                        <p:cTn id="41" dur="2000" fill="hold"/>
                                        <p:tgtEl>
                                          <p:spTgt spid="3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59" y="0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63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-2.22222E-6 L 0.0496 -2.22222E-6 " pathEditMode="relative" rAng="0" ptsTypes="AA">
                                      <p:cBhvr>
                                        <p:cTn id="43" dur="2000" fill="hold"/>
                                        <p:tgtEl>
                                          <p:spTgt spid="3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74" y="0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7" grpId="0" animBg="1"/>
      <p:bldP spid="363" grpId="0" animBg="1"/>
      <p:bldP spid="364" grpId="0" animBg="1"/>
      <p:bldP spid="365" grpId="0" animBg="1"/>
      <p:bldP spid="36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Group 65">
            <a:extLst>
              <a:ext uri="{FF2B5EF4-FFF2-40B4-BE49-F238E27FC236}">
                <a16:creationId xmlns:a16="http://schemas.microsoft.com/office/drawing/2014/main" id="{E80ECF22-4068-478B-8320-C5974C70CA0B}"/>
              </a:ext>
            </a:extLst>
          </p:cNvPr>
          <p:cNvGrpSpPr/>
          <p:nvPr/>
        </p:nvGrpSpPr>
        <p:grpSpPr>
          <a:xfrm>
            <a:off x="4194" y="-12590"/>
            <a:ext cx="12228942" cy="6891020"/>
            <a:chOff x="-55036" y="-22860"/>
            <a:chExt cx="12228942" cy="6891020"/>
          </a:xfrm>
        </p:grpSpPr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6E6A1BC5-565D-41ED-9EF4-A406EEEE17DF}"/>
                </a:ext>
              </a:extLst>
            </p:cNvPr>
            <p:cNvSpPr/>
            <p:nvPr/>
          </p:nvSpPr>
          <p:spPr>
            <a:xfrm>
              <a:off x="4219604" y="-2540"/>
              <a:ext cx="7954302" cy="68707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538B75DC-0A37-42B3-A76A-346155507DAC}"/>
                </a:ext>
              </a:extLst>
            </p:cNvPr>
            <p:cNvSpPr/>
            <p:nvPr/>
          </p:nvSpPr>
          <p:spPr>
            <a:xfrm>
              <a:off x="-55036" y="-22860"/>
              <a:ext cx="4274639" cy="68707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80EE4F5C-C8F0-4F37-B486-61D6D1FA863F}"/>
              </a:ext>
            </a:extLst>
          </p:cNvPr>
          <p:cNvGrpSpPr/>
          <p:nvPr/>
        </p:nvGrpSpPr>
        <p:grpSpPr>
          <a:xfrm>
            <a:off x="-5585807" y="36161"/>
            <a:ext cx="22505609" cy="663117"/>
            <a:chOff x="-3210580" y="576235"/>
            <a:chExt cx="22505609" cy="760471"/>
          </a:xfrm>
          <a:effectLst>
            <a:glow rad="63500">
              <a:schemeClr val="bg1">
                <a:alpha val="28000"/>
              </a:schemeClr>
            </a:glow>
          </a:effectLst>
        </p:grpSpPr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95C95EDC-A94D-4FB2-B963-663D4CF96A5B}"/>
                </a:ext>
              </a:extLst>
            </p:cNvPr>
            <p:cNvGrpSpPr/>
            <p:nvPr/>
          </p:nvGrpSpPr>
          <p:grpSpPr>
            <a:xfrm>
              <a:off x="-3210580" y="576235"/>
              <a:ext cx="11183109" cy="750872"/>
              <a:chOff x="65055" y="835233"/>
              <a:chExt cx="14182026" cy="1109250"/>
            </a:xfrm>
          </p:grpSpPr>
          <p:grpSp>
            <p:nvGrpSpPr>
              <p:cNvPr id="160" name="Group 159">
                <a:extLst>
                  <a:ext uri="{FF2B5EF4-FFF2-40B4-BE49-F238E27FC236}">
                    <a16:creationId xmlns:a16="http://schemas.microsoft.com/office/drawing/2014/main" id="{B82C9941-260D-41D3-9590-630D0EB2BE43}"/>
                  </a:ext>
                </a:extLst>
              </p:cNvPr>
              <p:cNvGrpSpPr/>
              <p:nvPr/>
            </p:nvGrpSpPr>
            <p:grpSpPr>
              <a:xfrm>
                <a:off x="65055" y="835233"/>
                <a:ext cx="4583987" cy="1099349"/>
                <a:chOff x="65055" y="835233"/>
                <a:chExt cx="4583987" cy="1099349"/>
              </a:xfrm>
            </p:grpSpPr>
            <p:grpSp>
              <p:nvGrpSpPr>
                <p:cNvPr id="219" name="Group 218">
                  <a:extLst>
                    <a:ext uri="{FF2B5EF4-FFF2-40B4-BE49-F238E27FC236}">
                      <a16:creationId xmlns:a16="http://schemas.microsoft.com/office/drawing/2014/main" id="{5F627EF3-13B3-4536-AB26-537DD134EE2B}"/>
                    </a:ext>
                  </a:extLst>
                </p:cNvPr>
                <p:cNvGrpSpPr/>
                <p:nvPr/>
              </p:nvGrpSpPr>
              <p:grpSpPr>
                <a:xfrm>
                  <a:off x="1055981" y="845134"/>
                  <a:ext cx="1197865" cy="1089448"/>
                  <a:chOff x="3153001" y="1419726"/>
                  <a:chExt cx="1197865" cy="1089448"/>
                </a:xfrm>
              </p:grpSpPr>
              <p:cxnSp>
                <p:nvCxnSpPr>
                  <p:cNvPr id="240" name="Straight Connector 239">
                    <a:extLst>
                      <a:ext uri="{FF2B5EF4-FFF2-40B4-BE49-F238E27FC236}">
                        <a16:creationId xmlns:a16="http://schemas.microsoft.com/office/drawing/2014/main" id="{7C7FE994-F1AD-4BD5-B040-FE9AE27A17C1}"/>
                      </a:ext>
                    </a:extLst>
                  </p:cNvPr>
                  <p:cNvCxnSpPr/>
                  <p:nvPr/>
                </p:nvCxnSpPr>
                <p:spPr>
                  <a:xfrm>
                    <a:off x="3153001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1" name="Straight Connector 240">
                    <a:extLst>
                      <a:ext uri="{FF2B5EF4-FFF2-40B4-BE49-F238E27FC236}">
                        <a16:creationId xmlns:a16="http://schemas.microsoft.com/office/drawing/2014/main" id="{6C6FF7A5-AA73-41A7-B31B-AA65989CC40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2" name="Straight Connector 241">
                    <a:extLst>
                      <a:ext uri="{FF2B5EF4-FFF2-40B4-BE49-F238E27FC236}">
                        <a16:creationId xmlns:a16="http://schemas.microsoft.com/office/drawing/2014/main" id="{22E54635-5810-4647-B888-02A98E430B8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3" name="Straight Connector 242">
                    <a:extLst>
                      <a:ext uri="{FF2B5EF4-FFF2-40B4-BE49-F238E27FC236}">
                        <a16:creationId xmlns:a16="http://schemas.microsoft.com/office/drawing/2014/main" id="{C82F5B17-B672-4079-B1D0-ED8C41FF06A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4" name="Straight Connector 243">
                    <a:extLst>
                      <a:ext uri="{FF2B5EF4-FFF2-40B4-BE49-F238E27FC236}">
                        <a16:creationId xmlns:a16="http://schemas.microsoft.com/office/drawing/2014/main" id="{D69F5B36-D342-41AA-933F-3E730378BCD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5" name="Straight Connector 244">
                    <a:extLst>
                      <a:ext uri="{FF2B5EF4-FFF2-40B4-BE49-F238E27FC236}">
                        <a16:creationId xmlns:a16="http://schemas.microsoft.com/office/drawing/2014/main" id="{A9876513-75CE-4708-AAEB-0D2C16235D1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6" name="Straight Connector 245">
                    <a:extLst>
                      <a:ext uri="{FF2B5EF4-FFF2-40B4-BE49-F238E27FC236}">
                        <a16:creationId xmlns:a16="http://schemas.microsoft.com/office/drawing/2014/main" id="{DCC9C835-EE7E-4A71-B35F-202A8F30545D}"/>
                      </a:ext>
                    </a:extLst>
                  </p:cNvPr>
                  <p:cNvCxnSpPr/>
                  <p:nvPr/>
                </p:nvCxnSpPr>
                <p:spPr>
                  <a:xfrm>
                    <a:off x="4350866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20" name="Group 219">
                  <a:extLst>
                    <a:ext uri="{FF2B5EF4-FFF2-40B4-BE49-F238E27FC236}">
                      <a16:creationId xmlns:a16="http://schemas.microsoft.com/office/drawing/2014/main" id="{C34D492C-9DBB-4FCF-9E52-28899EFC8003}"/>
                    </a:ext>
                  </a:extLst>
                </p:cNvPr>
                <p:cNvGrpSpPr/>
                <p:nvPr/>
              </p:nvGrpSpPr>
              <p:grpSpPr>
                <a:xfrm>
                  <a:off x="2459405" y="842566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234" name="Straight Connector 233">
                    <a:extLst>
                      <a:ext uri="{FF2B5EF4-FFF2-40B4-BE49-F238E27FC236}">
                        <a16:creationId xmlns:a16="http://schemas.microsoft.com/office/drawing/2014/main" id="{95D0D0AA-176B-4E97-A88A-3E5C08957EA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5" name="Straight Connector 234">
                    <a:extLst>
                      <a:ext uri="{FF2B5EF4-FFF2-40B4-BE49-F238E27FC236}">
                        <a16:creationId xmlns:a16="http://schemas.microsoft.com/office/drawing/2014/main" id="{9BC07E9D-DD37-4083-82E5-F160F7FD461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6" name="Straight Connector 235">
                    <a:extLst>
                      <a:ext uri="{FF2B5EF4-FFF2-40B4-BE49-F238E27FC236}">
                        <a16:creationId xmlns:a16="http://schemas.microsoft.com/office/drawing/2014/main" id="{7521FA14-B6C9-4BEA-8073-7FC3877E886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7" name="Straight Connector 236">
                    <a:extLst>
                      <a:ext uri="{FF2B5EF4-FFF2-40B4-BE49-F238E27FC236}">
                        <a16:creationId xmlns:a16="http://schemas.microsoft.com/office/drawing/2014/main" id="{BB624ECD-C068-43AE-810E-0052ED5AC64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8" name="Straight Connector 237">
                    <a:extLst>
                      <a:ext uri="{FF2B5EF4-FFF2-40B4-BE49-F238E27FC236}">
                        <a16:creationId xmlns:a16="http://schemas.microsoft.com/office/drawing/2014/main" id="{7752DE68-60D8-4EC3-A407-043705F4907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9" name="Straight Connector 238">
                    <a:extLst>
                      <a:ext uri="{FF2B5EF4-FFF2-40B4-BE49-F238E27FC236}">
                        <a16:creationId xmlns:a16="http://schemas.microsoft.com/office/drawing/2014/main" id="{39A796C4-5215-49E5-A5F5-9EDD85603E96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21" name="Group 220">
                  <a:extLst>
                    <a:ext uri="{FF2B5EF4-FFF2-40B4-BE49-F238E27FC236}">
                      <a16:creationId xmlns:a16="http://schemas.microsoft.com/office/drawing/2014/main" id="{B458443F-A38D-40B4-B734-05EA4EF7BE40}"/>
                    </a:ext>
                  </a:extLst>
                </p:cNvPr>
                <p:cNvGrpSpPr/>
                <p:nvPr/>
              </p:nvGrpSpPr>
              <p:grpSpPr>
                <a:xfrm>
                  <a:off x="3652946" y="835233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228" name="Straight Connector 227">
                    <a:extLst>
                      <a:ext uri="{FF2B5EF4-FFF2-40B4-BE49-F238E27FC236}">
                        <a16:creationId xmlns:a16="http://schemas.microsoft.com/office/drawing/2014/main" id="{BAE59C18-AE1D-41E9-89A2-8625B246D5B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9" name="Straight Connector 228">
                    <a:extLst>
                      <a:ext uri="{FF2B5EF4-FFF2-40B4-BE49-F238E27FC236}">
                        <a16:creationId xmlns:a16="http://schemas.microsoft.com/office/drawing/2014/main" id="{00D8D874-374A-4621-A79B-133E2AADE2F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0" name="Straight Connector 229">
                    <a:extLst>
                      <a:ext uri="{FF2B5EF4-FFF2-40B4-BE49-F238E27FC236}">
                        <a16:creationId xmlns:a16="http://schemas.microsoft.com/office/drawing/2014/main" id="{D0F95B71-BE24-4DB9-8E35-C8E3D836239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1" name="Straight Connector 230">
                    <a:extLst>
                      <a:ext uri="{FF2B5EF4-FFF2-40B4-BE49-F238E27FC236}">
                        <a16:creationId xmlns:a16="http://schemas.microsoft.com/office/drawing/2014/main" id="{0CB50129-FEF1-4EF1-B8ED-FF906B8D927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2" name="Straight Connector 231">
                    <a:extLst>
                      <a:ext uri="{FF2B5EF4-FFF2-40B4-BE49-F238E27FC236}">
                        <a16:creationId xmlns:a16="http://schemas.microsoft.com/office/drawing/2014/main" id="{530A670B-4F1F-4BB6-BF7D-442F7D22399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3" name="Straight Connector 232">
                    <a:extLst>
                      <a:ext uri="{FF2B5EF4-FFF2-40B4-BE49-F238E27FC236}">
                        <a16:creationId xmlns:a16="http://schemas.microsoft.com/office/drawing/2014/main" id="{3154C7F1-A7CB-468E-AEB7-965059E7DB75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22" name="Group 221">
                  <a:extLst>
                    <a:ext uri="{FF2B5EF4-FFF2-40B4-BE49-F238E27FC236}">
                      <a16:creationId xmlns:a16="http://schemas.microsoft.com/office/drawing/2014/main" id="{00D08758-1E90-48BE-86FF-D3A02AA5DB6E}"/>
                    </a:ext>
                  </a:extLst>
                </p:cNvPr>
                <p:cNvGrpSpPr/>
                <p:nvPr/>
              </p:nvGrpSpPr>
              <p:grpSpPr>
                <a:xfrm flipH="1">
                  <a:off x="65055" y="835233"/>
                  <a:ext cx="807076" cy="542156"/>
                  <a:chOff x="3354770" y="1419726"/>
                  <a:chExt cx="807076" cy="542156"/>
                </a:xfrm>
              </p:grpSpPr>
              <p:cxnSp>
                <p:nvCxnSpPr>
                  <p:cNvPr id="223" name="Straight Connector 222">
                    <a:extLst>
                      <a:ext uri="{FF2B5EF4-FFF2-40B4-BE49-F238E27FC236}">
                        <a16:creationId xmlns:a16="http://schemas.microsoft.com/office/drawing/2014/main" id="{871A48F5-32E4-475E-9C30-A50AE32C0F8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4" name="Straight Connector 223">
                    <a:extLst>
                      <a:ext uri="{FF2B5EF4-FFF2-40B4-BE49-F238E27FC236}">
                        <a16:creationId xmlns:a16="http://schemas.microsoft.com/office/drawing/2014/main" id="{29AD3006-F13C-4962-870F-4EC7E1E1DC9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5" name="Straight Connector 224">
                    <a:extLst>
                      <a:ext uri="{FF2B5EF4-FFF2-40B4-BE49-F238E27FC236}">
                        <a16:creationId xmlns:a16="http://schemas.microsoft.com/office/drawing/2014/main" id="{DDA53355-0E53-41A9-822B-F0F18CB4834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6" name="Straight Connector 225">
                    <a:extLst>
                      <a:ext uri="{FF2B5EF4-FFF2-40B4-BE49-F238E27FC236}">
                        <a16:creationId xmlns:a16="http://schemas.microsoft.com/office/drawing/2014/main" id="{545F61E5-0F7A-4FDD-9030-EA7DA2BA0F9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7" name="Straight Connector 226">
                    <a:extLst>
                      <a:ext uri="{FF2B5EF4-FFF2-40B4-BE49-F238E27FC236}">
                        <a16:creationId xmlns:a16="http://schemas.microsoft.com/office/drawing/2014/main" id="{28AF7EA3-F577-4EF3-BF9E-543B8D7F618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61" name="Group 160">
                <a:extLst>
                  <a:ext uri="{FF2B5EF4-FFF2-40B4-BE49-F238E27FC236}">
                    <a16:creationId xmlns:a16="http://schemas.microsoft.com/office/drawing/2014/main" id="{320C52FF-12F7-41E3-8174-1A839AE30908}"/>
                  </a:ext>
                </a:extLst>
              </p:cNvPr>
              <p:cNvGrpSpPr/>
              <p:nvPr/>
            </p:nvGrpSpPr>
            <p:grpSpPr>
              <a:xfrm>
                <a:off x="4862745" y="845134"/>
                <a:ext cx="4583987" cy="1099349"/>
                <a:chOff x="65055" y="835233"/>
                <a:chExt cx="4583987" cy="1099349"/>
              </a:xfrm>
            </p:grpSpPr>
            <p:grpSp>
              <p:nvGrpSpPr>
                <p:cNvPr id="191" name="Group 190">
                  <a:extLst>
                    <a:ext uri="{FF2B5EF4-FFF2-40B4-BE49-F238E27FC236}">
                      <a16:creationId xmlns:a16="http://schemas.microsoft.com/office/drawing/2014/main" id="{EE6141EC-D64F-4B6F-A4FB-298808B2FA95}"/>
                    </a:ext>
                  </a:extLst>
                </p:cNvPr>
                <p:cNvGrpSpPr/>
                <p:nvPr/>
              </p:nvGrpSpPr>
              <p:grpSpPr>
                <a:xfrm>
                  <a:off x="1055981" y="845134"/>
                  <a:ext cx="1197865" cy="1089448"/>
                  <a:chOff x="3153001" y="1419726"/>
                  <a:chExt cx="1197865" cy="1089448"/>
                </a:xfrm>
              </p:grpSpPr>
              <p:cxnSp>
                <p:nvCxnSpPr>
                  <p:cNvPr id="212" name="Straight Connector 211">
                    <a:extLst>
                      <a:ext uri="{FF2B5EF4-FFF2-40B4-BE49-F238E27FC236}">
                        <a16:creationId xmlns:a16="http://schemas.microsoft.com/office/drawing/2014/main" id="{EC9EFF63-F1EE-4301-BC4E-AFE440BED13E}"/>
                      </a:ext>
                    </a:extLst>
                  </p:cNvPr>
                  <p:cNvCxnSpPr/>
                  <p:nvPr/>
                </p:nvCxnSpPr>
                <p:spPr>
                  <a:xfrm>
                    <a:off x="3153001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3" name="Straight Connector 212">
                    <a:extLst>
                      <a:ext uri="{FF2B5EF4-FFF2-40B4-BE49-F238E27FC236}">
                        <a16:creationId xmlns:a16="http://schemas.microsoft.com/office/drawing/2014/main" id="{C7407B08-B239-48D5-B916-824B20C60C9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4" name="Straight Connector 213">
                    <a:extLst>
                      <a:ext uri="{FF2B5EF4-FFF2-40B4-BE49-F238E27FC236}">
                        <a16:creationId xmlns:a16="http://schemas.microsoft.com/office/drawing/2014/main" id="{7DC0F8B8-5914-4653-A2B4-D1E5660A72F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5" name="Straight Connector 214">
                    <a:extLst>
                      <a:ext uri="{FF2B5EF4-FFF2-40B4-BE49-F238E27FC236}">
                        <a16:creationId xmlns:a16="http://schemas.microsoft.com/office/drawing/2014/main" id="{C7840957-E26A-4D8C-9A45-8970BF0D828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6" name="Straight Connector 215">
                    <a:extLst>
                      <a:ext uri="{FF2B5EF4-FFF2-40B4-BE49-F238E27FC236}">
                        <a16:creationId xmlns:a16="http://schemas.microsoft.com/office/drawing/2014/main" id="{E1679A11-BA60-4998-AE24-5C85D84EA2F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7" name="Straight Connector 216">
                    <a:extLst>
                      <a:ext uri="{FF2B5EF4-FFF2-40B4-BE49-F238E27FC236}">
                        <a16:creationId xmlns:a16="http://schemas.microsoft.com/office/drawing/2014/main" id="{AA828ACB-EBD1-4717-A930-2B1F103DC3D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8" name="Straight Connector 217">
                    <a:extLst>
                      <a:ext uri="{FF2B5EF4-FFF2-40B4-BE49-F238E27FC236}">
                        <a16:creationId xmlns:a16="http://schemas.microsoft.com/office/drawing/2014/main" id="{6DA862CD-69EE-4DE5-96E4-5A4DBF45B09A}"/>
                      </a:ext>
                    </a:extLst>
                  </p:cNvPr>
                  <p:cNvCxnSpPr/>
                  <p:nvPr/>
                </p:nvCxnSpPr>
                <p:spPr>
                  <a:xfrm>
                    <a:off x="4350866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92" name="Group 191">
                  <a:extLst>
                    <a:ext uri="{FF2B5EF4-FFF2-40B4-BE49-F238E27FC236}">
                      <a16:creationId xmlns:a16="http://schemas.microsoft.com/office/drawing/2014/main" id="{CF95CD2D-4FD1-4B43-B47C-2C5E2D9FE69E}"/>
                    </a:ext>
                  </a:extLst>
                </p:cNvPr>
                <p:cNvGrpSpPr/>
                <p:nvPr/>
              </p:nvGrpSpPr>
              <p:grpSpPr>
                <a:xfrm>
                  <a:off x="2459405" y="842566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206" name="Straight Connector 205">
                    <a:extLst>
                      <a:ext uri="{FF2B5EF4-FFF2-40B4-BE49-F238E27FC236}">
                        <a16:creationId xmlns:a16="http://schemas.microsoft.com/office/drawing/2014/main" id="{0A992FDC-4254-42A6-8AF2-1E03740DE7C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7" name="Straight Connector 206">
                    <a:extLst>
                      <a:ext uri="{FF2B5EF4-FFF2-40B4-BE49-F238E27FC236}">
                        <a16:creationId xmlns:a16="http://schemas.microsoft.com/office/drawing/2014/main" id="{D691C09C-1E4B-4E43-85C2-B0A2BBEE98E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8" name="Straight Connector 207">
                    <a:extLst>
                      <a:ext uri="{FF2B5EF4-FFF2-40B4-BE49-F238E27FC236}">
                        <a16:creationId xmlns:a16="http://schemas.microsoft.com/office/drawing/2014/main" id="{96F8C552-D3BC-439D-A5A6-6AF253D2DC6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9" name="Straight Connector 208">
                    <a:extLst>
                      <a:ext uri="{FF2B5EF4-FFF2-40B4-BE49-F238E27FC236}">
                        <a16:creationId xmlns:a16="http://schemas.microsoft.com/office/drawing/2014/main" id="{5886EFEC-679E-4F54-A659-0D45289E9AF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0" name="Straight Connector 209">
                    <a:extLst>
                      <a:ext uri="{FF2B5EF4-FFF2-40B4-BE49-F238E27FC236}">
                        <a16:creationId xmlns:a16="http://schemas.microsoft.com/office/drawing/2014/main" id="{E667C48B-4EC3-45B2-8CC0-3948EE6C55B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1" name="Straight Connector 210">
                    <a:extLst>
                      <a:ext uri="{FF2B5EF4-FFF2-40B4-BE49-F238E27FC236}">
                        <a16:creationId xmlns:a16="http://schemas.microsoft.com/office/drawing/2014/main" id="{C99A83CF-5C61-4DFD-8132-3B0C446B94DB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93" name="Group 192">
                  <a:extLst>
                    <a:ext uri="{FF2B5EF4-FFF2-40B4-BE49-F238E27FC236}">
                      <a16:creationId xmlns:a16="http://schemas.microsoft.com/office/drawing/2014/main" id="{6BE5CEB7-092B-4EE1-B511-966197024F81}"/>
                    </a:ext>
                  </a:extLst>
                </p:cNvPr>
                <p:cNvGrpSpPr/>
                <p:nvPr/>
              </p:nvGrpSpPr>
              <p:grpSpPr>
                <a:xfrm>
                  <a:off x="3652946" y="835233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200" name="Straight Connector 199">
                    <a:extLst>
                      <a:ext uri="{FF2B5EF4-FFF2-40B4-BE49-F238E27FC236}">
                        <a16:creationId xmlns:a16="http://schemas.microsoft.com/office/drawing/2014/main" id="{E447D8CF-15B0-4BA3-8761-0C784E9AE4B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1" name="Straight Connector 200">
                    <a:extLst>
                      <a:ext uri="{FF2B5EF4-FFF2-40B4-BE49-F238E27FC236}">
                        <a16:creationId xmlns:a16="http://schemas.microsoft.com/office/drawing/2014/main" id="{7216C3DF-0C7A-4B53-B301-D4E043D6438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2" name="Straight Connector 201">
                    <a:extLst>
                      <a:ext uri="{FF2B5EF4-FFF2-40B4-BE49-F238E27FC236}">
                        <a16:creationId xmlns:a16="http://schemas.microsoft.com/office/drawing/2014/main" id="{4DE6ED6D-A167-4E15-882B-098D43B5F32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3" name="Straight Connector 202">
                    <a:extLst>
                      <a:ext uri="{FF2B5EF4-FFF2-40B4-BE49-F238E27FC236}">
                        <a16:creationId xmlns:a16="http://schemas.microsoft.com/office/drawing/2014/main" id="{425F0942-B47C-4229-BA61-C45BE42513A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4" name="Straight Connector 203">
                    <a:extLst>
                      <a:ext uri="{FF2B5EF4-FFF2-40B4-BE49-F238E27FC236}">
                        <a16:creationId xmlns:a16="http://schemas.microsoft.com/office/drawing/2014/main" id="{6F930725-46C4-4862-8EC6-25235CF028B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5" name="Straight Connector 204">
                    <a:extLst>
                      <a:ext uri="{FF2B5EF4-FFF2-40B4-BE49-F238E27FC236}">
                        <a16:creationId xmlns:a16="http://schemas.microsoft.com/office/drawing/2014/main" id="{A8E9E68D-CE49-4815-8025-CC8413C719CA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94" name="Group 193">
                  <a:extLst>
                    <a:ext uri="{FF2B5EF4-FFF2-40B4-BE49-F238E27FC236}">
                      <a16:creationId xmlns:a16="http://schemas.microsoft.com/office/drawing/2014/main" id="{10EE9D7D-A82A-48C9-823F-11F4E3BE43FA}"/>
                    </a:ext>
                  </a:extLst>
                </p:cNvPr>
                <p:cNvGrpSpPr/>
                <p:nvPr/>
              </p:nvGrpSpPr>
              <p:grpSpPr>
                <a:xfrm flipH="1">
                  <a:off x="65055" y="835233"/>
                  <a:ext cx="807076" cy="542156"/>
                  <a:chOff x="3354770" y="1419726"/>
                  <a:chExt cx="807076" cy="542156"/>
                </a:xfrm>
              </p:grpSpPr>
              <p:cxnSp>
                <p:nvCxnSpPr>
                  <p:cNvPr id="195" name="Straight Connector 194">
                    <a:extLst>
                      <a:ext uri="{FF2B5EF4-FFF2-40B4-BE49-F238E27FC236}">
                        <a16:creationId xmlns:a16="http://schemas.microsoft.com/office/drawing/2014/main" id="{EEE23155-1FCF-48BC-B85B-FB6C3F3FDE7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6" name="Straight Connector 195">
                    <a:extLst>
                      <a:ext uri="{FF2B5EF4-FFF2-40B4-BE49-F238E27FC236}">
                        <a16:creationId xmlns:a16="http://schemas.microsoft.com/office/drawing/2014/main" id="{2C81FC1D-5ACE-4A79-A924-D3F95D93C9C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7" name="Straight Connector 196">
                    <a:extLst>
                      <a:ext uri="{FF2B5EF4-FFF2-40B4-BE49-F238E27FC236}">
                        <a16:creationId xmlns:a16="http://schemas.microsoft.com/office/drawing/2014/main" id="{B1934DFA-D455-4951-9351-8B5BAD6D450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8" name="Straight Connector 197">
                    <a:extLst>
                      <a:ext uri="{FF2B5EF4-FFF2-40B4-BE49-F238E27FC236}">
                        <a16:creationId xmlns:a16="http://schemas.microsoft.com/office/drawing/2014/main" id="{D3BE40F5-8131-4A2C-BA87-ABA6E18F04C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9" name="Straight Connector 198">
                    <a:extLst>
                      <a:ext uri="{FF2B5EF4-FFF2-40B4-BE49-F238E27FC236}">
                        <a16:creationId xmlns:a16="http://schemas.microsoft.com/office/drawing/2014/main" id="{1C2CB0A5-F9EC-4960-91A2-885A758AC10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62" name="Group 161">
                <a:extLst>
                  <a:ext uri="{FF2B5EF4-FFF2-40B4-BE49-F238E27FC236}">
                    <a16:creationId xmlns:a16="http://schemas.microsoft.com/office/drawing/2014/main" id="{5BEFDD77-8432-4A74-9D8B-D3F1E5D56B85}"/>
                  </a:ext>
                </a:extLst>
              </p:cNvPr>
              <p:cNvGrpSpPr/>
              <p:nvPr/>
            </p:nvGrpSpPr>
            <p:grpSpPr>
              <a:xfrm>
                <a:off x="9663094" y="842566"/>
                <a:ext cx="4583987" cy="1099349"/>
                <a:chOff x="65055" y="835233"/>
                <a:chExt cx="4583987" cy="1099349"/>
              </a:xfrm>
            </p:grpSpPr>
            <p:grpSp>
              <p:nvGrpSpPr>
                <p:cNvPr id="163" name="Group 162">
                  <a:extLst>
                    <a:ext uri="{FF2B5EF4-FFF2-40B4-BE49-F238E27FC236}">
                      <a16:creationId xmlns:a16="http://schemas.microsoft.com/office/drawing/2014/main" id="{2FCDAE09-F859-4DBB-8CCC-4FE939944255}"/>
                    </a:ext>
                  </a:extLst>
                </p:cNvPr>
                <p:cNvGrpSpPr/>
                <p:nvPr/>
              </p:nvGrpSpPr>
              <p:grpSpPr>
                <a:xfrm>
                  <a:off x="1055981" y="845134"/>
                  <a:ext cx="1197865" cy="1089448"/>
                  <a:chOff x="3153001" y="1419726"/>
                  <a:chExt cx="1197865" cy="1089448"/>
                </a:xfrm>
              </p:grpSpPr>
              <p:cxnSp>
                <p:nvCxnSpPr>
                  <p:cNvPr id="184" name="Straight Connector 183">
                    <a:extLst>
                      <a:ext uri="{FF2B5EF4-FFF2-40B4-BE49-F238E27FC236}">
                        <a16:creationId xmlns:a16="http://schemas.microsoft.com/office/drawing/2014/main" id="{04717999-9B41-4B2C-AE6D-EC79E7B95B56}"/>
                      </a:ext>
                    </a:extLst>
                  </p:cNvPr>
                  <p:cNvCxnSpPr/>
                  <p:nvPr/>
                </p:nvCxnSpPr>
                <p:spPr>
                  <a:xfrm>
                    <a:off x="3153001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5" name="Straight Connector 184">
                    <a:extLst>
                      <a:ext uri="{FF2B5EF4-FFF2-40B4-BE49-F238E27FC236}">
                        <a16:creationId xmlns:a16="http://schemas.microsoft.com/office/drawing/2014/main" id="{7A080C8F-CCCB-470E-96CE-D7AA90DA5DD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6" name="Straight Connector 185">
                    <a:extLst>
                      <a:ext uri="{FF2B5EF4-FFF2-40B4-BE49-F238E27FC236}">
                        <a16:creationId xmlns:a16="http://schemas.microsoft.com/office/drawing/2014/main" id="{EC66AE47-F102-4F8B-9E0D-9851EA74FFC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7" name="Straight Connector 186">
                    <a:extLst>
                      <a:ext uri="{FF2B5EF4-FFF2-40B4-BE49-F238E27FC236}">
                        <a16:creationId xmlns:a16="http://schemas.microsoft.com/office/drawing/2014/main" id="{573084A4-F259-440C-A45E-C9B331A660F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8" name="Straight Connector 187">
                    <a:extLst>
                      <a:ext uri="{FF2B5EF4-FFF2-40B4-BE49-F238E27FC236}">
                        <a16:creationId xmlns:a16="http://schemas.microsoft.com/office/drawing/2014/main" id="{3BE68C13-79A2-4C75-9978-1AA7DFE1C73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9" name="Straight Connector 188">
                    <a:extLst>
                      <a:ext uri="{FF2B5EF4-FFF2-40B4-BE49-F238E27FC236}">
                        <a16:creationId xmlns:a16="http://schemas.microsoft.com/office/drawing/2014/main" id="{BBBB11C6-5991-498C-A065-48732245520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0" name="Straight Connector 189">
                    <a:extLst>
                      <a:ext uri="{FF2B5EF4-FFF2-40B4-BE49-F238E27FC236}">
                        <a16:creationId xmlns:a16="http://schemas.microsoft.com/office/drawing/2014/main" id="{5C886D12-675E-4D2F-BBD2-292D4C04E00F}"/>
                      </a:ext>
                    </a:extLst>
                  </p:cNvPr>
                  <p:cNvCxnSpPr/>
                  <p:nvPr/>
                </p:nvCxnSpPr>
                <p:spPr>
                  <a:xfrm>
                    <a:off x="4350866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64" name="Group 163">
                  <a:extLst>
                    <a:ext uri="{FF2B5EF4-FFF2-40B4-BE49-F238E27FC236}">
                      <a16:creationId xmlns:a16="http://schemas.microsoft.com/office/drawing/2014/main" id="{4FD8A4EF-93CF-44A2-9ABC-5471910DE4E3}"/>
                    </a:ext>
                  </a:extLst>
                </p:cNvPr>
                <p:cNvGrpSpPr/>
                <p:nvPr/>
              </p:nvGrpSpPr>
              <p:grpSpPr>
                <a:xfrm>
                  <a:off x="2459405" y="842566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178" name="Straight Connector 177">
                    <a:extLst>
                      <a:ext uri="{FF2B5EF4-FFF2-40B4-BE49-F238E27FC236}">
                        <a16:creationId xmlns:a16="http://schemas.microsoft.com/office/drawing/2014/main" id="{15E64CDC-0C59-47B2-84BA-3E4099C3485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9" name="Straight Connector 178">
                    <a:extLst>
                      <a:ext uri="{FF2B5EF4-FFF2-40B4-BE49-F238E27FC236}">
                        <a16:creationId xmlns:a16="http://schemas.microsoft.com/office/drawing/2014/main" id="{30EF33B4-6789-4D5D-BDBA-7BB173915AB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0" name="Straight Connector 179">
                    <a:extLst>
                      <a:ext uri="{FF2B5EF4-FFF2-40B4-BE49-F238E27FC236}">
                        <a16:creationId xmlns:a16="http://schemas.microsoft.com/office/drawing/2014/main" id="{7D4C6598-5505-4A64-8732-7BE7B53EB40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1" name="Straight Connector 180">
                    <a:extLst>
                      <a:ext uri="{FF2B5EF4-FFF2-40B4-BE49-F238E27FC236}">
                        <a16:creationId xmlns:a16="http://schemas.microsoft.com/office/drawing/2014/main" id="{52157959-02CB-47DB-BCDD-460902A7BBB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2" name="Straight Connector 181">
                    <a:extLst>
                      <a:ext uri="{FF2B5EF4-FFF2-40B4-BE49-F238E27FC236}">
                        <a16:creationId xmlns:a16="http://schemas.microsoft.com/office/drawing/2014/main" id="{0941BBDC-F978-462B-976B-78EFE37B085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3" name="Straight Connector 182">
                    <a:extLst>
                      <a:ext uri="{FF2B5EF4-FFF2-40B4-BE49-F238E27FC236}">
                        <a16:creationId xmlns:a16="http://schemas.microsoft.com/office/drawing/2014/main" id="{D912ABC7-055B-47F4-BFD5-CECE8A57E523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65" name="Group 164">
                  <a:extLst>
                    <a:ext uri="{FF2B5EF4-FFF2-40B4-BE49-F238E27FC236}">
                      <a16:creationId xmlns:a16="http://schemas.microsoft.com/office/drawing/2014/main" id="{AF265BED-AD70-4496-AA48-AFB7E7B23409}"/>
                    </a:ext>
                  </a:extLst>
                </p:cNvPr>
                <p:cNvGrpSpPr/>
                <p:nvPr/>
              </p:nvGrpSpPr>
              <p:grpSpPr>
                <a:xfrm>
                  <a:off x="3652946" y="835233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172" name="Straight Connector 171">
                    <a:extLst>
                      <a:ext uri="{FF2B5EF4-FFF2-40B4-BE49-F238E27FC236}">
                        <a16:creationId xmlns:a16="http://schemas.microsoft.com/office/drawing/2014/main" id="{FB08198A-DAE2-4101-843D-1CFD6A3A2CE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3" name="Straight Connector 172">
                    <a:extLst>
                      <a:ext uri="{FF2B5EF4-FFF2-40B4-BE49-F238E27FC236}">
                        <a16:creationId xmlns:a16="http://schemas.microsoft.com/office/drawing/2014/main" id="{0BBD9A0D-E095-44FA-9F81-5EE85C26DBD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4" name="Straight Connector 173">
                    <a:extLst>
                      <a:ext uri="{FF2B5EF4-FFF2-40B4-BE49-F238E27FC236}">
                        <a16:creationId xmlns:a16="http://schemas.microsoft.com/office/drawing/2014/main" id="{A60BB336-952B-4B8B-B0C3-5B7E2D019A3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5" name="Straight Connector 174">
                    <a:extLst>
                      <a:ext uri="{FF2B5EF4-FFF2-40B4-BE49-F238E27FC236}">
                        <a16:creationId xmlns:a16="http://schemas.microsoft.com/office/drawing/2014/main" id="{90E16D72-54B8-4A37-A0AA-E8FA4D8E898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6" name="Straight Connector 175">
                    <a:extLst>
                      <a:ext uri="{FF2B5EF4-FFF2-40B4-BE49-F238E27FC236}">
                        <a16:creationId xmlns:a16="http://schemas.microsoft.com/office/drawing/2014/main" id="{122B54C1-238C-420C-BE09-34A2029CE09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7" name="Straight Connector 176">
                    <a:extLst>
                      <a:ext uri="{FF2B5EF4-FFF2-40B4-BE49-F238E27FC236}">
                        <a16:creationId xmlns:a16="http://schemas.microsoft.com/office/drawing/2014/main" id="{8C884679-BB76-4BDC-8982-3BD2891E0699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66" name="Group 165">
                  <a:extLst>
                    <a:ext uri="{FF2B5EF4-FFF2-40B4-BE49-F238E27FC236}">
                      <a16:creationId xmlns:a16="http://schemas.microsoft.com/office/drawing/2014/main" id="{AF55C9F9-F6A4-42A3-BE60-E5CDA49484CB}"/>
                    </a:ext>
                  </a:extLst>
                </p:cNvPr>
                <p:cNvGrpSpPr/>
                <p:nvPr/>
              </p:nvGrpSpPr>
              <p:grpSpPr>
                <a:xfrm flipH="1">
                  <a:off x="65055" y="835233"/>
                  <a:ext cx="807076" cy="542156"/>
                  <a:chOff x="3354770" y="1419726"/>
                  <a:chExt cx="807076" cy="542156"/>
                </a:xfrm>
              </p:grpSpPr>
              <p:cxnSp>
                <p:nvCxnSpPr>
                  <p:cNvPr id="167" name="Straight Connector 166">
                    <a:extLst>
                      <a:ext uri="{FF2B5EF4-FFF2-40B4-BE49-F238E27FC236}">
                        <a16:creationId xmlns:a16="http://schemas.microsoft.com/office/drawing/2014/main" id="{9581DE74-6EF6-41AC-856D-73F8ABC568C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8" name="Straight Connector 167">
                    <a:extLst>
                      <a:ext uri="{FF2B5EF4-FFF2-40B4-BE49-F238E27FC236}">
                        <a16:creationId xmlns:a16="http://schemas.microsoft.com/office/drawing/2014/main" id="{0EB3B0F8-22C2-4BAD-80BC-836FA547DC0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9" name="Straight Connector 168">
                    <a:extLst>
                      <a:ext uri="{FF2B5EF4-FFF2-40B4-BE49-F238E27FC236}">
                        <a16:creationId xmlns:a16="http://schemas.microsoft.com/office/drawing/2014/main" id="{0798F9CC-85E7-449D-A269-F89A3D3673D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0" name="Straight Connector 169">
                    <a:extLst>
                      <a:ext uri="{FF2B5EF4-FFF2-40B4-BE49-F238E27FC236}">
                        <a16:creationId xmlns:a16="http://schemas.microsoft.com/office/drawing/2014/main" id="{0D88ABCD-94ED-471D-B789-1CC34A9CD04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1" name="Straight Connector 170">
                    <a:extLst>
                      <a:ext uri="{FF2B5EF4-FFF2-40B4-BE49-F238E27FC236}">
                        <a16:creationId xmlns:a16="http://schemas.microsoft.com/office/drawing/2014/main" id="{E6A1A18D-5CC1-4B48-9591-C64F58E6BBB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A9E52F1F-6866-4C1F-B29C-4082DEFD6DF6}"/>
                </a:ext>
              </a:extLst>
            </p:cNvPr>
            <p:cNvGrpSpPr/>
            <p:nvPr/>
          </p:nvGrpSpPr>
          <p:grpSpPr>
            <a:xfrm>
              <a:off x="8111920" y="585834"/>
              <a:ext cx="11183109" cy="750872"/>
              <a:chOff x="65055" y="835233"/>
              <a:chExt cx="14182026" cy="1109250"/>
            </a:xfrm>
          </p:grpSpPr>
          <p:grpSp>
            <p:nvGrpSpPr>
              <p:cNvPr id="73" name="Group 72">
                <a:extLst>
                  <a:ext uri="{FF2B5EF4-FFF2-40B4-BE49-F238E27FC236}">
                    <a16:creationId xmlns:a16="http://schemas.microsoft.com/office/drawing/2014/main" id="{17D548E2-EF66-46E5-83C4-13520CB7411F}"/>
                  </a:ext>
                </a:extLst>
              </p:cNvPr>
              <p:cNvGrpSpPr/>
              <p:nvPr/>
            </p:nvGrpSpPr>
            <p:grpSpPr>
              <a:xfrm>
                <a:off x="65055" y="835233"/>
                <a:ext cx="4583987" cy="1099349"/>
                <a:chOff x="65055" y="835233"/>
                <a:chExt cx="4583987" cy="1099349"/>
              </a:xfrm>
            </p:grpSpPr>
            <p:grpSp>
              <p:nvGrpSpPr>
                <p:cNvPr id="132" name="Group 131">
                  <a:extLst>
                    <a:ext uri="{FF2B5EF4-FFF2-40B4-BE49-F238E27FC236}">
                      <a16:creationId xmlns:a16="http://schemas.microsoft.com/office/drawing/2014/main" id="{4EC58A83-9DC6-4E23-AC81-1CC109C2AD79}"/>
                    </a:ext>
                  </a:extLst>
                </p:cNvPr>
                <p:cNvGrpSpPr/>
                <p:nvPr/>
              </p:nvGrpSpPr>
              <p:grpSpPr>
                <a:xfrm>
                  <a:off x="1055981" y="845134"/>
                  <a:ext cx="1197865" cy="1089448"/>
                  <a:chOff x="3153001" y="1419726"/>
                  <a:chExt cx="1197865" cy="1089448"/>
                </a:xfrm>
              </p:grpSpPr>
              <p:cxnSp>
                <p:nvCxnSpPr>
                  <p:cNvPr id="153" name="Straight Connector 152">
                    <a:extLst>
                      <a:ext uri="{FF2B5EF4-FFF2-40B4-BE49-F238E27FC236}">
                        <a16:creationId xmlns:a16="http://schemas.microsoft.com/office/drawing/2014/main" id="{9D6E1FBF-F120-45D1-A1B8-AA899F6B930D}"/>
                      </a:ext>
                    </a:extLst>
                  </p:cNvPr>
                  <p:cNvCxnSpPr/>
                  <p:nvPr/>
                </p:nvCxnSpPr>
                <p:spPr>
                  <a:xfrm>
                    <a:off x="3153001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4" name="Straight Connector 153">
                    <a:extLst>
                      <a:ext uri="{FF2B5EF4-FFF2-40B4-BE49-F238E27FC236}">
                        <a16:creationId xmlns:a16="http://schemas.microsoft.com/office/drawing/2014/main" id="{758EBC97-EADE-43C2-A671-6FEAAC3441C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5" name="Straight Connector 154">
                    <a:extLst>
                      <a:ext uri="{FF2B5EF4-FFF2-40B4-BE49-F238E27FC236}">
                        <a16:creationId xmlns:a16="http://schemas.microsoft.com/office/drawing/2014/main" id="{0B125508-448A-46E0-9D93-68C224E54E0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6" name="Straight Connector 155">
                    <a:extLst>
                      <a:ext uri="{FF2B5EF4-FFF2-40B4-BE49-F238E27FC236}">
                        <a16:creationId xmlns:a16="http://schemas.microsoft.com/office/drawing/2014/main" id="{1030EC2C-AEC6-4FF4-B37D-411BDC3F236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7" name="Straight Connector 156">
                    <a:extLst>
                      <a:ext uri="{FF2B5EF4-FFF2-40B4-BE49-F238E27FC236}">
                        <a16:creationId xmlns:a16="http://schemas.microsoft.com/office/drawing/2014/main" id="{78B8C113-371B-4990-9E07-A7DA0D4AC87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8" name="Straight Connector 157">
                    <a:extLst>
                      <a:ext uri="{FF2B5EF4-FFF2-40B4-BE49-F238E27FC236}">
                        <a16:creationId xmlns:a16="http://schemas.microsoft.com/office/drawing/2014/main" id="{EF5599AC-1B9B-4BD3-9E62-F02A54AECFF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9" name="Straight Connector 158">
                    <a:extLst>
                      <a:ext uri="{FF2B5EF4-FFF2-40B4-BE49-F238E27FC236}">
                        <a16:creationId xmlns:a16="http://schemas.microsoft.com/office/drawing/2014/main" id="{6BE3548B-B31D-4651-93F5-C9C1DF6270B4}"/>
                      </a:ext>
                    </a:extLst>
                  </p:cNvPr>
                  <p:cNvCxnSpPr/>
                  <p:nvPr/>
                </p:nvCxnSpPr>
                <p:spPr>
                  <a:xfrm>
                    <a:off x="4350866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33" name="Group 132">
                  <a:extLst>
                    <a:ext uri="{FF2B5EF4-FFF2-40B4-BE49-F238E27FC236}">
                      <a16:creationId xmlns:a16="http://schemas.microsoft.com/office/drawing/2014/main" id="{E598F10E-CE15-4EF3-8162-F3957FC9CEAA}"/>
                    </a:ext>
                  </a:extLst>
                </p:cNvPr>
                <p:cNvGrpSpPr/>
                <p:nvPr/>
              </p:nvGrpSpPr>
              <p:grpSpPr>
                <a:xfrm>
                  <a:off x="2459405" y="842566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147" name="Straight Connector 146">
                    <a:extLst>
                      <a:ext uri="{FF2B5EF4-FFF2-40B4-BE49-F238E27FC236}">
                        <a16:creationId xmlns:a16="http://schemas.microsoft.com/office/drawing/2014/main" id="{5AB6E8B3-2038-4B43-8BCA-BCB3D4D97BE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8" name="Straight Connector 147">
                    <a:extLst>
                      <a:ext uri="{FF2B5EF4-FFF2-40B4-BE49-F238E27FC236}">
                        <a16:creationId xmlns:a16="http://schemas.microsoft.com/office/drawing/2014/main" id="{386CE5C5-4D45-4FC6-96CE-492C5ED4119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9" name="Straight Connector 148">
                    <a:extLst>
                      <a:ext uri="{FF2B5EF4-FFF2-40B4-BE49-F238E27FC236}">
                        <a16:creationId xmlns:a16="http://schemas.microsoft.com/office/drawing/2014/main" id="{863985FA-F2C8-4E49-AE96-A655D80C13F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0" name="Straight Connector 149">
                    <a:extLst>
                      <a:ext uri="{FF2B5EF4-FFF2-40B4-BE49-F238E27FC236}">
                        <a16:creationId xmlns:a16="http://schemas.microsoft.com/office/drawing/2014/main" id="{758BEA97-1DEA-4786-AD1B-2D9BE1B53F8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1" name="Straight Connector 150">
                    <a:extLst>
                      <a:ext uri="{FF2B5EF4-FFF2-40B4-BE49-F238E27FC236}">
                        <a16:creationId xmlns:a16="http://schemas.microsoft.com/office/drawing/2014/main" id="{9CB1E751-C283-4F18-A57F-C8A16C60653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2" name="Straight Connector 151">
                    <a:extLst>
                      <a:ext uri="{FF2B5EF4-FFF2-40B4-BE49-F238E27FC236}">
                        <a16:creationId xmlns:a16="http://schemas.microsoft.com/office/drawing/2014/main" id="{43D463D7-B008-485D-8281-552ABFA2DF1A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34" name="Group 133">
                  <a:extLst>
                    <a:ext uri="{FF2B5EF4-FFF2-40B4-BE49-F238E27FC236}">
                      <a16:creationId xmlns:a16="http://schemas.microsoft.com/office/drawing/2014/main" id="{6E24E895-45A2-4A22-9D62-E6E2560F786F}"/>
                    </a:ext>
                  </a:extLst>
                </p:cNvPr>
                <p:cNvGrpSpPr/>
                <p:nvPr/>
              </p:nvGrpSpPr>
              <p:grpSpPr>
                <a:xfrm>
                  <a:off x="3652946" y="835233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141" name="Straight Connector 140">
                    <a:extLst>
                      <a:ext uri="{FF2B5EF4-FFF2-40B4-BE49-F238E27FC236}">
                        <a16:creationId xmlns:a16="http://schemas.microsoft.com/office/drawing/2014/main" id="{5ED475A2-159D-4F91-9F37-231366AFCC5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2" name="Straight Connector 141">
                    <a:extLst>
                      <a:ext uri="{FF2B5EF4-FFF2-40B4-BE49-F238E27FC236}">
                        <a16:creationId xmlns:a16="http://schemas.microsoft.com/office/drawing/2014/main" id="{72C68B1F-F8D9-4480-BF7C-BAF64B3A49A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3" name="Straight Connector 142">
                    <a:extLst>
                      <a:ext uri="{FF2B5EF4-FFF2-40B4-BE49-F238E27FC236}">
                        <a16:creationId xmlns:a16="http://schemas.microsoft.com/office/drawing/2014/main" id="{A67888E0-D636-4846-B064-DCF7187AA80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4" name="Straight Connector 143">
                    <a:extLst>
                      <a:ext uri="{FF2B5EF4-FFF2-40B4-BE49-F238E27FC236}">
                        <a16:creationId xmlns:a16="http://schemas.microsoft.com/office/drawing/2014/main" id="{179A4BD9-4C02-4924-9E24-2BFFCEB003D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5" name="Straight Connector 144">
                    <a:extLst>
                      <a:ext uri="{FF2B5EF4-FFF2-40B4-BE49-F238E27FC236}">
                        <a16:creationId xmlns:a16="http://schemas.microsoft.com/office/drawing/2014/main" id="{CC6FCA1C-A781-4F99-A14B-CE169865116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6" name="Straight Connector 145">
                    <a:extLst>
                      <a:ext uri="{FF2B5EF4-FFF2-40B4-BE49-F238E27FC236}">
                        <a16:creationId xmlns:a16="http://schemas.microsoft.com/office/drawing/2014/main" id="{54FCEF49-3777-4D5F-9C9A-71931CB9F438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35" name="Group 134">
                  <a:extLst>
                    <a:ext uri="{FF2B5EF4-FFF2-40B4-BE49-F238E27FC236}">
                      <a16:creationId xmlns:a16="http://schemas.microsoft.com/office/drawing/2014/main" id="{B04DCCFD-702C-47E0-9547-8FCDA879166F}"/>
                    </a:ext>
                  </a:extLst>
                </p:cNvPr>
                <p:cNvGrpSpPr/>
                <p:nvPr/>
              </p:nvGrpSpPr>
              <p:grpSpPr>
                <a:xfrm flipH="1">
                  <a:off x="65055" y="835233"/>
                  <a:ext cx="807076" cy="542156"/>
                  <a:chOff x="3354770" y="1419726"/>
                  <a:chExt cx="807076" cy="542156"/>
                </a:xfrm>
              </p:grpSpPr>
              <p:cxnSp>
                <p:nvCxnSpPr>
                  <p:cNvPr id="136" name="Straight Connector 135">
                    <a:extLst>
                      <a:ext uri="{FF2B5EF4-FFF2-40B4-BE49-F238E27FC236}">
                        <a16:creationId xmlns:a16="http://schemas.microsoft.com/office/drawing/2014/main" id="{D8121503-6539-406E-891A-7F815FE3AD7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7" name="Straight Connector 136">
                    <a:extLst>
                      <a:ext uri="{FF2B5EF4-FFF2-40B4-BE49-F238E27FC236}">
                        <a16:creationId xmlns:a16="http://schemas.microsoft.com/office/drawing/2014/main" id="{1E3F570F-2AC2-48DB-B6D5-F35152902D8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8" name="Straight Connector 137">
                    <a:extLst>
                      <a:ext uri="{FF2B5EF4-FFF2-40B4-BE49-F238E27FC236}">
                        <a16:creationId xmlns:a16="http://schemas.microsoft.com/office/drawing/2014/main" id="{DDA247D3-2163-4435-A834-8AA6AFFF8DC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9" name="Straight Connector 138">
                    <a:extLst>
                      <a:ext uri="{FF2B5EF4-FFF2-40B4-BE49-F238E27FC236}">
                        <a16:creationId xmlns:a16="http://schemas.microsoft.com/office/drawing/2014/main" id="{33BE26E0-AEBD-4813-BCCD-A5331D5F4D9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0" name="Straight Connector 139">
                    <a:extLst>
                      <a:ext uri="{FF2B5EF4-FFF2-40B4-BE49-F238E27FC236}">
                        <a16:creationId xmlns:a16="http://schemas.microsoft.com/office/drawing/2014/main" id="{88B757C4-0424-41FC-8006-E670377E6F2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74" name="Group 73">
                <a:extLst>
                  <a:ext uri="{FF2B5EF4-FFF2-40B4-BE49-F238E27FC236}">
                    <a16:creationId xmlns:a16="http://schemas.microsoft.com/office/drawing/2014/main" id="{8FBD9A2B-78FB-4033-9925-E572C5386258}"/>
                  </a:ext>
                </a:extLst>
              </p:cNvPr>
              <p:cNvGrpSpPr/>
              <p:nvPr/>
            </p:nvGrpSpPr>
            <p:grpSpPr>
              <a:xfrm>
                <a:off x="4862745" y="845134"/>
                <a:ext cx="4583987" cy="1099349"/>
                <a:chOff x="65055" y="835233"/>
                <a:chExt cx="4583987" cy="1099349"/>
              </a:xfrm>
            </p:grpSpPr>
            <p:grpSp>
              <p:nvGrpSpPr>
                <p:cNvPr id="104" name="Group 103">
                  <a:extLst>
                    <a:ext uri="{FF2B5EF4-FFF2-40B4-BE49-F238E27FC236}">
                      <a16:creationId xmlns:a16="http://schemas.microsoft.com/office/drawing/2014/main" id="{2FD3EB18-EC5D-4B8C-A410-DAA952BE6287}"/>
                    </a:ext>
                  </a:extLst>
                </p:cNvPr>
                <p:cNvGrpSpPr/>
                <p:nvPr/>
              </p:nvGrpSpPr>
              <p:grpSpPr>
                <a:xfrm>
                  <a:off x="1055981" y="845134"/>
                  <a:ext cx="1197865" cy="1089448"/>
                  <a:chOff x="3153001" y="1419726"/>
                  <a:chExt cx="1197865" cy="1089448"/>
                </a:xfrm>
              </p:grpSpPr>
              <p:cxnSp>
                <p:nvCxnSpPr>
                  <p:cNvPr id="125" name="Straight Connector 124">
                    <a:extLst>
                      <a:ext uri="{FF2B5EF4-FFF2-40B4-BE49-F238E27FC236}">
                        <a16:creationId xmlns:a16="http://schemas.microsoft.com/office/drawing/2014/main" id="{58C95CDA-FE5A-4B9C-B673-98DE2B8C435D}"/>
                      </a:ext>
                    </a:extLst>
                  </p:cNvPr>
                  <p:cNvCxnSpPr/>
                  <p:nvPr/>
                </p:nvCxnSpPr>
                <p:spPr>
                  <a:xfrm>
                    <a:off x="3153001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6" name="Straight Connector 125">
                    <a:extLst>
                      <a:ext uri="{FF2B5EF4-FFF2-40B4-BE49-F238E27FC236}">
                        <a16:creationId xmlns:a16="http://schemas.microsoft.com/office/drawing/2014/main" id="{ED7CA8E5-BF30-43ED-ABA1-FAD25A8A23F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7" name="Straight Connector 126">
                    <a:extLst>
                      <a:ext uri="{FF2B5EF4-FFF2-40B4-BE49-F238E27FC236}">
                        <a16:creationId xmlns:a16="http://schemas.microsoft.com/office/drawing/2014/main" id="{318D4C15-9AF6-4A2A-A0F8-58CE57A9A31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8" name="Straight Connector 127">
                    <a:extLst>
                      <a:ext uri="{FF2B5EF4-FFF2-40B4-BE49-F238E27FC236}">
                        <a16:creationId xmlns:a16="http://schemas.microsoft.com/office/drawing/2014/main" id="{3D5207D1-FDE3-4949-B91E-711544DFDF2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9" name="Straight Connector 128">
                    <a:extLst>
                      <a:ext uri="{FF2B5EF4-FFF2-40B4-BE49-F238E27FC236}">
                        <a16:creationId xmlns:a16="http://schemas.microsoft.com/office/drawing/2014/main" id="{642326EA-7578-4D08-8180-FB375E1D265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0" name="Straight Connector 129">
                    <a:extLst>
                      <a:ext uri="{FF2B5EF4-FFF2-40B4-BE49-F238E27FC236}">
                        <a16:creationId xmlns:a16="http://schemas.microsoft.com/office/drawing/2014/main" id="{1D58DD20-7EED-4E38-AB7C-96E5AEA9709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1" name="Straight Connector 130">
                    <a:extLst>
                      <a:ext uri="{FF2B5EF4-FFF2-40B4-BE49-F238E27FC236}">
                        <a16:creationId xmlns:a16="http://schemas.microsoft.com/office/drawing/2014/main" id="{0A84C7B1-D180-46AD-A059-C3263DD3CB34}"/>
                      </a:ext>
                    </a:extLst>
                  </p:cNvPr>
                  <p:cNvCxnSpPr/>
                  <p:nvPr/>
                </p:nvCxnSpPr>
                <p:spPr>
                  <a:xfrm>
                    <a:off x="4350866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05" name="Group 104">
                  <a:extLst>
                    <a:ext uri="{FF2B5EF4-FFF2-40B4-BE49-F238E27FC236}">
                      <a16:creationId xmlns:a16="http://schemas.microsoft.com/office/drawing/2014/main" id="{4986113A-F233-4961-A7FC-78898FBACC00}"/>
                    </a:ext>
                  </a:extLst>
                </p:cNvPr>
                <p:cNvGrpSpPr/>
                <p:nvPr/>
              </p:nvGrpSpPr>
              <p:grpSpPr>
                <a:xfrm>
                  <a:off x="2459405" y="842566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119" name="Straight Connector 118">
                    <a:extLst>
                      <a:ext uri="{FF2B5EF4-FFF2-40B4-BE49-F238E27FC236}">
                        <a16:creationId xmlns:a16="http://schemas.microsoft.com/office/drawing/2014/main" id="{07D32B5D-E69F-4DA8-BC16-E6DB159F04D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0" name="Straight Connector 119">
                    <a:extLst>
                      <a:ext uri="{FF2B5EF4-FFF2-40B4-BE49-F238E27FC236}">
                        <a16:creationId xmlns:a16="http://schemas.microsoft.com/office/drawing/2014/main" id="{5E23920A-33D8-46C5-B01F-191E602D782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1" name="Straight Connector 120">
                    <a:extLst>
                      <a:ext uri="{FF2B5EF4-FFF2-40B4-BE49-F238E27FC236}">
                        <a16:creationId xmlns:a16="http://schemas.microsoft.com/office/drawing/2014/main" id="{67D984BE-C8BD-42D7-872C-F95E62DBC2F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2" name="Straight Connector 121">
                    <a:extLst>
                      <a:ext uri="{FF2B5EF4-FFF2-40B4-BE49-F238E27FC236}">
                        <a16:creationId xmlns:a16="http://schemas.microsoft.com/office/drawing/2014/main" id="{5443B5F3-726E-4C13-974A-14AFD75DD6A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3" name="Straight Connector 122">
                    <a:extLst>
                      <a:ext uri="{FF2B5EF4-FFF2-40B4-BE49-F238E27FC236}">
                        <a16:creationId xmlns:a16="http://schemas.microsoft.com/office/drawing/2014/main" id="{AABF3707-FF34-4E23-80D5-1E8032FE688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4" name="Straight Connector 123">
                    <a:extLst>
                      <a:ext uri="{FF2B5EF4-FFF2-40B4-BE49-F238E27FC236}">
                        <a16:creationId xmlns:a16="http://schemas.microsoft.com/office/drawing/2014/main" id="{B999E2AD-6EF1-4250-8834-7146D6B32A0D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06" name="Group 105">
                  <a:extLst>
                    <a:ext uri="{FF2B5EF4-FFF2-40B4-BE49-F238E27FC236}">
                      <a16:creationId xmlns:a16="http://schemas.microsoft.com/office/drawing/2014/main" id="{EC93E3EB-CCD2-49A8-84F0-8FE3015C4DE4}"/>
                    </a:ext>
                  </a:extLst>
                </p:cNvPr>
                <p:cNvGrpSpPr/>
                <p:nvPr/>
              </p:nvGrpSpPr>
              <p:grpSpPr>
                <a:xfrm>
                  <a:off x="3652946" y="835233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113" name="Straight Connector 112">
                    <a:extLst>
                      <a:ext uri="{FF2B5EF4-FFF2-40B4-BE49-F238E27FC236}">
                        <a16:creationId xmlns:a16="http://schemas.microsoft.com/office/drawing/2014/main" id="{6A5A1571-1C2E-4923-A9BB-DF7BCE428EF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4" name="Straight Connector 113">
                    <a:extLst>
                      <a:ext uri="{FF2B5EF4-FFF2-40B4-BE49-F238E27FC236}">
                        <a16:creationId xmlns:a16="http://schemas.microsoft.com/office/drawing/2014/main" id="{1F0E7462-A8B5-400D-B9FD-7C081728F83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5" name="Straight Connector 114">
                    <a:extLst>
                      <a:ext uri="{FF2B5EF4-FFF2-40B4-BE49-F238E27FC236}">
                        <a16:creationId xmlns:a16="http://schemas.microsoft.com/office/drawing/2014/main" id="{C9FB5AA3-B85F-490C-B61B-80746AB95C8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6" name="Straight Connector 115">
                    <a:extLst>
                      <a:ext uri="{FF2B5EF4-FFF2-40B4-BE49-F238E27FC236}">
                        <a16:creationId xmlns:a16="http://schemas.microsoft.com/office/drawing/2014/main" id="{137F9FDB-98F1-489B-8A0F-5D9FFDAB21A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7" name="Straight Connector 116">
                    <a:extLst>
                      <a:ext uri="{FF2B5EF4-FFF2-40B4-BE49-F238E27FC236}">
                        <a16:creationId xmlns:a16="http://schemas.microsoft.com/office/drawing/2014/main" id="{A8C9578E-B3C7-4533-B4A1-94823C6DF54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8" name="Straight Connector 117">
                    <a:extLst>
                      <a:ext uri="{FF2B5EF4-FFF2-40B4-BE49-F238E27FC236}">
                        <a16:creationId xmlns:a16="http://schemas.microsoft.com/office/drawing/2014/main" id="{2CB7FABF-1986-4B8C-AEF9-078098FBE4E7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07" name="Group 106">
                  <a:extLst>
                    <a:ext uri="{FF2B5EF4-FFF2-40B4-BE49-F238E27FC236}">
                      <a16:creationId xmlns:a16="http://schemas.microsoft.com/office/drawing/2014/main" id="{389B18BF-6E80-444C-840F-4AAE308138C3}"/>
                    </a:ext>
                  </a:extLst>
                </p:cNvPr>
                <p:cNvGrpSpPr/>
                <p:nvPr/>
              </p:nvGrpSpPr>
              <p:grpSpPr>
                <a:xfrm flipH="1">
                  <a:off x="65055" y="835233"/>
                  <a:ext cx="807076" cy="542156"/>
                  <a:chOff x="3354770" y="1419726"/>
                  <a:chExt cx="807076" cy="542156"/>
                </a:xfrm>
              </p:grpSpPr>
              <p:cxnSp>
                <p:nvCxnSpPr>
                  <p:cNvPr id="108" name="Straight Connector 107">
                    <a:extLst>
                      <a:ext uri="{FF2B5EF4-FFF2-40B4-BE49-F238E27FC236}">
                        <a16:creationId xmlns:a16="http://schemas.microsoft.com/office/drawing/2014/main" id="{1B89A011-C925-48D4-AD93-9C2AC3B56D5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9" name="Straight Connector 108">
                    <a:extLst>
                      <a:ext uri="{FF2B5EF4-FFF2-40B4-BE49-F238E27FC236}">
                        <a16:creationId xmlns:a16="http://schemas.microsoft.com/office/drawing/2014/main" id="{4C379B8C-ABE3-4B22-90BE-D365379A155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0" name="Straight Connector 109">
                    <a:extLst>
                      <a:ext uri="{FF2B5EF4-FFF2-40B4-BE49-F238E27FC236}">
                        <a16:creationId xmlns:a16="http://schemas.microsoft.com/office/drawing/2014/main" id="{24430E0A-C3E6-4D7D-8FDA-2FBDDEFC2E0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1" name="Straight Connector 110">
                    <a:extLst>
                      <a:ext uri="{FF2B5EF4-FFF2-40B4-BE49-F238E27FC236}">
                        <a16:creationId xmlns:a16="http://schemas.microsoft.com/office/drawing/2014/main" id="{B8E23B63-B79F-47E1-A442-00A286188B2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" name="Straight Connector 111">
                    <a:extLst>
                      <a:ext uri="{FF2B5EF4-FFF2-40B4-BE49-F238E27FC236}">
                        <a16:creationId xmlns:a16="http://schemas.microsoft.com/office/drawing/2014/main" id="{BFDABF60-EDAF-4533-BC75-E6AFFA50932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75" name="Group 74">
                <a:extLst>
                  <a:ext uri="{FF2B5EF4-FFF2-40B4-BE49-F238E27FC236}">
                    <a16:creationId xmlns:a16="http://schemas.microsoft.com/office/drawing/2014/main" id="{A9B352E4-270E-4F68-B998-312D328A4ED5}"/>
                  </a:ext>
                </a:extLst>
              </p:cNvPr>
              <p:cNvGrpSpPr/>
              <p:nvPr/>
            </p:nvGrpSpPr>
            <p:grpSpPr>
              <a:xfrm>
                <a:off x="9663094" y="842566"/>
                <a:ext cx="4583987" cy="1099349"/>
                <a:chOff x="65055" y="835233"/>
                <a:chExt cx="4583987" cy="1099349"/>
              </a:xfrm>
            </p:grpSpPr>
            <p:grpSp>
              <p:nvGrpSpPr>
                <p:cNvPr id="76" name="Group 75">
                  <a:extLst>
                    <a:ext uri="{FF2B5EF4-FFF2-40B4-BE49-F238E27FC236}">
                      <a16:creationId xmlns:a16="http://schemas.microsoft.com/office/drawing/2014/main" id="{1FA24E01-AEA7-456D-97CF-8539AFD41447}"/>
                    </a:ext>
                  </a:extLst>
                </p:cNvPr>
                <p:cNvGrpSpPr/>
                <p:nvPr/>
              </p:nvGrpSpPr>
              <p:grpSpPr>
                <a:xfrm>
                  <a:off x="1055981" y="845134"/>
                  <a:ext cx="1197865" cy="1089448"/>
                  <a:chOff x="3153001" y="1419726"/>
                  <a:chExt cx="1197865" cy="1089448"/>
                </a:xfrm>
              </p:grpSpPr>
              <p:cxnSp>
                <p:nvCxnSpPr>
                  <p:cNvPr id="97" name="Straight Connector 96">
                    <a:extLst>
                      <a:ext uri="{FF2B5EF4-FFF2-40B4-BE49-F238E27FC236}">
                        <a16:creationId xmlns:a16="http://schemas.microsoft.com/office/drawing/2014/main" id="{779962D9-1081-42CF-848D-D3671913C072}"/>
                      </a:ext>
                    </a:extLst>
                  </p:cNvPr>
                  <p:cNvCxnSpPr/>
                  <p:nvPr/>
                </p:nvCxnSpPr>
                <p:spPr>
                  <a:xfrm>
                    <a:off x="3153001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8" name="Straight Connector 97">
                    <a:extLst>
                      <a:ext uri="{FF2B5EF4-FFF2-40B4-BE49-F238E27FC236}">
                        <a16:creationId xmlns:a16="http://schemas.microsoft.com/office/drawing/2014/main" id="{0CF59A3B-0765-424C-A928-DFBEEE9BD14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9" name="Straight Connector 98">
                    <a:extLst>
                      <a:ext uri="{FF2B5EF4-FFF2-40B4-BE49-F238E27FC236}">
                        <a16:creationId xmlns:a16="http://schemas.microsoft.com/office/drawing/2014/main" id="{C0FF5642-FE6C-40E1-B848-8AC2ADD0407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0" name="Straight Connector 99">
                    <a:extLst>
                      <a:ext uri="{FF2B5EF4-FFF2-40B4-BE49-F238E27FC236}">
                        <a16:creationId xmlns:a16="http://schemas.microsoft.com/office/drawing/2014/main" id="{017CC4E7-7E37-494A-A7D2-890DF210CF0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1" name="Straight Connector 100">
                    <a:extLst>
                      <a:ext uri="{FF2B5EF4-FFF2-40B4-BE49-F238E27FC236}">
                        <a16:creationId xmlns:a16="http://schemas.microsoft.com/office/drawing/2014/main" id="{B7A27397-4A0B-4561-9E31-1053AD81878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2" name="Straight Connector 101">
                    <a:extLst>
                      <a:ext uri="{FF2B5EF4-FFF2-40B4-BE49-F238E27FC236}">
                        <a16:creationId xmlns:a16="http://schemas.microsoft.com/office/drawing/2014/main" id="{B086B92C-83D3-4EA9-8E32-E7E40128CF1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3" name="Straight Connector 102">
                    <a:extLst>
                      <a:ext uri="{FF2B5EF4-FFF2-40B4-BE49-F238E27FC236}">
                        <a16:creationId xmlns:a16="http://schemas.microsoft.com/office/drawing/2014/main" id="{817F5AF4-121C-4869-BC09-AF0FEF8C9CBD}"/>
                      </a:ext>
                    </a:extLst>
                  </p:cNvPr>
                  <p:cNvCxnSpPr/>
                  <p:nvPr/>
                </p:nvCxnSpPr>
                <p:spPr>
                  <a:xfrm>
                    <a:off x="4350866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7" name="Group 76">
                  <a:extLst>
                    <a:ext uri="{FF2B5EF4-FFF2-40B4-BE49-F238E27FC236}">
                      <a16:creationId xmlns:a16="http://schemas.microsoft.com/office/drawing/2014/main" id="{9978A432-8AD6-4FC5-A510-BB342E86E94D}"/>
                    </a:ext>
                  </a:extLst>
                </p:cNvPr>
                <p:cNvGrpSpPr/>
                <p:nvPr/>
              </p:nvGrpSpPr>
              <p:grpSpPr>
                <a:xfrm>
                  <a:off x="2459405" y="842566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91" name="Straight Connector 90">
                    <a:extLst>
                      <a:ext uri="{FF2B5EF4-FFF2-40B4-BE49-F238E27FC236}">
                        <a16:creationId xmlns:a16="http://schemas.microsoft.com/office/drawing/2014/main" id="{CDD82AAE-882A-483A-B812-D7675D78122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2" name="Straight Connector 91">
                    <a:extLst>
                      <a:ext uri="{FF2B5EF4-FFF2-40B4-BE49-F238E27FC236}">
                        <a16:creationId xmlns:a16="http://schemas.microsoft.com/office/drawing/2014/main" id="{0477FF89-86EC-491D-B1BD-E83EB8E1F1D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3" name="Straight Connector 92">
                    <a:extLst>
                      <a:ext uri="{FF2B5EF4-FFF2-40B4-BE49-F238E27FC236}">
                        <a16:creationId xmlns:a16="http://schemas.microsoft.com/office/drawing/2014/main" id="{75B45903-435D-40DC-B07A-E5DB1A819C3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4" name="Straight Connector 93">
                    <a:extLst>
                      <a:ext uri="{FF2B5EF4-FFF2-40B4-BE49-F238E27FC236}">
                        <a16:creationId xmlns:a16="http://schemas.microsoft.com/office/drawing/2014/main" id="{B96DC2FC-5394-4311-813B-BED3DCB90E4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5" name="Straight Connector 94">
                    <a:extLst>
                      <a:ext uri="{FF2B5EF4-FFF2-40B4-BE49-F238E27FC236}">
                        <a16:creationId xmlns:a16="http://schemas.microsoft.com/office/drawing/2014/main" id="{E82A1D97-67FD-4844-A9E1-2F071F207AF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6" name="Straight Connector 95">
                    <a:extLst>
                      <a:ext uri="{FF2B5EF4-FFF2-40B4-BE49-F238E27FC236}">
                        <a16:creationId xmlns:a16="http://schemas.microsoft.com/office/drawing/2014/main" id="{23870A25-5B31-41F6-B1F9-CDEC7D0F386D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8" name="Group 77">
                  <a:extLst>
                    <a:ext uri="{FF2B5EF4-FFF2-40B4-BE49-F238E27FC236}">
                      <a16:creationId xmlns:a16="http://schemas.microsoft.com/office/drawing/2014/main" id="{E31887D7-89EC-4C9F-BCC5-89F583C1D647}"/>
                    </a:ext>
                  </a:extLst>
                </p:cNvPr>
                <p:cNvGrpSpPr/>
                <p:nvPr/>
              </p:nvGrpSpPr>
              <p:grpSpPr>
                <a:xfrm>
                  <a:off x="3652946" y="835233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85" name="Straight Connector 84">
                    <a:extLst>
                      <a:ext uri="{FF2B5EF4-FFF2-40B4-BE49-F238E27FC236}">
                        <a16:creationId xmlns:a16="http://schemas.microsoft.com/office/drawing/2014/main" id="{A16C9E34-1198-49E7-87DE-FA0A877D1FF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6" name="Straight Connector 85">
                    <a:extLst>
                      <a:ext uri="{FF2B5EF4-FFF2-40B4-BE49-F238E27FC236}">
                        <a16:creationId xmlns:a16="http://schemas.microsoft.com/office/drawing/2014/main" id="{B04810D1-7CD5-4C76-9A38-8CFA7A78FE5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7" name="Straight Connector 86">
                    <a:extLst>
                      <a:ext uri="{FF2B5EF4-FFF2-40B4-BE49-F238E27FC236}">
                        <a16:creationId xmlns:a16="http://schemas.microsoft.com/office/drawing/2014/main" id="{F1565B0C-323F-46DE-8F51-8BF227C5900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8" name="Straight Connector 87">
                    <a:extLst>
                      <a:ext uri="{FF2B5EF4-FFF2-40B4-BE49-F238E27FC236}">
                        <a16:creationId xmlns:a16="http://schemas.microsoft.com/office/drawing/2014/main" id="{EADAE026-1013-44C9-93EB-FB2550A052C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9" name="Straight Connector 88">
                    <a:extLst>
                      <a:ext uri="{FF2B5EF4-FFF2-40B4-BE49-F238E27FC236}">
                        <a16:creationId xmlns:a16="http://schemas.microsoft.com/office/drawing/2014/main" id="{DF7510F8-63D8-4C96-9579-B17EBCB3544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0" name="Straight Connector 89">
                    <a:extLst>
                      <a:ext uri="{FF2B5EF4-FFF2-40B4-BE49-F238E27FC236}">
                        <a16:creationId xmlns:a16="http://schemas.microsoft.com/office/drawing/2014/main" id="{BE1A3F55-C037-46E3-B49E-00231076D54C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9" name="Group 78">
                  <a:extLst>
                    <a:ext uri="{FF2B5EF4-FFF2-40B4-BE49-F238E27FC236}">
                      <a16:creationId xmlns:a16="http://schemas.microsoft.com/office/drawing/2014/main" id="{70DB3938-31A5-45AF-AC4C-81F0A8E0D881}"/>
                    </a:ext>
                  </a:extLst>
                </p:cNvPr>
                <p:cNvGrpSpPr/>
                <p:nvPr/>
              </p:nvGrpSpPr>
              <p:grpSpPr>
                <a:xfrm flipH="1">
                  <a:off x="65055" y="835233"/>
                  <a:ext cx="807076" cy="542156"/>
                  <a:chOff x="3354770" y="1419726"/>
                  <a:chExt cx="807076" cy="542156"/>
                </a:xfrm>
              </p:grpSpPr>
              <p:cxnSp>
                <p:nvCxnSpPr>
                  <p:cNvPr id="80" name="Straight Connector 79">
                    <a:extLst>
                      <a:ext uri="{FF2B5EF4-FFF2-40B4-BE49-F238E27FC236}">
                        <a16:creationId xmlns:a16="http://schemas.microsoft.com/office/drawing/2014/main" id="{80C49ABE-CB2D-4AAF-9031-C3E86A92F54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1" name="Straight Connector 80">
                    <a:extLst>
                      <a:ext uri="{FF2B5EF4-FFF2-40B4-BE49-F238E27FC236}">
                        <a16:creationId xmlns:a16="http://schemas.microsoft.com/office/drawing/2014/main" id="{B92F5821-09CC-4438-83CB-C607C4C1EE5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2" name="Straight Connector 81">
                    <a:extLst>
                      <a:ext uri="{FF2B5EF4-FFF2-40B4-BE49-F238E27FC236}">
                        <a16:creationId xmlns:a16="http://schemas.microsoft.com/office/drawing/2014/main" id="{78763D5E-119A-4E43-B1B7-FCCB89A5E79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3" name="Straight Connector 82">
                    <a:extLst>
                      <a:ext uri="{FF2B5EF4-FFF2-40B4-BE49-F238E27FC236}">
                        <a16:creationId xmlns:a16="http://schemas.microsoft.com/office/drawing/2014/main" id="{C12649C3-203B-42D2-A346-F786203C86E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4" name="Straight Connector 83">
                    <a:extLst>
                      <a:ext uri="{FF2B5EF4-FFF2-40B4-BE49-F238E27FC236}">
                        <a16:creationId xmlns:a16="http://schemas.microsoft.com/office/drawing/2014/main" id="{014E7206-CC7D-4403-8C65-2DF2BB78E86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</p:grpSp>
      <p:cxnSp>
        <p:nvCxnSpPr>
          <p:cNvPr id="341" name="Straight Connector 340">
            <a:extLst>
              <a:ext uri="{FF2B5EF4-FFF2-40B4-BE49-F238E27FC236}">
                <a16:creationId xmlns:a16="http://schemas.microsoft.com/office/drawing/2014/main" id="{EB91596F-88A9-445A-81A4-AAF806C62A7C}"/>
              </a:ext>
            </a:extLst>
          </p:cNvPr>
          <p:cNvCxnSpPr>
            <a:cxnSpLocks/>
          </p:cNvCxnSpPr>
          <p:nvPr/>
        </p:nvCxnSpPr>
        <p:spPr>
          <a:xfrm>
            <a:off x="10966264" y="3703899"/>
            <a:ext cx="1283540" cy="743"/>
          </a:xfrm>
          <a:prstGeom prst="line">
            <a:avLst/>
          </a:prstGeom>
          <a:ln w="31750">
            <a:solidFill>
              <a:srgbClr val="BDD7EE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2" name="Group 341">
            <a:extLst>
              <a:ext uri="{FF2B5EF4-FFF2-40B4-BE49-F238E27FC236}">
                <a16:creationId xmlns:a16="http://schemas.microsoft.com/office/drawing/2014/main" id="{67209B90-CCB2-45F8-A39B-B656EE4BBB11}"/>
              </a:ext>
            </a:extLst>
          </p:cNvPr>
          <p:cNvGrpSpPr/>
          <p:nvPr/>
        </p:nvGrpSpPr>
        <p:grpSpPr>
          <a:xfrm flipH="1">
            <a:off x="6458730" y="6041113"/>
            <a:ext cx="5588294" cy="474304"/>
            <a:chOff x="396540" y="859316"/>
            <a:chExt cx="5588294" cy="474304"/>
          </a:xfrm>
          <a:effectLst>
            <a:glow rad="50800">
              <a:srgbClr val="00B0F0">
                <a:alpha val="27000"/>
              </a:srgbClr>
            </a:glow>
          </a:effectLst>
        </p:grpSpPr>
        <p:cxnSp>
          <p:nvCxnSpPr>
            <p:cNvPr id="343" name="Straight Connector 342">
              <a:extLst>
                <a:ext uri="{FF2B5EF4-FFF2-40B4-BE49-F238E27FC236}">
                  <a16:creationId xmlns:a16="http://schemas.microsoft.com/office/drawing/2014/main" id="{EC4F1A18-064B-4A1E-A37A-D6406C3F977E}"/>
                </a:ext>
              </a:extLst>
            </p:cNvPr>
            <p:cNvCxnSpPr/>
            <p:nvPr/>
          </p:nvCxnSpPr>
          <p:spPr>
            <a:xfrm>
              <a:off x="396540" y="861141"/>
              <a:ext cx="1641514" cy="0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Connector 343">
              <a:extLst>
                <a:ext uri="{FF2B5EF4-FFF2-40B4-BE49-F238E27FC236}">
                  <a16:creationId xmlns:a16="http://schemas.microsoft.com/office/drawing/2014/main" id="{46EE92E0-976A-45F6-AB8B-666E61DA1E83}"/>
                </a:ext>
              </a:extLst>
            </p:cNvPr>
            <p:cNvCxnSpPr>
              <a:cxnSpLocks/>
            </p:cNvCxnSpPr>
            <p:nvPr/>
          </p:nvCxnSpPr>
          <p:spPr>
            <a:xfrm>
              <a:off x="2585044" y="1286166"/>
              <a:ext cx="2501156" cy="0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Connector 344">
              <a:extLst>
                <a:ext uri="{FF2B5EF4-FFF2-40B4-BE49-F238E27FC236}">
                  <a16:creationId xmlns:a16="http://schemas.microsoft.com/office/drawing/2014/main" id="{78911604-BF5D-4B95-9419-1D742AF29D0B}"/>
                </a:ext>
              </a:extLst>
            </p:cNvPr>
            <p:cNvCxnSpPr>
              <a:cxnSpLocks/>
            </p:cNvCxnSpPr>
            <p:nvPr/>
          </p:nvCxnSpPr>
          <p:spPr>
            <a:xfrm>
              <a:off x="2027104" y="859316"/>
              <a:ext cx="567065" cy="428675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6" name="Oval 345">
              <a:extLst>
                <a:ext uri="{FF2B5EF4-FFF2-40B4-BE49-F238E27FC236}">
                  <a16:creationId xmlns:a16="http://schemas.microsoft.com/office/drawing/2014/main" id="{600CE91C-5407-418F-9401-9C39ECC117DB}"/>
                </a:ext>
              </a:extLst>
            </p:cNvPr>
            <p:cNvSpPr/>
            <p:nvPr/>
          </p:nvSpPr>
          <p:spPr>
            <a:xfrm flipV="1">
              <a:off x="5091675" y="1238712"/>
              <a:ext cx="94908" cy="94908"/>
            </a:xfrm>
            <a:prstGeom prst="ellipse">
              <a:avLst/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347" name="Straight Connector 346">
              <a:extLst>
                <a:ext uri="{FF2B5EF4-FFF2-40B4-BE49-F238E27FC236}">
                  <a16:creationId xmlns:a16="http://schemas.microsoft.com/office/drawing/2014/main" id="{1F21D1B2-0BE4-4C8F-A9AD-EFDC51015EBF}"/>
                </a:ext>
              </a:extLst>
            </p:cNvPr>
            <p:cNvCxnSpPr>
              <a:cxnSpLocks/>
            </p:cNvCxnSpPr>
            <p:nvPr/>
          </p:nvCxnSpPr>
          <p:spPr>
            <a:xfrm>
              <a:off x="5186583" y="1290248"/>
              <a:ext cx="798251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48" name="Straight Connector 347">
            <a:extLst>
              <a:ext uri="{FF2B5EF4-FFF2-40B4-BE49-F238E27FC236}">
                <a16:creationId xmlns:a16="http://schemas.microsoft.com/office/drawing/2014/main" id="{7BFA0110-0662-4413-82AA-4EF7162D648A}"/>
              </a:ext>
            </a:extLst>
          </p:cNvPr>
          <p:cNvCxnSpPr>
            <a:cxnSpLocks/>
          </p:cNvCxnSpPr>
          <p:nvPr/>
        </p:nvCxnSpPr>
        <p:spPr>
          <a:xfrm flipH="1">
            <a:off x="7780015" y="6581091"/>
            <a:ext cx="981559" cy="0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glow rad="50800">
              <a:srgbClr val="00B0F0">
                <a:alpha val="27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9" name="Straight Connector 348">
            <a:extLst>
              <a:ext uri="{FF2B5EF4-FFF2-40B4-BE49-F238E27FC236}">
                <a16:creationId xmlns:a16="http://schemas.microsoft.com/office/drawing/2014/main" id="{B15FF328-DCAB-4A7B-AA38-5235CFA85CDD}"/>
              </a:ext>
            </a:extLst>
          </p:cNvPr>
          <p:cNvCxnSpPr>
            <a:cxnSpLocks/>
          </p:cNvCxnSpPr>
          <p:nvPr/>
        </p:nvCxnSpPr>
        <p:spPr>
          <a:xfrm flipH="1">
            <a:off x="7425130" y="6373363"/>
            <a:ext cx="1347520" cy="0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glow rad="50800">
              <a:srgbClr val="00B0F0">
                <a:alpha val="27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0" name="Group 349">
            <a:extLst>
              <a:ext uri="{FF2B5EF4-FFF2-40B4-BE49-F238E27FC236}">
                <a16:creationId xmlns:a16="http://schemas.microsoft.com/office/drawing/2014/main" id="{860883FE-87C4-4D1C-ACF2-DEDF0328D9AE}"/>
              </a:ext>
            </a:extLst>
          </p:cNvPr>
          <p:cNvGrpSpPr/>
          <p:nvPr/>
        </p:nvGrpSpPr>
        <p:grpSpPr>
          <a:xfrm flipH="1">
            <a:off x="9479850" y="6360675"/>
            <a:ext cx="702507" cy="215359"/>
            <a:chOff x="2261207" y="1178878"/>
            <a:chExt cx="702507" cy="215359"/>
          </a:xfrm>
          <a:effectLst>
            <a:glow rad="50800">
              <a:srgbClr val="00B0F0">
                <a:alpha val="27000"/>
              </a:srgbClr>
            </a:glow>
          </a:effectLst>
        </p:grpSpPr>
        <p:cxnSp>
          <p:nvCxnSpPr>
            <p:cNvPr id="351" name="Straight Connector 350">
              <a:extLst>
                <a:ext uri="{FF2B5EF4-FFF2-40B4-BE49-F238E27FC236}">
                  <a16:creationId xmlns:a16="http://schemas.microsoft.com/office/drawing/2014/main" id="{56FD1A32-B705-40AC-B431-A10E1DAC9DD4}"/>
                </a:ext>
              </a:extLst>
            </p:cNvPr>
            <p:cNvCxnSpPr>
              <a:cxnSpLocks/>
            </p:cNvCxnSpPr>
            <p:nvPr/>
          </p:nvCxnSpPr>
          <p:spPr>
            <a:xfrm>
              <a:off x="2546091" y="1390349"/>
              <a:ext cx="417623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Straight Connector 351">
              <a:extLst>
                <a:ext uri="{FF2B5EF4-FFF2-40B4-BE49-F238E27FC236}">
                  <a16:creationId xmlns:a16="http://schemas.microsoft.com/office/drawing/2014/main" id="{407261E5-46C5-4777-A322-839DAF8B1267}"/>
                </a:ext>
              </a:extLst>
            </p:cNvPr>
            <p:cNvCxnSpPr>
              <a:cxnSpLocks/>
            </p:cNvCxnSpPr>
            <p:nvPr/>
          </p:nvCxnSpPr>
          <p:spPr>
            <a:xfrm>
              <a:off x="2261207" y="1178878"/>
              <a:ext cx="284884" cy="215359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3" name="Group 352">
            <a:extLst>
              <a:ext uri="{FF2B5EF4-FFF2-40B4-BE49-F238E27FC236}">
                <a16:creationId xmlns:a16="http://schemas.microsoft.com/office/drawing/2014/main" id="{F0048D84-5C58-4B7D-A4FB-81658CF688FA}"/>
              </a:ext>
            </a:extLst>
          </p:cNvPr>
          <p:cNvGrpSpPr/>
          <p:nvPr/>
        </p:nvGrpSpPr>
        <p:grpSpPr>
          <a:xfrm>
            <a:off x="218201" y="6013788"/>
            <a:ext cx="4336374" cy="428675"/>
            <a:chOff x="218201" y="6013788"/>
            <a:chExt cx="4336374" cy="428675"/>
          </a:xfrm>
        </p:grpSpPr>
        <p:cxnSp>
          <p:nvCxnSpPr>
            <p:cNvPr id="354" name="Straight Connector 353">
              <a:extLst>
                <a:ext uri="{FF2B5EF4-FFF2-40B4-BE49-F238E27FC236}">
                  <a16:creationId xmlns:a16="http://schemas.microsoft.com/office/drawing/2014/main" id="{F979F349-03F5-4DC9-8506-50D24F04009A}"/>
                </a:ext>
              </a:extLst>
            </p:cNvPr>
            <p:cNvCxnSpPr/>
            <p:nvPr/>
          </p:nvCxnSpPr>
          <p:spPr>
            <a:xfrm>
              <a:off x="218201" y="6015613"/>
              <a:ext cx="1641514" cy="0"/>
            </a:xfrm>
            <a:prstGeom prst="line">
              <a:avLst/>
            </a:prstGeom>
            <a:ln w="25400">
              <a:solidFill>
                <a:schemeClr val="bg1"/>
              </a:solidFill>
            </a:ln>
            <a:effectLst>
              <a:glow rad="50800">
                <a:srgbClr val="00B0F0">
                  <a:alpha val="27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Connector 354">
              <a:extLst>
                <a:ext uri="{FF2B5EF4-FFF2-40B4-BE49-F238E27FC236}">
                  <a16:creationId xmlns:a16="http://schemas.microsoft.com/office/drawing/2014/main" id="{1C0AC1DB-292D-48BD-B14C-06A7E7ADDEE7}"/>
                </a:ext>
              </a:extLst>
            </p:cNvPr>
            <p:cNvCxnSpPr>
              <a:cxnSpLocks/>
            </p:cNvCxnSpPr>
            <p:nvPr/>
          </p:nvCxnSpPr>
          <p:spPr>
            <a:xfrm>
              <a:off x="2406705" y="6440638"/>
              <a:ext cx="2147870" cy="0"/>
            </a:xfrm>
            <a:prstGeom prst="line">
              <a:avLst/>
            </a:prstGeom>
            <a:ln w="25400">
              <a:solidFill>
                <a:schemeClr val="bg1"/>
              </a:solidFill>
            </a:ln>
            <a:effectLst>
              <a:glow rad="50800">
                <a:srgbClr val="00B0F0">
                  <a:alpha val="27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Straight Connector 355">
              <a:extLst>
                <a:ext uri="{FF2B5EF4-FFF2-40B4-BE49-F238E27FC236}">
                  <a16:creationId xmlns:a16="http://schemas.microsoft.com/office/drawing/2014/main" id="{F70D9E7E-EA88-4F0D-A04B-A0237DF6F4BF}"/>
                </a:ext>
              </a:extLst>
            </p:cNvPr>
            <p:cNvCxnSpPr>
              <a:cxnSpLocks/>
            </p:cNvCxnSpPr>
            <p:nvPr/>
          </p:nvCxnSpPr>
          <p:spPr>
            <a:xfrm>
              <a:off x="1848765" y="6013788"/>
              <a:ext cx="567065" cy="428675"/>
            </a:xfrm>
            <a:prstGeom prst="line">
              <a:avLst/>
            </a:prstGeom>
            <a:ln w="25400">
              <a:solidFill>
                <a:schemeClr val="bg1"/>
              </a:solidFill>
            </a:ln>
            <a:effectLst>
              <a:glow rad="50800">
                <a:srgbClr val="00B0F0">
                  <a:alpha val="27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7" name="Oval 356">
            <a:extLst>
              <a:ext uri="{FF2B5EF4-FFF2-40B4-BE49-F238E27FC236}">
                <a16:creationId xmlns:a16="http://schemas.microsoft.com/office/drawing/2014/main" id="{30C2E0BB-31E5-4975-91BD-E1B969EFF3B5}"/>
              </a:ext>
            </a:extLst>
          </p:cNvPr>
          <p:cNvSpPr/>
          <p:nvPr/>
        </p:nvSpPr>
        <p:spPr>
          <a:xfrm flipV="1">
            <a:off x="6057834" y="6382908"/>
            <a:ext cx="149557" cy="149557"/>
          </a:xfrm>
          <a:prstGeom prst="ellipse">
            <a:avLst/>
          </a:prstGeom>
          <a:noFill/>
          <a:ln w="19050">
            <a:solidFill>
              <a:schemeClr val="bg1"/>
            </a:solidFill>
          </a:ln>
          <a:effectLst>
            <a:glow rad="50800">
              <a:srgbClr val="00B0F0">
                <a:alpha val="27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58" name="Straight Connector 357">
            <a:extLst>
              <a:ext uri="{FF2B5EF4-FFF2-40B4-BE49-F238E27FC236}">
                <a16:creationId xmlns:a16="http://schemas.microsoft.com/office/drawing/2014/main" id="{4618DC54-C688-475F-9E55-9F17CF517A70}"/>
              </a:ext>
            </a:extLst>
          </p:cNvPr>
          <p:cNvCxnSpPr>
            <a:cxnSpLocks/>
          </p:cNvCxnSpPr>
          <p:nvPr/>
        </p:nvCxnSpPr>
        <p:spPr>
          <a:xfrm>
            <a:off x="3024646" y="6544821"/>
            <a:ext cx="1347520" cy="0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glow rad="50800">
              <a:srgbClr val="00B0F0">
                <a:alpha val="27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9" name="Straight Connector 358">
            <a:extLst>
              <a:ext uri="{FF2B5EF4-FFF2-40B4-BE49-F238E27FC236}">
                <a16:creationId xmlns:a16="http://schemas.microsoft.com/office/drawing/2014/main" id="{DF15C703-547D-42EF-8F67-0C8C4187066D}"/>
              </a:ext>
            </a:extLst>
          </p:cNvPr>
          <p:cNvCxnSpPr>
            <a:cxnSpLocks/>
          </p:cNvCxnSpPr>
          <p:nvPr/>
        </p:nvCxnSpPr>
        <p:spPr>
          <a:xfrm>
            <a:off x="2619053" y="6270076"/>
            <a:ext cx="1347520" cy="0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glow rad="50800">
              <a:srgbClr val="00B0F0">
                <a:alpha val="27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0" name="Group 359">
            <a:extLst>
              <a:ext uri="{FF2B5EF4-FFF2-40B4-BE49-F238E27FC236}">
                <a16:creationId xmlns:a16="http://schemas.microsoft.com/office/drawing/2014/main" id="{FA0F4CD0-A0A1-4E1F-890A-E1372EC80245}"/>
              </a:ext>
            </a:extLst>
          </p:cNvPr>
          <p:cNvGrpSpPr/>
          <p:nvPr/>
        </p:nvGrpSpPr>
        <p:grpSpPr>
          <a:xfrm>
            <a:off x="2077919" y="6333350"/>
            <a:ext cx="690046" cy="215359"/>
            <a:chOff x="2273668" y="1178878"/>
            <a:chExt cx="690046" cy="215359"/>
          </a:xfrm>
          <a:effectLst>
            <a:glow rad="50800">
              <a:srgbClr val="00B0F0">
                <a:alpha val="27000"/>
              </a:srgbClr>
            </a:glow>
          </a:effectLst>
        </p:grpSpPr>
        <p:cxnSp>
          <p:nvCxnSpPr>
            <p:cNvPr id="361" name="Straight Connector 360">
              <a:extLst>
                <a:ext uri="{FF2B5EF4-FFF2-40B4-BE49-F238E27FC236}">
                  <a16:creationId xmlns:a16="http://schemas.microsoft.com/office/drawing/2014/main" id="{BE1BBD4F-3881-4689-81F6-9D81953249EB}"/>
                </a:ext>
              </a:extLst>
            </p:cNvPr>
            <p:cNvCxnSpPr>
              <a:cxnSpLocks/>
            </p:cNvCxnSpPr>
            <p:nvPr/>
          </p:nvCxnSpPr>
          <p:spPr>
            <a:xfrm>
              <a:off x="2546091" y="1390349"/>
              <a:ext cx="417623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2" name="Straight Connector 361">
              <a:extLst>
                <a:ext uri="{FF2B5EF4-FFF2-40B4-BE49-F238E27FC236}">
                  <a16:creationId xmlns:a16="http://schemas.microsoft.com/office/drawing/2014/main" id="{952A046E-2C00-4296-B3C3-91943F10B56E}"/>
                </a:ext>
              </a:extLst>
            </p:cNvPr>
            <p:cNvCxnSpPr>
              <a:cxnSpLocks/>
            </p:cNvCxnSpPr>
            <p:nvPr/>
          </p:nvCxnSpPr>
          <p:spPr>
            <a:xfrm>
              <a:off x="2273668" y="1178878"/>
              <a:ext cx="284884" cy="215359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3" name="Oval 362">
            <a:extLst>
              <a:ext uri="{FF2B5EF4-FFF2-40B4-BE49-F238E27FC236}">
                <a16:creationId xmlns:a16="http://schemas.microsoft.com/office/drawing/2014/main" id="{C1730245-8E3F-4B2F-93ED-883A982AED06}"/>
              </a:ext>
            </a:extLst>
          </p:cNvPr>
          <p:cNvSpPr/>
          <p:nvPr/>
        </p:nvSpPr>
        <p:spPr>
          <a:xfrm flipV="1">
            <a:off x="5666998" y="6382908"/>
            <a:ext cx="149557" cy="149557"/>
          </a:xfrm>
          <a:prstGeom prst="ellipse">
            <a:avLst/>
          </a:prstGeom>
          <a:noFill/>
          <a:ln w="19050">
            <a:solidFill>
              <a:schemeClr val="bg1"/>
            </a:solidFill>
          </a:ln>
          <a:effectLst>
            <a:glow rad="50800">
              <a:srgbClr val="00B0F0">
                <a:alpha val="27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4" name="Oval 363">
            <a:extLst>
              <a:ext uri="{FF2B5EF4-FFF2-40B4-BE49-F238E27FC236}">
                <a16:creationId xmlns:a16="http://schemas.microsoft.com/office/drawing/2014/main" id="{3781B8A2-6C60-40B8-9EA9-394829CEF4C3}"/>
              </a:ext>
            </a:extLst>
          </p:cNvPr>
          <p:cNvSpPr/>
          <p:nvPr/>
        </p:nvSpPr>
        <p:spPr>
          <a:xfrm flipV="1">
            <a:off x="5276162" y="6382907"/>
            <a:ext cx="149557" cy="149557"/>
          </a:xfrm>
          <a:prstGeom prst="ellipse">
            <a:avLst/>
          </a:prstGeom>
          <a:noFill/>
          <a:ln w="19050">
            <a:solidFill>
              <a:schemeClr val="bg1"/>
            </a:solidFill>
          </a:ln>
          <a:effectLst>
            <a:glow rad="50800">
              <a:srgbClr val="00B0F0">
                <a:alpha val="27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5" name="Oval 364">
            <a:extLst>
              <a:ext uri="{FF2B5EF4-FFF2-40B4-BE49-F238E27FC236}">
                <a16:creationId xmlns:a16="http://schemas.microsoft.com/office/drawing/2014/main" id="{AFCBB6F4-3C01-490A-883E-1B7A120F40B3}"/>
              </a:ext>
            </a:extLst>
          </p:cNvPr>
          <p:cNvSpPr/>
          <p:nvPr/>
        </p:nvSpPr>
        <p:spPr>
          <a:xfrm flipV="1">
            <a:off x="4897364" y="6382906"/>
            <a:ext cx="149557" cy="149557"/>
          </a:xfrm>
          <a:prstGeom prst="ellipse">
            <a:avLst/>
          </a:prstGeom>
          <a:noFill/>
          <a:ln w="19050">
            <a:solidFill>
              <a:schemeClr val="bg1"/>
            </a:solidFill>
          </a:ln>
          <a:effectLst>
            <a:glow rad="50800">
              <a:srgbClr val="00B0F0">
                <a:alpha val="27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6" name="TextBox 246">
            <a:extLst>
              <a:ext uri="{FF2B5EF4-FFF2-40B4-BE49-F238E27FC236}">
                <a16:creationId xmlns:a16="http://schemas.microsoft.com/office/drawing/2014/main" id="{536E8D62-7F23-418C-8622-130960300A18}"/>
              </a:ext>
            </a:extLst>
          </p:cNvPr>
          <p:cNvSpPr txBox="1"/>
          <p:nvPr/>
        </p:nvSpPr>
        <p:spPr>
          <a:xfrm>
            <a:off x="257172" y="764114"/>
            <a:ext cx="100440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>
                <a:solidFill>
                  <a:srgbClr val="FFC000"/>
                </a:solidFill>
                <a:effectLst>
                  <a:glow rad="63500">
                    <a:srgbClr val="5B9BD5">
                      <a:satMod val="175000"/>
                      <a:alpha val="40000"/>
                    </a:srgbClr>
                  </a:glow>
                </a:effectLst>
                <a:latin typeface="Oxanium" panose="02000503000000000000" pitchFamily="2" charset="2"/>
              </a:rPr>
              <a:t>CODE ARDUINO: 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dirty="0">
                <a:solidFill>
                  <a:srgbClr val="FFC000"/>
                </a:solidFill>
                <a:effectLst>
                  <a:glow rad="63500">
                    <a:srgbClr val="5B9BD5">
                      <a:satMod val="175000"/>
                      <a:alpha val="40000"/>
                    </a:srgbClr>
                  </a:glow>
                </a:effectLst>
                <a:latin typeface="Oxanium" panose="02000503000000000000" pitchFamily="2" charset="2"/>
              </a:rPr>
              <a:t>		NHẬN DỮ LIỆU TỪ RASPBERRY PI – ĐIỀU KHIỂN BĂNG TẢI VÀ PHÂN LOẠI</a:t>
            </a:r>
            <a:endParaRPr kumimoji="0" lang="en-US" sz="2000" b="1" i="0" u="none" strike="noStrike" kern="1200" cap="none" spc="0" normalizeH="0" noProof="0" dirty="0">
              <a:ln>
                <a:noFill/>
              </a:ln>
              <a:solidFill>
                <a:srgbClr val="FFC000"/>
              </a:solidFill>
              <a:effectLst>
                <a:glow rad="63500">
                  <a:srgbClr val="5B9BD5">
                    <a:satMod val="175000"/>
                    <a:alpha val="40000"/>
                  </a:srgbClr>
                </a:glow>
              </a:effectLst>
              <a:uLnTx/>
              <a:uFillTx/>
              <a:latin typeface="Oxanium" panose="02000503000000000000" pitchFamily="2" charset="2"/>
            </a:endParaRPr>
          </a:p>
        </p:txBody>
      </p:sp>
      <p:sp>
        <p:nvSpPr>
          <p:cNvPr id="2" name="Hình chữ nhật 1">
            <a:extLst>
              <a:ext uri="{FF2B5EF4-FFF2-40B4-BE49-F238E27FC236}">
                <a16:creationId xmlns:a16="http://schemas.microsoft.com/office/drawing/2014/main" id="{D1916264-57DC-9D88-BDC2-B6123AA48D0F}"/>
              </a:ext>
            </a:extLst>
          </p:cNvPr>
          <p:cNvSpPr/>
          <p:nvPr/>
        </p:nvSpPr>
        <p:spPr>
          <a:xfrm>
            <a:off x="218201" y="786516"/>
            <a:ext cx="9988145" cy="871505"/>
          </a:xfrm>
          <a:prstGeom prst="rect">
            <a:avLst/>
          </a:prstGeom>
          <a:noFill/>
          <a:ln w="571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47" name="Hộp Văn bản 246">
            <a:extLst>
              <a:ext uri="{FF2B5EF4-FFF2-40B4-BE49-F238E27FC236}">
                <a16:creationId xmlns:a16="http://schemas.microsoft.com/office/drawing/2014/main" id="{8CAD2647-B8F8-E827-28A4-C723D49229EB}"/>
              </a:ext>
            </a:extLst>
          </p:cNvPr>
          <p:cNvSpPr txBox="1"/>
          <p:nvPr/>
        </p:nvSpPr>
        <p:spPr>
          <a:xfrm>
            <a:off x="377631" y="1921010"/>
            <a:ext cx="113374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180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//Chương </a:t>
            </a:r>
            <a:r>
              <a:rPr lang="vi-VN" sz="180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trình</a:t>
            </a:r>
            <a:r>
              <a:rPr lang="en-US" sz="180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 con</a:t>
            </a:r>
            <a:r>
              <a:rPr lang="vi-VN" sz="180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 Run </a:t>
            </a:r>
            <a:r>
              <a:rPr lang="vi-VN" sz="180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và</a:t>
            </a:r>
            <a:r>
              <a:rPr lang="vi-VN" sz="180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vi-VN" sz="180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Stop</a:t>
            </a:r>
            <a:r>
              <a:rPr lang="vi-VN" sz="180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 băng </a:t>
            </a:r>
            <a:r>
              <a:rPr lang="vi-VN" sz="180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tải</a:t>
            </a:r>
            <a:r>
              <a:rPr lang="vi-VN" sz="180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 </a:t>
            </a:r>
            <a:endParaRPr lang="vi-VN" dirty="0"/>
          </a:p>
        </p:txBody>
      </p:sp>
      <p:sp>
        <p:nvSpPr>
          <p:cNvPr id="248" name="Hộp Văn bản 247">
            <a:extLst>
              <a:ext uri="{FF2B5EF4-FFF2-40B4-BE49-F238E27FC236}">
                <a16:creationId xmlns:a16="http://schemas.microsoft.com/office/drawing/2014/main" id="{474C6F9A-A5E3-FB4D-845B-A4135B7C4F3F}"/>
              </a:ext>
            </a:extLst>
          </p:cNvPr>
          <p:cNvSpPr txBox="1"/>
          <p:nvPr/>
        </p:nvSpPr>
        <p:spPr>
          <a:xfrm>
            <a:off x="626196" y="2499211"/>
            <a:ext cx="5371315" cy="2308324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vi-VN" sz="1800" dirty="0" err="1">
                <a:solidFill>
                  <a:srgbClr val="8000FF"/>
                </a:solidFill>
                <a:effectLst/>
                <a:latin typeface="Courier New" panose="02070309020205020404" pitchFamily="49" charset="0"/>
              </a:rPr>
              <a:t>void</a:t>
            </a:r>
            <a:r>
              <a:rPr lang="vi-VN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vi-VN" sz="1800" dirty="0" err="1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test_dc</a:t>
            </a:r>
            <a:r>
              <a:rPr lang="vi-VN" sz="1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_</a:t>
            </a:r>
            <a:r>
              <a:rPr lang="vi-VN" sz="1800" dirty="0" err="1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run</a:t>
            </a:r>
            <a:r>
              <a:rPr lang="vi-VN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()</a:t>
            </a:r>
            <a:r>
              <a:rPr lang="vi-VN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vi-VN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{</a:t>
            </a:r>
            <a:endParaRPr lang="en-US" sz="1800" b="1" dirty="0">
              <a:solidFill>
                <a:srgbClr val="000080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sz="180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	</a:t>
            </a:r>
            <a:r>
              <a:rPr lang="vi-VN" sz="1800" dirty="0" err="1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digitalWrite</a:t>
            </a:r>
            <a:r>
              <a:rPr lang="vi-VN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vi-VN" sz="180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IN1</a:t>
            </a:r>
            <a:r>
              <a:rPr lang="vi-VN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vi-VN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LOW</a:t>
            </a:r>
            <a:r>
              <a:rPr lang="vi-VN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);</a:t>
            </a:r>
            <a:endParaRPr lang="en-US" sz="1800" b="1" dirty="0">
              <a:solidFill>
                <a:srgbClr val="000080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sz="180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	</a:t>
            </a:r>
            <a:r>
              <a:rPr lang="vi-VN" sz="1800" dirty="0" err="1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analogWrite</a:t>
            </a:r>
            <a:r>
              <a:rPr lang="vi-VN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vi-VN" sz="180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IN2</a:t>
            </a:r>
            <a:r>
              <a:rPr lang="vi-VN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vi-VN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vi-VN" sz="1800" dirty="0">
                <a:solidFill>
                  <a:srgbClr val="FF8000"/>
                </a:solidFill>
                <a:effectLst/>
                <a:latin typeface="Courier New" panose="02070309020205020404" pitchFamily="49" charset="0"/>
              </a:rPr>
              <a:t>150</a:t>
            </a:r>
            <a:r>
              <a:rPr lang="vi-VN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);</a:t>
            </a:r>
            <a:r>
              <a:rPr lang="vi-VN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endParaRPr lang="en-US" sz="18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  </a:t>
            </a:r>
            <a:r>
              <a:rPr lang="vi-VN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}</a:t>
            </a:r>
            <a:endParaRPr lang="en-US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vi-VN" sz="1800" dirty="0" err="1">
                <a:solidFill>
                  <a:srgbClr val="8000FF"/>
                </a:solidFill>
                <a:effectLst/>
                <a:latin typeface="Courier New" panose="02070309020205020404" pitchFamily="49" charset="0"/>
              </a:rPr>
              <a:t>void</a:t>
            </a:r>
            <a:r>
              <a:rPr lang="vi-VN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vi-VN" sz="1800" dirty="0" err="1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test_dc_stop</a:t>
            </a:r>
            <a:r>
              <a:rPr lang="vi-VN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()</a:t>
            </a:r>
            <a:r>
              <a:rPr lang="vi-VN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vi-VN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{</a:t>
            </a:r>
            <a:endParaRPr lang="en-US" sz="1800" b="1" dirty="0">
              <a:solidFill>
                <a:srgbClr val="000080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vi-VN" sz="1800" dirty="0" err="1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digitalWrite</a:t>
            </a:r>
            <a:r>
              <a:rPr lang="vi-VN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vi-VN" sz="180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IN1</a:t>
            </a:r>
            <a:r>
              <a:rPr lang="vi-VN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vi-VN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LOW</a:t>
            </a:r>
            <a:r>
              <a:rPr lang="vi-VN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);</a:t>
            </a:r>
            <a:endParaRPr lang="en-US" sz="1800" b="1" dirty="0">
              <a:solidFill>
                <a:srgbClr val="000080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vi-VN" sz="1800" dirty="0" err="1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analogWrite</a:t>
            </a:r>
            <a:r>
              <a:rPr lang="vi-VN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vi-VN" sz="180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IN2</a:t>
            </a:r>
            <a:r>
              <a:rPr lang="vi-VN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vi-VN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LOW</a:t>
            </a:r>
            <a:r>
              <a:rPr lang="vi-VN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);</a:t>
            </a:r>
            <a:r>
              <a:rPr lang="vi-VN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endParaRPr lang="en-US" sz="18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  </a:t>
            </a:r>
            <a:r>
              <a:rPr lang="vi-VN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}</a:t>
            </a:r>
            <a:r>
              <a:rPr lang="vi-VN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382970817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-2.22222E-6 L 0.80782 -2.22222E-6 " pathEditMode="relative" rAng="0" ptsTypes="AA">
                                      <p:cBhvr>
                                        <p:cTn id="6" dur="20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391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8" fill="hold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11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30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repeatCount="indefinite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000"/>
                                        <p:tgtEl>
                                          <p:spTgt spid="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repeatCount="indefinite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2000"/>
                                        <p:tgtEl>
                                          <p:spTgt spid="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repeatCount="indefinite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2000"/>
                                        <p:tgtEl>
                                          <p:spTgt spid="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2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30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2" repeatCount="indefinite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30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repeatCount="indefinite" fill="hold" grpId="0" nodeType="withEffect">
                                  <p:stCondLst>
                                    <p:cond delay="6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repeatCount="indefinite" fill="hold" grpId="0" nodeType="withEffect">
                                  <p:stCondLst>
                                    <p:cond delay="13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repeatCount="indefinite" fill="hold" grpId="0" nodeType="withEffect">
                                  <p:stCondLst>
                                    <p:cond delay="18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5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1.85185E-6 L -0.06705 1.85185E-6 " pathEditMode="relative" rAng="0" ptsTypes="AA">
                                      <p:cBhvr>
                                        <p:cTn id="41" dur="2000" fill="hold"/>
                                        <p:tgtEl>
                                          <p:spTgt spid="3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59" y="0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63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-2.22222E-6 L 0.0496 -2.22222E-6 " pathEditMode="relative" rAng="0" ptsTypes="AA">
                                      <p:cBhvr>
                                        <p:cTn id="43" dur="2000" fill="hold"/>
                                        <p:tgtEl>
                                          <p:spTgt spid="3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74" y="0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7" grpId="0" animBg="1"/>
      <p:bldP spid="363" grpId="0" animBg="1"/>
      <p:bldP spid="364" grpId="0" animBg="1"/>
      <p:bldP spid="365" grpId="0" animBg="1"/>
      <p:bldP spid="36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Group 65">
            <a:extLst>
              <a:ext uri="{FF2B5EF4-FFF2-40B4-BE49-F238E27FC236}">
                <a16:creationId xmlns:a16="http://schemas.microsoft.com/office/drawing/2014/main" id="{E80ECF22-4068-478B-8320-C5974C70CA0B}"/>
              </a:ext>
            </a:extLst>
          </p:cNvPr>
          <p:cNvGrpSpPr/>
          <p:nvPr/>
        </p:nvGrpSpPr>
        <p:grpSpPr>
          <a:xfrm>
            <a:off x="-48044" y="-12700"/>
            <a:ext cx="12228942" cy="6870700"/>
            <a:chOff x="-55036" y="-12700"/>
            <a:chExt cx="12228942" cy="6870700"/>
          </a:xfrm>
        </p:grpSpPr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6E6A1BC5-565D-41ED-9EF4-A406EEEE17DF}"/>
                </a:ext>
              </a:extLst>
            </p:cNvPr>
            <p:cNvSpPr/>
            <p:nvPr/>
          </p:nvSpPr>
          <p:spPr>
            <a:xfrm>
              <a:off x="4219604" y="-12700"/>
              <a:ext cx="7954302" cy="68707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538B75DC-0A37-42B3-A76A-346155507DAC}"/>
                </a:ext>
              </a:extLst>
            </p:cNvPr>
            <p:cNvSpPr/>
            <p:nvPr/>
          </p:nvSpPr>
          <p:spPr>
            <a:xfrm>
              <a:off x="-55036" y="-12700"/>
              <a:ext cx="4274639" cy="68707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80EE4F5C-C8F0-4F37-B486-61D6D1FA863F}"/>
              </a:ext>
            </a:extLst>
          </p:cNvPr>
          <p:cNvGrpSpPr/>
          <p:nvPr/>
        </p:nvGrpSpPr>
        <p:grpSpPr>
          <a:xfrm>
            <a:off x="-5585807" y="36161"/>
            <a:ext cx="22505609" cy="663117"/>
            <a:chOff x="-3210580" y="576235"/>
            <a:chExt cx="22505609" cy="760471"/>
          </a:xfrm>
          <a:effectLst>
            <a:glow rad="63500">
              <a:schemeClr val="bg1">
                <a:alpha val="28000"/>
              </a:schemeClr>
            </a:glow>
          </a:effectLst>
        </p:grpSpPr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95C95EDC-A94D-4FB2-B963-663D4CF96A5B}"/>
                </a:ext>
              </a:extLst>
            </p:cNvPr>
            <p:cNvGrpSpPr/>
            <p:nvPr/>
          </p:nvGrpSpPr>
          <p:grpSpPr>
            <a:xfrm>
              <a:off x="-3210580" y="576235"/>
              <a:ext cx="11183109" cy="750872"/>
              <a:chOff x="65055" y="835233"/>
              <a:chExt cx="14182026" cy="1109250"/>
            </a:xfrm>
          </p:grpSpPr>
          <p:grpSp>
            <p:nvGrpSpPr>
              <p:cNvPr id="160" name="Group 159">
                <a:extLst>
                  <a:ext uri="{FF2B5EF4-FFF2-40B4-BE49-F238E27FC236}">
                    <a16:creationId xmlns:a16="http://schemas.microsoft.com/office/drawing/2014/main" id="{B82C9941-260D-41D3-9590-630D0EB2BE43}"/>
                  </a:ext>
                </a:extLst>
              </p:cNvPr>
              <p:cNvGrpSpPr/>
              <p:nvPr/>
            </p:nvGrpSpPr>
            <p:grpSpPr>
              <a:xfrm>
                <a:off x="65055" y="835233"/>
                <a:ext cx="4583987" cy="1099349"/>
                <a:chOff x="65055" y="835233"/>
                <a:chExt cx="4583987" cy="1099349"/>
              </a:xfrm>
            </p:grpSpPr>
            <p:grpSp>
              <p:nvGrpSpPr>
                <p:cNvPr id="219" name="Group 218">
                  <a:extLst>
                    <a:ext uri="{FF2B5EF4-FFF2-40B4-BE49-F238E27FC236}">
                      <a16:creationId xmlns:a16="http://schemas.microsoft.com/office/drawing/2014/main" id="{5F627EF3-13B3-4536-AB26-537DD134EE2B}"/>
                    </a:ext>
                  </a:extLst>
                </p:cNvPr>
                <p:cNvGrpSpPr/>
                <p:nvPr/>
              </p:nvGrpSpPr>
              <p:grpSpPr>
                <a:xfrm>
                  <a:off x="1055981" y="845134"/>
                  <a:ext cx="1197865" cy="1089448"/>
                  <a:chOff x="3153001" y="1419726"/>
                  <a:chExt cx="1197865" cy="1089448"/>
                </a:xfrm>
              </p:grpSpPr>
              <p:cxnSp>
                <p:nvCxnSpPr>
                  <p:cNvPr id="240" name="Straight Connector 239">
                    <a:extLst>
                      <a:ext uri="{FF2B5EF4-FFF2-40B4-BE49-F238E27FC236}">
                        <a16:creationId xmlns:a16="http://schemas.microsoft.com/office/drawing/2014/main" id="{7C7FE994-F1AD-4BD5-B040-FE9AE27A17C1}"/>
                      </a:ext>
                    </a:extLst>
                  </p:cNvPr>
                  <p:cNvCxnSpPr/>
                  <p:nvPr/>
                </p:nvCxnSpPr>
                <p:spPr>
                  <a:xfrm>
                    <a:off x="3153001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1" name="Straight Connector 240">
                    <a:extLst>
                      <a:ext uri="{FF2B5EF4-FFF2-40B4-BE49-F238E27FC236}">
                        <a16:creationId xmlns:a16="http://schemas.microsoft.com/office/drawing/2014/main" id="{6C6FF7A5-AA73-41A7-B31B-AA65989CC40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2" name="Straight Connector 241">
                    <a:extLst>
                      <a:ext uri="{FF2B5EF4-FFF2-40B4-BE49-F238E27FC236}">
                        <a16:creationId xmlns:a16="http://schemas.microsoft.com/office/drawing/2014/main" id="{22E54635-5810-4647-B888-02A98E430B8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3" name="Straight Connector 242">
                    <a:extLst>
                      <a:ext uri="{FF2B5EF4-FFF2-40B4-BE49-F238E27FC236}">
                        <a16:creationId xmlns:a16="http://schemas.microsoft.com/office/drawing/2014/main" id="{C82F5B17-B672-4079-B1D0-ED8C41FF06A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4" name="Straight Connector 243">
                    <a:extLst>
                      <a:ext uri="{FF2B5EF4-FFF2-40B4-BE49-F238E27FC236}">
                        <a16:creationId xmlns:a16="http://schemas.microsoft.com/office/drawing/2014/main" id="{D69F5B36-D342-41AA-933F-3E730378BCD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5" name="Straight Connector 244">
                    <a:extLst>
                      <a:ext uri="{FF2B5EF4-FFF2-40B4-BE49-F238E27FC236}">
                        <a16:creationId xmlns:a16="http://schemas.microsoft.com/office/drawing/2014/main" id="{A9876513-75CE-4708-AAEB-0D2C16235D1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6" name="Straight Connector 245">
                    <a:extLst>
                      <a:ext uri="{FF2B5EF4-FFF2-40B4-BE49-F238E27FC236}">
                        <a16:creationId xmlns:a16="http://schemas.microsoft.com/office/drawing/2014/main" id="{DCC9C835-EE7E-4A71-B35F-202A8F30545D}"/>
                      </a:ext>
                    </a:extLst>
                  </p:cNvPr>
                  <p:cNvCxnSpPr/>
                  <p:nvPr/>
                </p:nvCxnSpPr>
                <p:spPr>
                  <a:xfrm>
                    <a:off x="4350866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20" name="Group 219">
                  <a:extLst>
                    <a:ext uri="{FF2B5EF4-FFF2-40B4-BE49-F238E27FC236}">
                      <a16:creationId xmlns:a16="http://schemas.microsoft.com/office/drawing/2014/main" id="{C34D492C-9DBB-4FCF-9E52-28899EFC8003}"/>
                    </a:ext>
                  </a:extLst>
                </p:cNvPr>
                <p:cNvGrpSpPr/>
                <p:nvPr/>
              </p:nvGrpSpPr>
              <p:grpSpPr>
                <a:xfrm>
                  <a:off x="2459405" y="842566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234" name="Straight Connector 233">
                    <a:extLst>
                      <a:ext uri="{FF2B5EF4-FFF2-40B4-BE49-F238E27FC236}">
                        <a16:creationId xmlns:a16="http://schemas.microsoft.com/office/drawing/2014/main" id="{95D0D0AA-176B-4E97-A88A-3E5C08957EA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5" name="Straight Connector 234">
                    <a:extLst>
                      <a:ext uri="{FF2B5EF4-FFF2-40B4-BE49-F238E27FC236}">
                        <a16:creationId xmlns:a16="http://schemas.microsoft.com/office/drawing/2014/main" id="{9BC07E9D-DD37-4083-82E5-F160F7FD461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6" name="Straight Connector 235">
                    <a:extLst>
                      <a:ext uri="{FF2B5EF4-FFF2-40B4-BE49-F238E27FC236}">
                        <a16:creationId xmlns:a16="http://schemas.microsoft.com/office/drawing/2014/main" id="{7521FA14-B6C9-4BEA-8073-7FC3877E886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7" name="Straight Connector 236">
                    <a:extLst>
                      <a:ext uri="{FF2B5EF4-FFF2-40B4-BE49-F238E27FC236}">
                        <a16:creationId xmlns:a16="http://schemas.microsoft.com/office/drawing/2014/main" id="{BB624ECD-C068-43AE-810E-0052ED5AC64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8" name="Straight Connector 237">
                    <a:extLst>
                      <a:ext uri="{FF2B5EF4-FFF2-40B4-BE49-F238E27FC236}">
                        <a16:creationId xmlns:a16="http://schemas.microsoft.com/office/drawing/2014/main" id="{7752DE68-60D8-4EC3-A407-043705F4907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9" name="Straight Connector 238">
                    <a:extLst>
                      <a:ext uri="{FF2B5EF4-FFF2-40B4-BE49-F238E27FC236}">
                        <a16:creationId xmlns:a16="http://schemas.microsoft.com/office/drawing/2014/main" id="{39A796C4-5215-49E5-A5F5-9EDD85603E96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21" name="Group 220">
                  <a:extLst>
                    <a:ext uri="{FF2B5EF4-FFF2-40B4-BE49-F238E27FC236}">
                      <a16:creationId xmlns:a16="http://schemas.microsoft.com/office/drawing/2014/main" id="{B458443F-A38D-40B4-B734-05EA4EF7BE40}"/>
                    </a:ext>
                  </a:extLst>
                </p:cNvPr>
                <p:cNvGrpSpPr/>
                <p:nvPr/>
              </p:nvGrpSpPr>
              <p:grpSpPr>
                <a:xfrm>
                  <a:off x="3652946" y="835233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228" name="Straight Connector 227">
                    <a:extLst>
                      <a:ext uri="{FF2B5EF4-FFF2-40B4-BE49-F238E27FC236}">
                        <a16:creationId xmlns:a16="http://schemas.microsoft.com/office/drawing/2014/main" id="{BAE59C18-AE1D-41E9-89A2-8625B246D5B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9" name="Straight Connector 228">
                    <a:extLst>
                      <a:ext uri="{FF2B5EF4-FFF2-40B4-BE49-F238E27FC236}">
                        <a16:creationId xmlns:a16="http://schemas.microsoft.com/office/drawing/2014/main" id="{00D8D874-374A-4621-A79B-133E2AADE2F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0" name="Straight Connector 229">
                    <a:extLst>
                      <a:ext uri="{FF2B5EF4-FFF2-40B4-BE49-F238E27FC236}">
                        <a16:creationId xmlns:a16="http://schemas.microsoft.com/office/drawing/2014/main" id="{D0F95B71-BE24-4DB9-8E35-C8E3D836239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1" name="Straight Connector 230">
                    <a:extLst>
                      <a:ext uri="{FF2B5EF4-FFF2-40B4-BE49-F238E27FC236}">
                        <a16:creationId xmlns:a16="http://schemas.microsoft.com/office/drawing/2014/main" id="{0CB50129-FEF1-4EF1-B8ED-FF906B8D927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2" name="Straight Connector 231">
                    <a:extLst>
                      <a:ext uri="{FF2B5EF4-FFF2-40B4-BE49-F238E27FC236}">
                        <a16:creationId xmlns:a16="http://schemas.microsoft.com/office/drawing/2014/main" id="{530A670B-4F1F-4BB6-BF7D-442F7D22399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3" name="Straight Connector 232">
                    <a:extLst>
                      <a:ext uri="{FF2B5EF4-FFF2-40B4-BE49-F238E27FC236}">
                        <a16:creationId xmlns:a16="http://schemas.microsoft.com/office/drawing/2014/main" id="{3154C7F1-A7CB-468E-AEB7-965059E7DB75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22" name="Group 221">
                  <a:extLst>
                    <a:ext uri="{FF2B5EF4-FFF2-40B4-BE49-F238E27FC236}">
                      <a16:creationId xmlns:a16="http://schemas.microsoft.com/office/drawing/2014/main" id="{00D08758-1E90-48BE-86FF-D3A02AA5DB6E}"/>
                    </a:ext>
                  </a:extLst>
                </p:cNvPr>
                <p:cNvGrpSpPr/>
                <p:nvPr/>
              </p:nvGrpSpPr>
              <p:grpSpPr>
                <a:xfrm flipH="1">
                  <a:off x="65055" y="835233"/>
                  <a:ext cx="807076" cy="542156"/>
                  <a:chOff x="3354770" y="1419726"/>
                  <a:chExt cx="807076" cy="542156"/>
                </a:xfrm>
              </p:grpSpPr>
              <p:cxnSp>
                <p:nvCxnSpPr>
                  <p:cNvPr id="223" name="Straight Connector 222">
                    <a:extLst>
                      <a:ext uri="{FF2B5EF4-FFF2-40B4-BE49-F238E27FC236}">
                        <a16:creationId xmlns:a16="http://schemas.microsoft.com/office/drawing/2014/main" id="{871A48F5-32E4-475E-9C30-A50AE32C0F8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4" name="Straight Connector 223">
                    <a:extLst>
                      <a:ext uri="{FF2B5EF4-FFF2-40B4-BE49-F238E27FC236}">
                        <a16:creationId xmlns:a16="http://schemas.microsoft.com/office/drawing/2014/main" id="{29AD3006-F13C-4962-870F-4EC7E1E1DC9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5" name="Straight Connector 224">
                    <a:extLst>
                      <a:ext uri="{FF2B5EF4-FFF2-40B4-BE49-F238E27FC236}">
                        <a16:creationId xmlns:a16="http://schemas.microsoft.com/office/drawing/2014/main" id="{DDA53355-0E53-41A9-822B-F0F18CB4834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6" name="Straight Connector 225">
                    <a:extLst>
                      <a:ext uri="{FF2B5EF4-FFF2-40B4-BE49-F238E27FC236}">
                        <a16:creationId xmlns:a16="http://schemas.microsoft.com/office/drawing/2014/main" id="{545F61E5-0F7A-4FDD-9030-EA7DA2BA0F9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7" name="Straight Connector 226">
                    <a:extLst>
                      <a:ext uri="{FF2B5EF4-FFF2-40B4-BE49-F238E27FC236}">
                        <a16:creationId xmlns:a16="http://schemas.microsoft.com/office/drawing/2014/main" id="{28AF7EA3-F577-4EF3-BF9E-543B8D7F618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61" name="Group 160">
                <a:extLst>
                  <a:ext uri="{FF2B5EF4-FFF2-40B4-BE49-F238E27FC236}">
                    <a16:creationId xmlns:a16="http://schemas.microsoft.com/office/drawing/2014/main" id="{320C52FF-12F7-41E3-8174-1A839AE30908}"/>
                  </a:ext>
                </a:extLst>
              </p:cNvPr>
              <p:cNvGrpSpPr/>
              <p:nvPr/>
            </p:nvGrpSpPr>
            <p:grpSpPr>
              <a:xfrm>
                <a:off x="4862745" y="845134"/>
                <a:ext cx="4583987" cy="1099349"/>
                <a:chOff x="65055" y="835233"/>
                <a:chExt cx="4583987" cy="1099349"/>
              </a:xfrm>
            </p:grpSpPr>
            <p:grpSp>
              <p:nvGrpSpPr>
                <p:cNvPr id="191" name="Group 190">
                  <a:extLst>
                    <a:ext uri="{FF2B5EF4-FFF2-40B4-BE49-F238E27FC236}">
                      <a16:creationId xmlns:a16="http://schemas.microsoft.com/office/drawing/2014/main" id="{EE6141EC-D64F-4B6F-A4FB-298808B2FA95}"/>
                    </a:ext>
                  </a:extLst>
                </p:cNvPr>
                <p:cNvGrpSpPr/>
                <p:nvPr/>
              </p:nvGrpSpPr>
              <p:grpSpPr>
                <a:xfrm>
                  <a:off x="1055981" y="845134"/>
                  <a:ext cx="1197865" cy="1089448"/>
                  <a:chOff x="3153001" y="1419726"/>
                  <a:chExt cx="1197865" cy="1089448"/>
                </a:xfrm>
              </p:grpSpPr>
              <p:cxnSp>
                <p:nvCxnSpPr>
                  <p:cNvPr id="212" name="Straight Connector 211">
                    <a:extLst>
                      <a:ext uri="{FF2B5EF4-FFF2-40B4-BE49-F238E27FC236}">
                        <a16:creationId xmlns:a16="http://schemas.microsoft.com/office/drawing/2014/main" id="{EC9EFF63-F1EE-4301-BC4E-AFE440BED13E}"/>
                      </a:ext>
                    </a:extLst>
                  </p:cNvPr>
                  <p:cNvCxnSpPr/>
                  <p:nvPr/>
                </p:nvCxnSpPr>
                <p:spPr>
                  <a:xfrm>
                    <a:off x="3153001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3" name="Straight Connector 212">
                    <a:extLst>
                      <a:ext uri="{FF2B5EF4-FFF2-40B4-BE49-F238E27FC236}">
                        <a16:creationId xmlns:a16="http://schemas.microsoft.com/office/drawing/2014/main" id="{C7407B08-B239-48D5-B916-824B20C60C9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4" name="Straight Connector 213">
                    <a:extLst>
                      <a:ext uri="{FF2B5EF4-FFF2-40B4-BE49-F238E27FC236}">
                        <a16:creationId xmlns:a16="http://schemas.microsoft.com/office/drawing/2014/main" id="{7DC0F8B8-5914-4653-A2B4-D1E5660A72F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5" name="Straight Connector 214">
                    <a:extLst>
                      <a:ext uri="{FF2B5EF4-FFF2-40B4-BE49-F238E27FC236}">
                        <a16:creationId xmlns:a16="http://schemas.microsoft.com/office/drawing/2014/main" id="{C7840957-E26A-4D8C-9A45-8970BF0D828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6" name="Straight Connector 215">
                    <a:extLst>
                      <a:ext uri="{FF2B5EF4-FFF2-40B4-BE49-F238E27FC236}">
                        <a16:creationId xmlns:a16="http://schemas.microsoft.com/office/drawing/2014/main" id="{E1679A11-BA60-4998-AE24-5C85D84EA2F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7" name="Straight Connector 216">
                    <a:extLst>
                      <a:ext uri="{FF2B5EF4-FFF2-40B4-BE49-F238E27FC236}">
                        <a16:creationId xmlns:a16="http://schemas.microsoft.com/office/drawing/2014/main" id="{AA828ACB-EBD1-4717-A930-2B1F103DC3D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8" name="Straight Connector 217">
                    <a:extLst>
                      <a:ext uri="{FF2B5EF4-FFF2-40B4-BE49-F238E27FC236}">
                        <a16:creationId xmlns:a16="http://schemas.microsoft.com/office/drawing/2014/main" id="{6DA862CD-69EE-4DE5-96E4-5A4DBF45B09A}"/>
                      </a:ext>
                    </a:extLst>
                  </p:cNvPr>
                  <p:cNvCxnSpPr/>
                  <p:nvPr/>
                </p:nvCxnSpPr>
                <p:spPr>
                  <a:xfrm>
                    <a:off x="4350866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92" name="Group 191">
                  <a:extLst>
                    <a:ext uri="{FF2B5EF4-FFF2-40B4-BE49-F238E27FC236}">
                      <a16:creationId xmlns:a16="http://schemas.microsoft.com/office/drawing/2014/main" id="{CF95CD2D-4FD1-4B43-B47C-2C5E2D9FE69E}"/>
                    </a:ext>
                  </a:extLst>
                </p:cNvPr>
                <p:cNvGrpSpPr/>
                <p:nvPr/>
              </p:nvGrpSpPr>
              <p:grpSpPr>
                <a:xfrm>
                  <a:off x="2459405" y="842566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206" name="Straight Connector 205">
                    <a:extLst>
                      <a:ext uri="{FF2B5EF4-FFF2-40B4-BE49-F238E27FC236}">
                        <a16:creationId xmlns:a16="http://schemas.microsoft.com/office/drawing/2014/main" id="{0A992FDC-4254-42A6-8AF2-1E03740DE7C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7" name="Straight Connector 206">
                    <a:extLst>
                      <a:ext uri="{FF2B5EF4-FFF2-40B4-BE49-F238E27FC236}">
                        <a16:creationId xmlns:a16="http://schemas.microsoft.com/office/drawing/2014/main" id="{D691C09C-1E4B-4E43-85C2-B0A2BBEE98E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8" name="Straight Connector 207">
                    <a:extLst>
                      <a:ext uri="{FF2B5EF4-FFF2-40B4-BE49-F238E27FC236}">
                        <a16:creationId xmlns:a16="http://schemas.microsoft.com/office/drawing/2014/main" id="{96F8C552-D3BC-439D-A5A6-6AF253D2DC6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9" name="Straight Connector 208">
                    <a:extLst>
                      <a:ext uri="{FF2B5EF4-FFF2-40B4-BE49-F238E27FC236}">
                        <a16:creationId xmlns:a16="http://schemas.microsoft.com/office/drawing/2014/main" id="{5886EFEC-679E-4F54-A659-0D45289E9AF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0" name="Straight Connector 209">
                    <a:extLst>
                      <a:ext uri="{FF2B5EF4-FFF2-40B4-BE49-F238E27FC236}">
                        <a16:creationId xmlns:a16="http://schemas.microsoft.com/office/drawing/2014/main" id="{E667C48B-4EC3-45B2-8CC0-3948EE6C55B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1" name="Straight Connector 210">
                    <a:extLst>
                      <a:ext uri="{FF2B5EF4-FFF2-40B4-BE49-F238E27FC236}">
                        <a16:creationId xmlns:a16="http://schemas.microsoft.com/office/drawing/2014/main" id="{C99A83CF-5C61-4DFD-8132-3B0C446B94DB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93" name="Group 192">
                  <a:extLst>
                    <a:ext uri="{FF2B5EF4-FFF2-40B4-BE49-F238E27FC236}">
                      <a16:creationId xmlns:a16="http://schemas.microsoft.com/office/drawing/2014/main" id="{6BE5CEB7-092B-4EE1-B511-966197024F81}"/>
                    </a:ext>
                  </a:extLst>
                </p:cNvPr>
                <p:cNvGrpSpPr/>
                <p:nvPr/>
              </p:nvGrpSpPr>
              <p:grpSpPr>
                <a:xfrm>
                  <a:off x="3652946" y="835233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200" name="Straight Connector 199">
                    <a:extLst>
                      <a:ext uri="{FF2B5EF4-FFF2-40B4-BE49-F238E27FC236}">
                        <a16:creationId xmlns:a16="http://schemas.microsoft.com/office/drawing/2014/main" id="{E447D8CF-15B0-4BA3-8761-0C784E9AE4B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1" name="Straight Connector 200">
                    <a:extLst>
                      <a:ext uri="{FF2B5EF4-FFF2-40B4-BE49-F238E27FC236}">
                        <a16:creationId xmlns:a16="http://schemas.microsoft.com/office/drawing/2014/main" id="{7216C3DF-0C7A-4B53-B301-D4E043D6438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2" name="Straight Connector 201">
                    <a:extLst>
                      <a:ext uri="{FF2B5EF4-FFF2-40B4-BE49-F238E27FC236}">
                        <a16:creationId xmlns:a16="http://schemas.microsoft.com/office/drawing/2014/main" id="{4DE6ED6D-A167-4E15-882B-098D43B5F32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3" name="Straight Connector 202">
                    <a:extLst>
                      <a:ext uri="{FF2B5EF4-FFF2-40B4-BE49-F238E27FC236}">
                        <a16:creationId xmlns:a16="http://schemas.microsoft.com/office/drawing/2014/main" id="{425F0942-B47C-4229-BA61-C45BE42513A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4" name="Straight Connector 203">
                    <a:extLst>
                      <a:ext uri="{FF2B5EF4-FFF2-40B4-BE49-F238E27FC236}">
                        <a16:creationId xmlns:a16="http://schemas.microsoft.com/office/drawing/2014/main" id="{6F930725-46C4-4862-8EC6-25235CF028B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5" name="Straight Connector 204">
                    <a:extLst>
                      <a:ext uri="{FF2B5EF4-FFF2-40B4-BE49-F238E27FC236}">
                        <a16:creationId xmlns:a16="http://schemas.microsoft.com/office/drawing/2014/main" id="{A8E9E68D-CE49-4815-8025-CC8413C719CA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94" name="Group 193">
                  <a:extLst>
                    <a:ext uri="{FF2B5EF4-FFF2-40B4-BE49-F238E27FC236}">
                      <a16:creationId xmlns:a16="http://schemas.microsoft.com/office/drawing/2014/main" id="{10EE9D7D-A82A-48C9-823F-11F4E3BE43FA}"/>
                    </a:ext>
                  </a:extLst>
                </p:cNvPr>
                <p:cNvGrpSpPr/>
                <p:nvPr/>
              </p:nvGrpSpPr>
              <p:grpSpPr>
                <a:xfrm flipH="1">
                  <a:off x="65055" y="835233"/>
                  <a:ext cx="807076" cy="542156"/>
                  <a:chOff x="3354770" y="1419726"/>
                  <a:chExt cx="807076" cy="542156"/>
                </a:xfrm>
              </p:grpSpPr>
              <p:cxnSp>
                <p:nvCxnSpPr>
                  <p:cNvPr id="195" name="Straight Connector 194">
                    <a:extLst>
                      <a:ext uri="{FF2B5EF4-FFF2-40B4-BE49-F238E27FC236}">
                        <a16:creationId xmlns:a16="http://schemas.microsoft.com/office/drawing/2014/main" id="{EEE23155-1FCF-48BC-B85B-FB6C3F3FDE7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6" name="Straight Connector 195">
                    <a:extLst>
                      <a:ext uri="{FF2B5EF4-FFF2-40B4-BE49-F238E27FC236}">
                        <a16:creationId xmlns:a16="http://schemas.microsoft.com/office/drawing/2014/main" id="{2C81FC1D-5ACE-4A79-A924-D3F95D93C9C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7" name="Straight Connector 196">
                    <a:extLst>
                      <a:ext uri="{FF2B5EF4-FFF2-40B4-BE49-F238E27FC236}">
                        <a16:creationId xmlns:a16="http://schemas.microsoft.com/office/drawing/2014/main" id="{B1934DFA-D455-4951-9351-8B5BAD6D450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8" name="Straight Connector 197">
                    <a:extLst>
                      <a:ext uri="{FF2B5EF4-FFF2-40B4-BE49-F238E27FC236}">
                        <a16:creationId xmlns:a16="http://schemas.microsoft.com/office/drawing/2014/main" id="{D3BE40F5-8131-4A2C-BA87-ABA6E18F04C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9" name="Straight Connector 198">
                    <a:extLst>
                      <a:ext uri="{FF2B5EF4-FFF2-40B4-BE49-F238E27FC236}">
                        <a16:creationId xmlns:a16="http://schemas.microsoft.com/office/drawing/2014/main" id="{1C2CB0A5-F9EC-4960-91A2-885A758AC10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62" name="Group 161">
                <a:extLst>
                  <a:ext uri="{FF2B5EF4-FFF2-40B4-BE49-F238E27FC236}">
                    <a16:creationId xmlns:a16="http://schemas.microsoft.com/office/drawing/2014/main" id="{5BEFDD77-8432-4A74-9D8B-D3F1E5D56B85}"/>
                  </a:ext>
                </a:extLst>
              </p:cNvPr>
              <p:cNvGrpSpPr/>
              <p:nvPr/>
            </p:nvGrpSpPr>
            <p:grpSpPr>
              <a:xfrm>
                <a:off x="9663094" y="842566"/>
                <a:ext cx="4583987" cy="1099349"/>
                <a:chOff x="65055" y="835233"/>
                <a:chExt cx="4583987" cy="1099349"/>
              </a:xfrm>
            </p:grpSpPr>
            <p:grpSp>
              <p:nvGrpSpPr>
                <p:cNvPr id="163" name="Group 162">
                  <a:extLst>
                    <a:ext uri="{FF2B5EF4-FFF2-40B4-BE49-F238E27FC236}">
                      <a16:creationId xmlns:a16="http://schemas.microsoft.com/office/drawing/2014/main" id="{2FCDAE09-F859-4DBB-8CCC-4FE939944255}"/>
                    </a:ext>
                  </a:extLst>
                </p:cNvPr>
                <p:cNvGrpSpPr/>
                <p:nvPr/>
              </p:nvGrpSpPr>
              <p:grpSpPr>
                <a:xfrm>
                  <a:off x="1055981" y="845134"/>
                  <a:ext cx="1197865" cy="1089448"/>
                  <a:chOff x="3153001" y="1419726"/>
                  <a:chExt cx="1197865" cy="1089448"/>
                </a:xfrm>
              </p:grpSpPr>
              <p:cxnSp>
                <p:nvCxnSpPr>
                  <p:cNvPr id="184" name="Straight Connector 183">
                    <a:extLst>
                      <a:ext uri="{FF2B5EF4-FFF2-40B4-BE49-F238E27FC236}">
                        <a16:creationId xmlns:a16="http://schemas.microsoft.com/office/drawing/2014/main" id="{04717999-9B41-4B2C-AE6D-EC79E7B95B56}"/>
                      </a:ext>
                    </a:extLst>
                  </p:cNvPr>
                  <p:cNvCxnSpPr/>
                  <p:nvPr/>
                </p:nvCxnSpPr>
                <p:spPr>
                  <a:xfrm>
                    <a:off x="3153001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5" name="Straight Connector 184">
                    <a:extLst>
                      <a:ext uri="{FF2B5EF4-FFF2-40B4-BE49-F238E27FC236}">
                        <a16:creationId xmlns:a16="http://schemas.microsoft.com/office/drawing/2014/main" id="{7A080C8F-CCCB-470E-96CE-D7AA90DA5DD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6" name="Straight Connector 185">
                    <a:extLst>
                      <a:ext uri="{FF2B5EF4-FFF2-40B4-BE49-F238E27FC236}">
                        <a16:creationId xmlns:a16="http://schemas.microsoft.com/office/drawing/2014/main" id="{EC66AE47-F102-4F8B-9E0D-9851EA74FFC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7" name="Straight Connector 186">
                    <a:extLst>
                      <a:ext uri="{FF2B5EF4-FFF2-40B4-BE49-F238E27FC236}">
                        <a16:creationId xmlns:a16="http://schemas.microsoft.com/office/drawing/2014/main" id="{573084A4-F259-440C-A45E-C9B331A660F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8" name="Straight Connector 187">
                    <a:extLst>
                      <a:ext uri="{FF2B5EF4-FFF2-40B4-BE49-F238E27FC236}">
                        <a16:creationId xmlns:a16="http://schemas.microsoft.com/office/drawing/2014/main" id="{3BE68C13-79A2-4C75-9978-1AA7DFE1C73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9" name="Straight Connector 188">
                    <a:extLst>
                      <a:ext uri="{FF2B5EF4-FFF2-40B4-BE49-F238E27FC236}">
                        <a16:creationId xmlns:a16="http://schemas.microsoft.com/office/drawing/2014/main" id="{BBBB11C6-5991-498C-A065-48732245520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0" name="Straight Connector 189">
                    <a:extLst>
                      <a:ext uri="{FF2B5EF4-FFF2-40B4-BE49-F238E27FC236}">
                        <a16:creationId xmlns:a16="http://schemas.microsoft.com/office/drawing/2014/main" id="{5C886D12-675E-4D2F-BBD2-292D4C04E00F}"/>
                      </a:ext>
                    </a:extLst>
                  </p:cNvPr>
                  <p:cNvCxnSpPr/>
                  <p:nvPr/>
                </p:nvCxnSpPr>
                <p:spPr>
                  <a:xfrm>
                    <a:off x="4350866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64" name="Group 163">
                  <a:extLst>
                    <a:ext uri="{FF2B5EF4-FFF2-40B4-BE49-F238E27FC236}">
                      <a16:creationId xmlns:a16="http://schemas.microsoft.com/office/drawing/2014/main" id="{4FD8A4EF-93CF-44A2-9ABC-5471910DE4E3}"/>
                    </a:ext>
                  </a:extLst>
                </p:cNvPr>
                <p:cNvGrpSpPr/>
                <p:nvPr/>
              </p:nvGrpSpPr>
              <p:grpSpPr>
                <a:xfrm>
                  <a:off x="2459405" y="842566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178" name="Straight Connector 177">
                    <a:extLst>
                      <a:ext uri="{FF2B5EF4-FFF2-40B4-BE49-F238E27FC236}">
                        <a16:creationId xmlns:a16="http://schemas.microsoft.com/office/drawing/2014/main" id="{15E64CDC-0C59-47B2-84BA-3E4099C3485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9" name="Straight Connector 178">
                    <a:extLst>
                      <a:ext uri="{FF2B5EF4-FFF2-40B4-BE49-F238E27FC236}">
                        <a16:creationId xmlns:a16="http://schemas.microsoft.com/office/drawing/2014/main" id="{30EF33B4-6789-4D5D-BDBA-7BB173915AB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0" name="Straight Connector 179">
                    <a:extLst>
                      <a:ext uri="{FF2B5EF4-FFF2-40B4-BE49-F238E27FC236}">
                        <a16:creationId xmlns:a16="http://schemas.microsoft.com/office/drawing/2014/main" id="{7D4C6598-5505-4A64-8732-7BE7B53EB40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1" name="Straight Connector 180">
                    <a:extLst>
                      <a:ext uri="{FF2B5EF4-FFF2-40B4-BE49-F238E27FC236}">
                        <a16:creationId xmlns:a16="http://schemas.microsoft.com/office/drawing/2014/main" id="{52157959-02CB-47DB-BCDD-460902A7BBB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2" name="Straight Connector 181">
                    <a:extLst>
                      <a:ext uri="{FF2B5EF4-FFF2-40B4-BE49-F238E27FC236}">
                        <a16:creationId xmlns:a16="http://schemas.microsoft.com/office/drawing/2014/main" id="{0941BBDC-F978-462B-976B-78EFE37B085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3" name="Straight Connector 182">
                    <a:extLst>
                      <a:ext uri="{FF2B5EF4-FFF2-40B4-BE49-F238E27FC236}">
                        <a16:creationId xmlns:a16="http://schemas.microsoft.com/office/drawing/2014/main" id="{D912ABC7-055B-47F4-BFD5-CECE8A57E523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65" name="Group 164">
                  <a:extLst>
                    <a:ext uri="{FF2B5EF4-FFF2-40B4-BE49-F238E27FC236}">
                      <a16:creationId xmlns:a16="http://schemas.microsoft.com/office/drawing/2014/main" id="{AF265BED-AD70-4496-AA48-AFB7E7B23409}"/>
                    </a:ext>
                  </a:extLst>
                </p:cNvPr>
                <p:cNvGrpSpPr/>
                <p:nvPr/>
              </p:nvGrpSpPr>
              <p:grpSpPr>
                <a:xfrm>
                  <a:off x="3652946" y="835233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172" name="Straight Connector 171">
                    <a:extLst>
                      <a:ext uri="{FF2B5EF4-FFF2-40B4-BE49-F238E27FC236}">
                        <a16:creationId xmlns:a16="http://schemas.microsoft.com/office/drawing/2014/main" id="{FB08198A-DAE2-4101-843D-1CFD6A3A2CE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3" name="Straight Connector 172">
                    <a:extLst>
                      <a:ext uri="{FF2B5EF4-FFF2-40B4-BE49-F238E27FC236}">
                        <a16:creationId xmlns:a16="http://schemas.microsoft.com/office/drawing/2014/main" id="{0BBD9A0D-E095-44FA-9F81-5EE85C26DBD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4" name="Straight Connector 173">
                    <a:extLst>
                      <a:ext uri="{FF2B5EF4-FFF2-40B4-BE49-F238E27FC236}">
                        <a16:creationId xmlns:a16="http://schemas.microsoft.com/office/drawing/2014/main" id="{A60BB336-952B-4B8B-B0C3-5B7E2D019A3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5" name="Straight Connector 174">
                    <a:extLst>
                      <a:ext uri="{FF2B5EF4-FFF2-40B4-BE49-F238E27FC236}">
                        <a16:creationId xmlns:a16="http://schemas.microsoft.com/office/drawing/2014/main" id="{90E16D72-54B8-4A37-A0AA-E8FA4D8E898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6" name="Straight Connector 175">
                    <a:extLst>
                      <a:ext uri="{FF2B5EF4-FFF2-40B4-BE49-F238E27FC236}">
                        <a16:creationId xmlns:a16="http://schemas.microsoft.com/office/drawing/2014/main" id="{122B54C1-238C-420C-BE09-34A2029CE09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7" name="Straight Connector 176">
                    <a:extLst>
                      <a:ext uri="{FF2B5EF4-FFF2-40B4-BE49-F238E27FC236}">
                        <a16:creationId xmlns:a16="http://schemas.microsoft.com/office/drawing/2014/main" id="{8C884679-BB76-4BDC-8982-3BD2891E0699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66" name="Group 165">
                  <a:extLst>
                    <a:ext uri="{FF2B5EF4-FFF2-40B4-BE49-F238E27FC236}">
                      <a16:creationId xmlns:a16="http://schemas.microsoft.com/office/drawing/2014/main" id="{AF55C9F9-F6A4-42A3-BE60-E5CDA49484CB}"/>
                    </a:ext>
                  </a:extLst>
                </p:cNvPr>
                <p:cNvGrpSpPr/>
                <p:nvPr/>
              </p:nvGrpSpPr>
              <p:grpSpPr>
                <a:xfrm flipH="1">
                  <a:off x="65055" y="835233"/>
                  <a:ext cx="807076" cy="542156"/>
                  <a:chOff x="3354770" y="1419726"/>
                  <a:chExt cx="807076" cy="542156"/>
                </a:xfrm>
              </p:grpSpPr>
              <p:cxnSp>
                <p:nvCxnSpPr>
                  <p:cNvPr id="167" name="Straight Connector 166">
                    <a:extLst>
                      <a:ext uri="{FF2B5EF4-FFF2-40B4-BE49-F238E27FC236}">
                        <a16:creationId xmlns:a16="http://schemas.microsoft.com/office/drawing/2014/main" id="{9581DE74-6EF6-41AC-856D-73F8ABC568C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8" name="Straight Connector 167">
                    <a:extLst>
                      <a:ext uri="{FF2B5EF4-FFF2-40B4-BE49-F238E27FC236}">
                        <a16:creationId xmlns:a16="http://schemas.microsoft.com/office/drawing/2014/main" id="{0EB3B0F8-22C2-4BAD-80BC-836FA547DC0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9" name="Straight Connector 168">
                    <a:extLst>
                      <a:ext uri="{FF2B5EF4-FFF2-40B4-BE49-F238E27FC236}">
                        <a16:creationId xmlns:a16="http://schemas.microsoft.com/office/drawing/2014/main" id="{0798F9CC-85E7-449D-A269-F89A3D3673D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0" name="Straight Connector 169">
                    <a:extLst>
                      <a:ext uri="{FF2B5EF4-FFF2-40B4-BE49-F238E27FC236}">
                        <a16:creationId xmlns:a16="http://schemas.microsoft.com/office/drawing/2014/main" id="{0D88ABCD-94ED-471D-B789-1CC34A9CD04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1" name="Straight Connector 170">
                    <a:extLst>
                      <a:ext uri="{FF2B5EF4-FFF2-40B4-BE49-F238E27FC236}">
                        <a16:creationId xmlns:a16="http://schemas.microsoft.com/office/drawing/2014/main" id="{E6A1A18D-5CC1-4B48-9591-C64F58E6BBB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A9E52F1F-6866-4C1F-B29C-4082DEFD6DF6}"/>
                </a:ext>
              </a:extLst>
            </p:cNvPr>
            <p:cNvGrpSpPr/>
            <p:nvPr/>
          </p:nvGrpSpPr>
          <p:grpSpPr>
            <a:xfrm>
              <a:off x="8111920" y="585834"/>
              <a:ext cx="11183109" cy="750872"/>
              <a:chOff x="65055" y="835233"/>
              <a:chExt cx="14182026" cy="1109250"/>
            </a:xfrm>
          </p:grpSpPr>
          <p:grpSp>
            <p:nvGrpSpPr>
              <p:cNvPr id="73" name="Group 72">
                <a:extLst>
                  <a:ext uri="{FF2B5EF4-FFF2-40B4-BE49-F238E27FC236}">
                    <a16:creationId xmlns:a16="http://schemas.microsoft.com/office/drawing/2014/main" id="{17D548E2-EF66-46E5-83C4-13520CB7411F}"/>
                  </a:ext>
                </a:extLst>
              </p:cNvPr>
              <p:cNvGrpSpPr/>
              <p:nvPr/>
            </p:nvGrpSpPr>
            <p:grpSpPr>
              <a:xfrm>
                <a:off x="65055" y="835233"/>
                <a:ext cx="4583987" cy="1099349"/>
                <a:chOff x="65055" y="835233"/>
                <a:chExt cx="4583987" cy="1099349"/>
              </a:xfrm>
            </p:grpSpPr>
            <p:grpSp>
              <p:nvGrpSpPr>
                <p:cNvPr id="132" name="Group 131">
                  <a:extLst>
                    <a:ext uri="{FF2B5EF4-FFF2-40B4-BE49-F238E27FC236}">
                      <a16:creationId xmlns:a16="http://schemas.microsoft.com/office/drawing/2014/main" id="{4EC58A83-9DC6-4E23-AC81-1CC109C2AD79}"/>
                    </a:ext>
                  </a:extLst>
                </p:cNvPr>
                <p:cNvGrpSpPr/>
                <p:nvPr/>
              </p:nvGrpSpPr>
              <p:grpSpPr>
                <a:xfrm>
                  <a:off x="1055981" y="845134"/>
                  <a:ext cx="1197865" cy="1089448"/>
                  <a:chOff x="3153001" y="1419726"/>
                  <a:chExt cx="1197865" cy="1089448"/>
                </a:xfrm>
              </p:grpSpPr>
              <p:cxnSp>
                <p:nvCxnSpPr>
                  <p:cNvPr id="153" name="Straight Connector 152">
                    <a:extLst>
                      <a:ext uri="{FF2B5EF4-FFF2-40B4-BE49-F238E27FC236}">
                        <a16:creationId xmlns:a16="http://schemas.microsoft.com/office/drawing/2014/main" id="{9D6E1FBF-F120-45D1-A1B8-AA899F6B930D}"/>
                      </a:ext>
                    </a:extLst>
                  </p:cNvPr>
                  <p:cNvCxnSpPr/>
                  <p:nvPr/>
                </p:nvCxnSpPr>
                <p:spPr>
                  <a:xfrm>
                    <a:off x="3153001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4" name="Straight Connector 153">
                    <a:extLst>
                      <a:ext uri="{FF2B5EF4-FFF2-40B4-BE49-F238E27FC236}">
                        <a16:creationId xmlns:a16="http://schemas.microsoft.com/office/drawing/2014/main" id="{758EBC97-EADE-43C2-A671-6FEAAC3441C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5" name="Straight Connector 154">
                    <a:extLst>
                      <a:ext uri="{FF2B5EF4-FFF2-40B4-BE49-F238E27FC236}">
                        <a16:creationId xmlns:a16="http://schemas.microsoft.com/office/drawing/2014/main" id="{0B125508-448A-46E0-9D93-68C224E54E0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6" name="Straight Connector 155">
                    <a:extLst>
                      <a:ext uri="{FF2B5EF4-FFF2-40B4-BE49-F238E27FC236}">
                        <a16:creationId xmlns:a16="http://schemas.microsoft.com/office/drawing/2014/main" id="{1030EC2C-AEC6-4FF4-B37D-411BDC3F236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7" name="Straight Connector 156">
                    <a:extLst>
                      <a:ext uri="{FF2B5EF4-FFF2-40B4-BE49-F238E27FC236}">
                        <a16:creationId xmlns:a16="http://schemas.microsoft.com/office/drawing/2014/main" id="{78B8C113-371B-4990-9E07-A7DA0D4AC87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8" name="Straight Connector 157">
                    <a:extLst>
                      <a:ext uri="{FF2B5EF4-FFF2-40B4-BE49-F238E27FC236}">
                        <a16:creationId xmlns:a16="http://schemas.microsoft.com/office/drawing/2014/main" id="{EF5599AC-1B9B-4BD3-9E62-F02A54AECFF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9" name="Straight Connector 158">
                    <a:extLst>
                      <a:ext uri="{FF2B5EF4-FFF2-40B4-BE49-F238E27FC236}">
                        <a16:creationId xmlns:a16="http://schemas.microsoft.com/office/drawing/2014/main" id="{6BE3548B-B31D-4651-93F5-C9C1DF6270B4}"/>
                      </a:ext>
                    </a:extLst>
                  </p:cNvPr>
                  <p:cNvCxnSpPr/>
                  <p:nvPr/>
                </p:nvCxnSpPr>
                <p:spPr>
                  <a:xfrm>
                    <a:off x="4350866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33" name="Group 132">
                  <a:extLst>
                    <a:ext uri="{FF2B5EF4-FFF2-40B4-BE49-F238E27FC236}">
                      <a16:creationId xmlns:a16="http://schemas.microsoft.com/office/drawing/2014/main" id="{E598F10E-CE15-4EF3-8162-F3957FC9CEAA}"/>
                    </a:ext>
                  </a:extLst>
                </p:cNvPr>
                <p:cNvGrpSpPr/>
                <p:nvPr/>
              </p:nvGrpSpPr>
              <p:grpSpPr>
                <a:xfrm>
                  <a:off x="2459405" y="842566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147" name="Straight Connector 146">
                    <a:extLst>
                      <a:ext uri="{FF2B5EF4-FFF2-40B4-BE49-F238E27FC236}">
                        <a16:creationId xmlns:a16="http://schemas.microsoft.com/office/drawing/2014/main" id="{5AB6E8B3-2038-4B43-8BCA-BCB3D4D97BE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8" name="Straight Connector 147">
                    <a:extLst>
                      <a:ext uri="{FF2B5EF4-FFF2-40B4-BE49-F238E27FC236}">
                        <a16:creationId xmlns:a16="http://schemas.microsoft.com/office/drawing/2014/main" id="{386CE5C5-4D45-4FC6-96CE-492C5ED4119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9" name="Straight Connector 148">
                    <a:extLst>
                      <a:ext uri="{FF2B5EF4-FFF2-40B4-BE49-F238E27FC236}">
                        <a16:creationId xmlns:a16="http://schemas.microsoft.com/office/drawing/2014/main" id="{863985FA-F2C8-4E49-AE96-A655D80C13F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0" name="Straight Connector 149">
                    <a:extLst>
                      <a:ext uri="{FF2B5EF4-FFF2-40B4-BE49-F238E27FC236}">
                        <a16:creationId xmlns:a16="http://schemas.microsoft.com/office/drawing/2014/main" id="{758BEA97-1DEA-4786-AD1B-2D9BE1B53F8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1" name="Straight Connector 150">
                    <a:extLst>
                      <a:ext uri="{FF2B5EF4-FFF2-40B4-BE49-F238E27FC236}">
                        <a16:creationId xmlns:a16="http://schemas.microsoft.com/office/drawing/2014/main" id="{9CB1E751-C283-4F18-A57F-C8A16C60653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2" name="Straight Connector 151">
                    <a:extLst>
                      <a:ext uri="{FF2B5EF4-FFF2-40B4-BE49-F238E27FC236}">
                        <a16:creationId xmlns:a16="http://schemas.microsoft.com/office/drawing/2014/main" id="{43D463D7-B008-485D-8281-552ABFA2DF1A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34" name="Group 133">
                  <a:extLst>
                    <a:ext uri="{FF2B5EF4-FFF2-40B4-BE49-F238E27FC236}">
                      <a16:creationId xmlns:a16="http://schemas.microsoft.com/office/drawing/2014/main" id="{6E24E895-45A2-4A22-9D62-E6E2560F786F}"/>
                    </a:ext>
                  </a:extLst>
                </p:cNvPr>
                <p:cNvGrpSpPr/>
                <p:nvPr/>
              </p:nvGrpSpPr>
              <p:grpSpPr>
                <a:xfrm>
                  <a:off x="3652946" y="835233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141" name="Straight Connector 140">
                    <a:extLst>
                      <a:ext uri="{FF2B5EF4-FFF2-40B4-BE49-F238E27FC236}">
                        <a16:creationId xmlns:a16="http://schemas.microsoft.com/office/drawing/2014/main" id="{5ED475A2-159D-4F91-9F37-231366AFCC5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2" name="Straight Connector 141">
                    <a:extLst>
                      <a:ext uri="{FF2B5EF4-FFF2-40B4-BE49-F238E27FC236}">
                        <a16:creationId xmlns:a16="http://schemas.microsoft.com/office/drawing/2014/main" id="{72C68B1F-F8D9-4480-BF7C-BAF64B3A49A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3" name="Straight Connector 142">
                    <a:extLst>
                      <a:ext uri="{FF2B5EF4-FFF2-40B4-BE49-F238E27FC236}">
                        <a16:creationId xmlns:a16="http://schemas.microsoft.com/office/drawing/2014/main" id="{A67888E0-D636-4846-B064-DCF7187AA80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4" name="Straight Connector 143">
                    <a:extLst>
                      <a:ext uri="{FF2B5EF4-FFF2-40B4-BE49-F238E27FC236}">
                        <a16:creationId xmlns:a16="http://schemas.microsoft.com/office/drawing/2014/main" id="{179A4BD9-4C02-4924-9E24-2BFFCEB003D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5" name="Straight Connector 144">
                    <a:extLst>
                      <a:ext uri="{FF2B5EF4-FFF2-40B4-BE49-F238E27FC236}">
                        <a16:creationId xmlns:a16="http://schemas.microsoft.com/office/drawing/2014/main" id="{CC6FCA1C-A781-4F99-A14B-CE169865116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6" name="Straight Connector 145">
                    <a:extLst>
                      <a:ext uri="{FF2B5EF4-FFF2-40B4-BE49-F238E27FC236}">
                        <a16:creationId xmlns:a16="http://schemas.microsoft.com/office/drawing/2014/main" id="{54FCEF49-3777-4D5F-9C9A-71931CB9F438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35" name="Group 134">
                  <a:extLst>
                    <a:ext uri="{FF2B5EF4-FFF2-40B4-BE49-F238E27FC236}">
                      <a16:creationId xmlns:a16="http://schemas.microsoft.com/office/drawing/2014/main" id="{B04DCCFD-702C-47E0-9547-8FCDA879166F}"/>
                    </a:ext>
                  </a:extLst>
                </p:cNvPr>
                <p:cNvGrpSpPr/>
                <p:nvPr/>
              </p:nvGrpSpPr>
              <p:grpSpPr>
                <a:xfrm flipH="1">
                  <a:off x="65055" y="835233"/>
                  <a:ext cx="807076" cy="542156"/>
                  <a:chOff x="3354770" y="1419726"/>
                  <a:chExt cx="807076" cy="542156"/>
                </a:xfrm>
              </p:grpSpPr>
              <p:cxnSp>
                <p:nvCxnSpPr>
                  <p:cNvPr id="136" name="Straight Connector 135">
                    <a:extLst>
                      <a:ext uri="{FF2B5EF4-FFF2-40B4-BE49-F238E27FC236}">
                        <a16:creationId xmlns:a16="http://schemas.microsoft.com/office/drawing/2014/main" id="{D8121503-6539-406E-891A-7F815FE3AD7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7" name="Straight Connector 136">
                    <a:extLst>
                      <a:ext uri="{FF2B5EF4-FFF2-40B4-BE49-F238E27FC236}">
                        <a16:creationId xmlns:a16="http://schemas.microsoft.com/office/drawing/2014/main" id="{1E3F570F-2AC2-48DB-B6D5-F35152902D8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8" name="Straight Connector 137">
                    <a:extLst>
                      <a:ext uri="{FF2B5EF4-FFF2-40B4-BE49-F238E27FC236}">
                        <a16:creationId xmlns:a16="http://schemas.microsoft.com/office/drawing/2014/main" id="{DDA247D3-2163-4435-A834-8AA6AFFF8DC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9" name="Straight Connector 138">
                    <a:extLst>
                      <a:ext uri="{FF2B5EF4-FFF2-40B4-BE49-F238E27FC236}">
                        <a16:creationId xmlns:a16="http://schemas.microsoft.com/office/drawing/2014/main" id="{33BE26E0-AEBD-4813-BCCD-A5331D5F4D9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0" name="Straight Connector 139">
                    <a:extLst>
                      <a:ext uri="{FF2B5EF4-FFF2-40B4-BE49-F238E27FC236}">
                        <a16:creationId xmlns:a16="http://schemas.microsoft.com/office/drawing/2014/main" id="{88B757C4-0424-41FC-8006-E670377E6F2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74" name="Group 73">
                <a:extLst>
                  <a:ext uri="{FF2B5EF4-FFF2-40B4-BE49-F238E27FC236}">
                    <a16:creationId xmlns:a16="http://schemas.microsoft.com/office/drawing/2014/main" id="{8FBD9A2B-78FB-4033-9925-E572C5386258}"/>
                  </a:ext>
                </a:extLst>
              </p:cNvPr>
              <p:cNvGrpSpPr/>
              <p:nvPr/>
            </p:nvGrpSpPr>
            <p:grpSpPr>
              <a:xfrm>
                <a:off x="4862745" y="845134"/>
                <a:ext cx="4583987" cy="1099349"/>
                <a:chOff x="65055" y="835233"/>
                <a:chExt cx="4583987" cy="1099349"/>
              </a:xfrm>
            </p:grpSpPr>
            <p:grpSp>
              <p:nvGrpSpPr>
                <p:cNvPr id="104" name="Group 103">
                  <a:extLst>
                    <a:ext uri="{FF2B5EF4-FFF2-40B4-BE49-F238E27FC236}">
                      <a16:creationId xmlns:a16="http://schemas.microsoft.com/office/drawing/2014/main" id="{2FD3EB18-EC5D-4B8C-A410-DAA952BE6287}"/>
                    </a:ext>
                  </a:extLst>
                </p:cNvPr>
                <p:cNvGrpSpPr/>
                <p:nvPr/>
              </p:nvGrpSpPr>
              <p:grpSpPr>
                <a:xfrm>
                  <a:off x="1055981" y="845134"/>
                  <a:ext cx="1197865" cy="1089448"/>
                  <a:chOff x="3153001" y="1419726"/>
                  <a:chExt cx="1197865" cy="1089448"/>
                </a:xfrm>
              </p:grpSpPr>
              <p:cxnSp>
                <p:nvCxnSpPr>
                  <p:cNvPr id="125" name="Straight Connector 124">
                    <a:extLst>
                      <a:ext uri="{FF2B5EF4-FFF2-40B4-BE49-F238E27FC236}">
                        <a16:creationId xmlns:a16="http://schemas.microsoft.com/office/drawing/2014/main" id="{58C95CDA-FE5A-4B9C-B673-98DE2B8C435D}"/>
                      </a:ext>
                    </a:extLst>
                  </p:cNvPr>
                  <p:cNvCxnSpPr/>
                  <p:nvPr/>
                </p:nvCxnSpPr>
                <p:spPr>
                  <a:xfrm>
                    <a:off x="3153001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6" name="Straight Connector 125">
                    <a:extLst>
                      <a:ext uri="{FF2B5EF4-FFF2-40B4-BE49-F238E27FC236}">
                        <a16:creationId xmlns:a16="http://schemas.microsoft.com/office/drawing/2014/main" id="{ED7CA8E5-BF30-43ED-ABA1-FAD25A8A23F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7" name="Straight Connector 126">
                    <a:extLst>
                      <a:ext uri="{FF2B5EF4-FFF2-40B4-BE49-F238E27FC236}">
                        <a16:creationId xmlns:a16="http://schemas.microsoft.com/office/drawing/2014/main" id="{318D4C15-9AF6-4A2A-A0F8-58CE57A9A31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8" name="Straight Connector 127">
                    <a:extLst>
                      <a:ext uri="{FF2B5EF4-FFF2-40B4-BE49-F238E27FC236}">
                        <a16:creationId xmlns:a16="http://schemas.microsoft.com/office/drawing/2014/main" id="{3D5207D1-FDE3-4949-B91E-711544DFDF2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9" name="Straight Connector 128">
                    <a:extLst>
                      <a:ext uri="{FF2B5EF4-FFF2-40B4-BE49-F238E27FC236}">
                        <a16:creationId xmlns:a16="http://schemas.microsoft.com/office/drawing/2014/main" id="{642326EA-7578-4D08-8180-FB375E1D265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0" name="Straight Connector 129">
                    <a:extLst>
                      <a:ext uri="{FF2B5EF4-FFF2-40B4-BE49-F238E27FC236}">
                        <a16:creationId xmlns:a16="http://schemas.microsoft.com/office/drawing/2014/main" id="{1D58DD20-7EED-4E38-AB7C-96E5AEA9709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1" name="Straight Connector 130">
                    <a:extLst>
                      <a:ext uri="{FF2B5EF4-FFF2-40B4-BE49-F238E27FC236}">
                        <a16:creationId xmlns:a16="http://schemas.microsoft.com/office/drawing/2014/main" id="{0A84C7B1-D180-46AD-A059-C3263DD3CB34}"/>
                      </a:ext>
                    </a:extLst>
                  </p:cNvPr>
                  <p:cNvCxnSpPr/>
                  <p:nvPr/>
                </p:nvCxnSpPr>
                <p:spPr>
                  <a:xfrm>
                    <a:off x="4350866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05" name="Group 104">
                  <a:extLst>
                    <a:ext uri="{FF2B5EF4-FFF2-40B4-BE49-F238E27FC236}">
                      <a16:creationId xmlns:a16="http://schemas.microsoft.com/office/drawing/2014/main" id="{4986113A-F233-4961-A7FC-78898FBACC00}"/>
                    </a:ext>
                  </a:extLst>
                </p:cNvPr>
                <p:cNvGrpSpPr/>
                <p:nvPr/>
              </p:nvGrpSpPr>
              <p:grpSpPr>
                <a:xfrm>
                  <a:off x="2459405" y="842566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119" name="Straight Connector 118">
                    <a:extLst>
                      <a:ext uri="{FF2B5EF4-FFF2-40B4-BE49-F238E27FC236}">
                        <a16:creationId xmlns:a16="http://schemas.microsoft.com/office/drawing/2014/main" id="{07D32B5D-E69F-4DA8-BC16-E6DB159F04D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0" name="Straight Connector 119">
                    <a:extLst>
                      <a:ext uri="{FF2B5EF4-FFF2-40B4-BE49-F238E27FC236}">
                        <a16:creationId xmlns:a16="http://schemas.microsoft.com/office/drawing/2014/main" id="{5E23920A-33D8-46C5-B01F-191E602D782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1" name="Straight Connector 120">
                    <a:extLst>
                      <a:ext uri="{FF2B5EF4-FFF2-40B4-BE49-F238E27FC236}">
                        <a16:creationId xmlns:a16="http://schemas.microsoft.com/office/drawing/2014/main" id="{67D984BE-C8BD-42D7-872C-F95E62DBC2F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2" name="Straight Connector 121">
                    <a:extLst>
                      <a:ext uri="{FF2B5EF4-FFF2-40B4-BE49-F238E27FC236}">
                        <a16:creationId xmlns:a16="http://schemas.microsoft.com/office/drawing/2014/main" id="{5443B5F3-726E-4C13-974A-14AFD75DD6A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3" name="Straight Connector 122">
                    <a:extLst>
                      <a:ext uri="{FF2B5EF4-FFF2-40B4-BE49-F238E27FC236}">
                        <a16:creationId xmlns:a16="http://schemas.microsoft.com/office/drawing/2014/main" id="{AABF3707-FF34-4E23-80D5-1E8032FE688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4" name="Straight Connector 123">
                    <a:extLst>
                      <a:ext uri="{FF2B5EF4-FFF2-40B4-BE49-F238E27FC236}">
                        <a16:creationId xmlns:a16="http://schemas.microsoft.com/office/drawing/2014/main" id="{B999E2AD-6EF1-4250-8834-7146D6B32A0D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06" name="Group 105">
                  <a:extLst>
                    <a:ext uri="{FF2B5EF4-FFF2-40B4-BE49-F238E27FC236}">
                      <a16:creationId xmlns:a16="http://schemas.microsoft.com/office/drawing/2014/main" id="{EC93E3EB-CCD2-49A8-84F0-8FE3015C4DE4}"/>
                    </a:ext>
                  </a:extLst>
                </p:cNvPr>
                <p:cNvGrpSpPr/>
                <p:nvPr/>
              </p:nvGrpSpPr>
              <p:grpSpPr>
                <a:xfrm>
                  <a:off x="3652946" y="835233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113" name="Straight Connector 112">
                    <a:extLst>
                      <a:ext uri="{FF2B5EF4-FFF2-40B4-BE49-F238E27FC236}">
                        <a16:creationId xmlns:a16="http://schemas.microsoft.com/office/drawing/2014/main" id="{6A5A1571-1C2E-4923-A9BB-DF7BCE428EF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4" name="Straight Connector 113">
                    <a:extLst>
                      <a:ext uri="{FF2B5EF4-FFF2-40B4-BE49-F238E27FC236}">
                        <a16:creationId xmlns:a16="http://schemas.microsoft.com/office/drawing/2014/main" id="{1F0E7462-A8B5-400D-B9FD-7C081728F83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5" name="Straight Connector 114">
                    <a:extLst>
                      <a:ext uri="{FF2B5EF4-FFF2-40B4-BE49-F238E27FC236}">
                        <a16:creationId xmlns:a16="http://schemas.microsoft.com/office/drawing/2014/main" id="{C9FB5AA3-B85F-490C-B61B-80746AB95C8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6" name="Straight Connector 115">
                    <a:extLst>
                      <a:ext uri="{FF2B5EF4-FFF2-40B4-BE49-F238E27FC236}">
                        <a16:creationId xmlns:a16="http://schemas.microsoft.com/office/drawing/2014/main" id="{137F9FDB-98F1-489B-8A0F-5D9FFDAB21A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7" name="Straight Connector 116">
                    <a:extLst>
                      <a:ext uri="{FF2B5EF4-FFF2-40B4-BE49-F238E27FC236}">
                        <a16:creationId xmlns:a16="http://schemas.microsoft.com/office/drawing/2014/main" id="{A8C9578E-B3C7-4533-B4A1-94823C6DF54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8" name="Straight Connector 117">
                    <a:extLst>
                      <a:ext uri="{FF2B5EF4-FFF2-40B4-BE49-F238E27FC236}">
                        <a16:creationId xmlns:a16="http://schemas.microsoft.com/office/drawing/2014/main" id="{2CB7FABF-1986-4B8C-AEF9-078098FBE4E7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07" name="Group 106">
                  <a:extLst>
                    <a:ext uri="{FF2B5EF4-FFF2-40B4-BE49-F238E27FC236}">
                      <a16:creationId xmlns:a16="http://schemas.microsoft.com/office/drawing/2014/main" id="{389B18BF-6E80-444C-840F-4AAE308138C3}"/>
                    </a:ext>
                  </a:extLst>
                </p:cNvPr>
                <p:cNvGrpSpPr/>
                <p:nvPr/>
              </p:nvGrpSpPr>
              <p:grpSpPr>
                <a:xfrm flipH="1">
                  <a:off x="65055" y="835233"/>
                  <a:ext cx="807076" cy="542156"/>
                  <a:chOff x="3354770" y="1419726"/>
                  <a:chExt cx="807076" cy="542156"/>
                </a:xfrm>
              </p:grpSpPr>
              <p:cxnSp>
                <p:nvCxnSpPr>
                  <p:cNvPr id="108" name="Straight Connector 107">
                    <a:extLst>
                      <a:ext uri="{FF2B5EF4-FFF2-40B4-BE49-F238E27FC236}">
                        <a16:creationId xmlns:a16="http://schemas.microsoft.com/office/drawing/2014/main" id="{1B89A011-C925-48D4-AD93-9C2AC3B56D5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9" name="Straight Connector 108">
                    <a:extLst>
                      <a:ext uri="{FF2B5EF4-FFF2-40B4-BE49-F238E27FC236}">
                        <a16:creationId xmlns:a16="http://schemas.microsoft.com/office/drawing/2014/main" id="{4C379B8C-ABE3-4B22-90BE-D365379A155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0" name="Straight Connector 109">
                    <a:extLst>
                      <a:ext uri="{FF2B5EF4-FFF2-40B4-BE49-F238E27FC236}">
                        <a16:creationId xmlns:a16="http://schemas.microsoft.com/office/drawing/2014/main" id="{24430E0A-C3E6-4D7D-8FDA-2FBDDEFC2E0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1" name="Straight Connector 110">
                    <a:extLst>
                      <a:ext uri="{FF2B5EF4-FFF2-40B4-BE49-F238E27FC236}">
                        <a16:creationId xmlns:a16="http://schemas.microsoft.com/office/drawing/2014/main" id="{B8E23B63-B79F-47E1-A442-00A286188B2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" name="Straight Connector 111">
                    <a:extLst>
                      <a:ext uri="{FF2B5EF4-FFF2-40B4-BE49-F238E27FC236}">
                        <a16:creationId xmlns:a16="http://schemas.microsoft.com/office/drawing/2014/main" id="{BFDABF60-EDAF-4533-BC75-E6AFFA50932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75" name="Group 74">
                <a:extLst>
                  <a:ext uri="{FF2B5EF4-FFF2-40B4-BE49-F238E27FC236}">
                    <a16:creationId xmlns:a16="http://schemas.microsoft.com/office/drawing/2014/main" id="{A9B352E4-270E-4F68-B998-312D328A4ED5}"/>
                  </a:ext>
                </a:extLst>
              </p:cNvPr>
              <p:cNvGrpSpPr/>
              <p:nvPr/>
            </p:nvGrpSpPr>
            <p:grpSpPr>
              <a:xfrm>
                <a:off x="9663094" y="842566"/>
                <a:ext cx="4583987" cy="1099349"/>
                <a:chOff x="65055" y="835233"/>
                <a:chExt cx="4583987" cy="1099349"/>
              </a:xfrm>
            </p:grpSpPr>
            <p:grpSp>
              <p:nvGrpSpPr>
                <p:cNvPr id="76" name="Group 75">
                  <a:extLst>
                    <a:ext uri="{FF2B5EF4-FFF2-40B4-BE49-F238E27FC236}">
                      <a16:creationId xmlns:a16="http://schemas.microsoft.com/office/drawing/2014/main" id="{1FA24E01-AEA7-456D-97CF-8539AFD41447}"/>
                    </a:ext>
                  </a:extLst>
                </p:cNvPr>
                <p:cNvGrpSpPr/>
                <p:nvPr/>
              </p:nvGrpSpPr>
              <p:grpSpPr>
                <a:xfrm>
                  <a:off x="1055981" y="845134"/>
                  <a:ext cx="1197865" cy="1089448"/>
                  <a:chOff x="3153001" y="1419726"/>
                  <a:chExt cx="1197865" cy="1089448"/>
                </a:xfrm>
              </p:grpSpPr>
              <p:cxnSp>
                <p:nvCxnSpPr>
                  <p:cNvPr id="97" name="Straight Connector 96">
                    <a:extLst>
                      <a:ext uri="{FF2B5EF4-FFF2-40B4-BE49-F238E27FC236}">
                        <a16:creationId xmlns:a16="http://schemas.microsoft.com/office/drawing/2014/main" id="{779962D9-1081-42CF-848D-D3671913C072}"/>
                      </a:ext>
                    </a:extLst>
                  </p:cNvPr>
                  <p:cNvCxnSpPr/>
                  <p:nvPr/>
                </p:nvCxnSpPr>
                <p:spPr>
                  <a:xfrm>
                    <a:off x="3153001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8" name="Straight Connector 97">
                    <a:extLst>
                      <a:ext uri="{FF2B5EF4-FFF2-40B4-BE49-F238E27FC236}">
                        <a16:creationId xmlns:a16="http://schemas.microsoft.com/office/drawing/2014/main" id="{0CF59A3B-0765-424C-A928-DFBEEE9BD14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9" name="Straight Connector 98">
                    <a:extLst>
                      <a:ext uri="{FF2B5EF4-FFF2-40B4-BE49-F238E27FC236}">
                        <a16:creationId xmlns:a16="http://schemas.microsoft.com/office/drawing/2014/main" id="{C0FF5642-FE6C-40E1-B848-8AC2ADD0407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0" name="Straight Connector 99">
                    <a:extLst>
                      <a:ext uri="{FF2B5EF4-FFF2-40B4-BE49-F238E27FC236}">
                        <a16:creationId xmlns:a16="http://schemas.microsoft.com/office/drawing/2014/main" id="{017CC4E7-7E37-494A-A7D2-890DF210CF0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1" name="Straight Connector 100">
                    <a:extLst>
                      <a:ext uri="{FF2B5EF4-FFF2-40B4-BE49-F238E27FC236}">
                        <a16:creationId xmlns:a16="http://schemas.microsoft.com/office/drawing/2014/main" id="{B7A27397-4A0B-4561-9E31-1053AD81878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2" name="Straight Connector 101">
                    <a:extLst>
                      <a:ext uri="{FF2B5EF4-FFF2-40B4-BE49-F238E27FC236}">
                        <a16:creationId xmlns:a16="http://schemas.microsoft.com/office/drawing/2014/main" id="{B086B92C-83D3-4EA9-8E32-E7E40128CF1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3" name="Straight Connector 102">
                    <a:extLst>
                      <a:ext uri="{FF2B5EF4-FFF2-40B4-BE49-F238E27FC236}">
                        <a16:creationId xmlns:a16="http://schemas.microsoft.com/office/drawing/2014/main" id="{817F5AF4-121C-4869-BC09-AF0FEF8C9CBD}"/>
                      </a:ext>
                    </a:extLst>
                  </p:cNvPr>
                  <p:cNvCxnSpPr/>
                  <p:nvPr/>
                </p:nvCxnSpPr>
                <p:spPr>
                  <a:xfrm>
                    <a:off x="4350866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7" name="Group 76">
                  <a:extLst>
                    <a:ext uri="{FF2B5EF4-FFF2-40B4-BE49-F238E27FC236}">
                      <a16:creationId xmlns:a16="http://schemas.microsoft.com/office/drawing/2014/main" id="{9978A432-8AD6-4FC5-A510-BB342E86E94D}"/>
                    </a:ext>
                  </a:extLst>
                </p:cNvPr>
                <p:cNvGrpSpPr/>
                <p:nvPr/>
              </p:nvGrpSpPr>
              <p:grpSpPr>
                <a:xfrm>
                  <a:off x="2459405" y="842566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91" name="Straight Connector 90">
                    <a:extLst>
                      <a:ext uri="{FF2B5EF4-FFF2-40B4-BE49-F238E27FC236}">
                        <a16:creationId xmlns:a16="http://schemas.microsoft.com/office/drawing/2014/main" id="{CDD82AAE-882A-483A-B812-D7675D78122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2" name="Straight Connector 91">
                    <a:extLst>
                      <a:ext uri="{FF2B5EF4-FFF2-40B4-BE49-F238E27FC236}">
                        <a16:creationId xmlns:a16="http://schemas.microsoft.com/office/drawing/2014/main" id="{0477FF89-86EC-491D-B1BD-E83EB8E1F1D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3" name="Straight Connector 92">
                    <a:extLst>
                      <a:ext uri="{FF2B5EF4-FFF2-40B4-BE49-F238E27FC236}">
                        <a16:creationId xmlns:a16="http://schemas.microsoft.com/office/drawing/2014/main" id="{75B45903-435D-40DC-B07A-E5DB1A819C3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4" name="Straight Connector 93">
                    <a:extLst>
                      <a:ext uri="{FF2B5EF4-FFF2-40B4-BE49-F238E27FC236}">
                        <a16:creationId xmlns:a16="http://schemas.microsoft.com/office/drawing/2014/main" id="{B96DC2FC-5394-4311-813B-BED3DCB90E4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5" name="Straight Connector 94">
                    <a:extLst>
                      <a:ext uri="{FF2B5EF4-FFF2-40B4-BE49-F238E27FC236}">
                        <a16:creationId xmlns:a16="http://schemas.microsoft.com/office/drawing/2014/main" id="{E82A1D97-67FD-4844-A9E1-2F071F207AF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6" name="Straight Connector 95">
                    <a:extLst>
                      <a:ext uri="{FF2B5EF4-FFF2-40B4-BE49-F238E27FC236}">
                        <a16:creationId xmlns:a16="http://schemas.microsoft.com/office/drawing/2014/main" id="{23870A25-5B31-41F6-B1F9-CDEC7D0F386D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8" name="Group 77">
                  <a:extLst>
                    <a:ext uri="{FF2B5EF4-FFF2-40B4-BE49-F238E27FC236}">
                      <a16:creationId xmlns:a16="http://schemas.microsoft.com/office/drawing/2014/main" id="{E31887D7-89EC-4C9F-BCC5-89F583C1D647}"/>
                    </a:ext>
                  </a:extLst>
                </p:cNvPr>
                <p:cNvGrpSpPr/>
                <p:nvPr/>
              </p:nvGrpSpPr>
              <p:grpSpPr>
                <a:xfrm>
                  <a:off x="3652946" y="835233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85" name="Straight Connector 84">
                    <a:extLst>
                      <a:ext uri="{FF2B5EF4-FFF2-40B4-BE49-F238E27FC236}">
                        <a16:creationId xmlns:a16="http://schemas.microsoft.com/office/drawing/2014/main" id="{A16C9E34-1198-49E7-87DE-FA0A877D1FF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6" name="Straight Connector 85">
                    <a:extLst>
                      <a:ext uri="{FF2B5EF4-FFF2-40B4-BE49-F238E27FC236}">
                        <a16:creationId xmlns:a16="http://schemas.microsoft.com/office/drawing/2014/main" id="{B04810D1-7CD5-4C76-9A38-8CFA7A78FE5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7" name="Straight Connector 86">
                    <a:extLst>
                      <a:ext uri="{FF2B5EF4-FFF2-40B4-BE49-F238E27FC236}">
                        <a16:creationId xmlns:a16="http://schemas.microsoft.com/office/drawing/2014/main" id="{F1565B0C-323F-46DE-8F51-8BF227C5900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8" name="Straight Connector 87">
                    <a:extLst>
                      <a:ext uri="{FF2B5EF4-FFF2-40B4-BE49-F238E27FC236}">
                        <a16:creationId xmlns:a16="http://schemas.microsoft.com/office/drawing/2014/main" id="{EADAE026-1013-44C9-93EB-FB2550A052C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9" name="Straight Connector 88">
                    <a:extLst>
                      <a:ext uri="{FF2B5EF4-FFF2-40B4-BE49-F238E27FC236}">
                        <a16:creationId xmlns:a16="http://schemas.microsoft.com/office/drawing/2014/main" id="{DF7510F8-63D8-4C96-9579-B17EBCB3544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0" name="Straight Connector 89">
                    <a:extLst>
                      <a:ext uri="{FF2B5EF4-FFF2-40B4-BE49-F238E27FC236}">
                        <a16:creationId xmlns:a16="http://schemas.microsoft.com/office/drawing/2014/main" id="{BE1A3F55-C037-46E3-B49E-00231076D54C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9" name="Group 78">
                  <a:extLst>
                    <a:ext uri="{FF2B5EF4-FFF2-40B4-BE49-F238E27FC236}">
                      <a16:creationId xmlns:a16="http://schemas.microsoft.com/office/drawing/2014/main" id="{70DB3938-31A5-45AF-AC4C-81F0A8E0D881}"/>
                    </a:ext>
                  </a:extLst>
                </p:cNvPr>
                <p:cNvGrpSpPr/>
                <p:nvPr/>
              </p:nvGrpSpPr>
              <p:grpSpPr>
                <a:xfrm flipH="1">
                  <a:off x="65055" y="835233"/>
                  <a:ext cx="807076" cy="542156"/>
                  <a:chOff x="3354770" y="1419726"/>
                  <a:chExt cx="807076" cy="542156"/>
                </a:xfrm>
              </p:grpSpPr>
              <p:cxnSp>
                <p:nvCxnSpPr>
                  <p:cNvPr id="80" name="Straight Connector 79">
                    <a:extLst>
                      <a:ext uri="{FF2B5EF4-FFF2-40B4-BE49-F238E27FC236}">
                        <a16:creationId xmlns:a16="http://schemas.microsoft.com/office/drawing/2014/main" id="{80C49ABE-CB2D-4AAF-9031-C3E86A92F54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1" name="Straight Connector 80">
                    <a:extLst>
                      <a:ext uri="{FF2B5EF4-FFF2-40B4-BE49-F238E27FC236}">
                        <a16:creationId xmlns:a16="http://schemas.microsoft.com/office/drawing/2014/main" id="{B92F5821-09CC-4438-83CB-C607C4C1EE5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2" name="Straight Connector 81">
                    <a:extLst>
                      <a:ext uri="{FF2B5EF4-FFF2-40B4-BE49-F238E27FC236}">
                        <a16:creationId xmlns:a16="http://schemas.microsoft.com/office/drawing/2014/main" id="{78763D5E-119A-4E43-B1B7-FCCB89A5E79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3" name="Straight Connector 82">
                    <a:extLst>
                      <a:ext uri="{FF2B5EF4-FFF2-40B4-BE49-F238E27FC236}">
                        <a16:creationId xmlns:a16="http://schemas.microsoft.com/office/drawing/2014/main" id="{C12649C3-203B-42D2-A346-F786203C86E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4" name="Straight Connector 83">
                    <a:extLst>
                      <a:ext uri="{FF2B5EF4-FFF2-40B4-BE49-F238E27FC236}">
                        <a16:creationId xmlns:a16="http://schemas.microsoft.com/office/drawing/2014/main" id="{014E7206-CC7D-4403-8C65-2DF2BB78E86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</p:grpSp>
      <p:cxnSp>
        <p:nvCxnSpPr>
          <p:cNvPr id="341" name="Straight Connector 340">
            <a:extLst>
              <a:ext uri="{FF2B5EF4-FFF2-40B4-BE49-F238E27FC236}">
                <a16:creationId xmlns:a16="http://schemas.microsoft.com/office/drawing/2014/main" id="{EB91596F-88A9-445A-81A4-AAF806C62A7C}"/>
              </a:ext>
            </a:extLst>
          </p:cNvPr>
          <p:cNvCxnSpPr>
            <a:cxnSpLocks/>
          </p:cNvCxnSpPr>
          <p:nvPr/>
        </p:nvCxnSpPr>
        <p:spPr>
          <a:xfrm>
            <a:off x="10966264" y="3703899"/>
            <a:ext cx="1283540" cy="743"/>
          </a:xfrm>
          <a:prstGeom prst="line">
            <a:avLst/>
          </a:prstGeom>
          <a:ln w="31750">
            <a:solidFill>
              <a:srgbClr val="BDD7EE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2" name="Group 341">
            <a:extLst>
              <a:ext uri="{FF2B5EF4-FFF2-40B4-BE49-F238E27FC236}">
                <a16:creationId xmlns:a16="http://schemas.microsoft.com/office/drawing/2014/main" id="{67209B90-CCB2-45F8-A39B-B656EE4BBB11}"/>
              </a:ext>
            </a:extLst>
          </p:cNvPr>
          <p:cNvGrpSpPr/>
          <p:nvPr/>
        </p:nvGrpSpPr>
        <p:grpSpPr>
          <a:xfrm flipH="1">
            <a:off x="6458730" y="6041113"/>
            <a:ext cx="5588294" cy="474304"/>
            <a:chOff x="396540" y="859316"/>
            <a:chExt cx="5588294" cy="474304"/>
          </a:xfrm>
          <a:effectLst>
            <a:glow rad="50800">
              <a:srgbClr val="00B0F0">
                <a:alpha val="27000"/>
              </a:srgbClr>
            </a:glow>
          </a:effectLst>
        </p:grpSpPr>
        <p:cxnSp>
          <p:nvCxnSpPr>
            <p:cNvPr id="343" name="Straight Connector 342">
              <a:extLst>
                <a:ext uri="{FF2B5EF4-FFF2-40B4-BE49-F238E27FC236}">
                  <a16:creationId xmlns:a16="http://schemas.microsoft.com/office/drawing/2014/main" id="{EC4F1A18-064B-4A1E-A37A-D6406C3F977E}"/>
                </a:ext>
              </a:extLst>
            </p:cNvPr>
            <p:cNvCxnSpPr/>
            <p:nvPr/>
          </p:nvCxnSpPr>
          <p:spPr>
            <a:xfrm>
              <a:off x="396540" y="861141"/>
              <a:ext cx="1641514" cy="0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Connector 343">
              <a:extLst>
                <a:ext uri="{FF2B5EF4-FFF2-40B4-BE49-F238E27FC236}">
                  <a16:creationId xmlns:a16="http://schemas.microsoft.com/office/drawing/2014/main" id="{46EE92E0-976A-45F6-AB8B-666E61DA1E83}"/>
                </a:ext>
              </a:extLst>
            </p:cNvPr>
            <p:cNvCxnSpPr>
              <a:cxnSpLocks/>
            </p:cNvCxnSpPr>
            <p:nvPr/>
          </p:nvCxnSpPr>
          <p:spPr>
            <a:xfrm>
              <a:off x="2585044" y="1286166"/>
              <a:ext cx="2501156" cy="0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Connector 344">
              <a:extLst>
                <a:ext uri="{FF2B5EF4-FFF2-40B4-BE49-F238E27FC236}">
                  <a16:creationId xmlns:a16="http://schemas.microsoft.com/office/drawing/2014/main" id="{78911604-BF5D-4B95-9419-1D742AF29D0B}"/>
                </a:ext>
              </a:extLst>
            </p:cNvPr>
            <p:cNvCxnSpPr>
              <a:cxnSpLocks/>
            </p:cNvCxnSpPr>
            <p:nvPr/>
          </p:nvCxnSpPr>
          <p:spPr>
            <a:xfrm>
              <a:off x="2027104" y="859316"/>
              <a:ext cx="567065" cy="428675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6" name="Oval 345">
              <a:extLst>
                <a:ext uri="{FF2B5EF4-FFF2-40B4-BE49-F238E27FC236}">
                  <a16:creationId xmlns:a16="http://schemas.microsoft.com/office/drawing/2014/main" id="{600CE91C-5407-418F-9401-9C39ECC117DB}"/>
                </a:ext>
              </a:extLst>
            </p:cNvPr>
            <p:cNvSpPr/>
            <p:nvPr/>
          </p:nvSpPr>
          <p:spPr>
            <a:xfrm flipV="1">
              <a:off x="5091675" y="1238712"/>
              <a:ext cx="94908" cy="94908"/>
            </a:xfrm>
            <a:prstGeom prst="ellipse">
              <a:avLst/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347" name="Straight Connector 346">
              <a:extLst>
                <a:ext uri="{FF2B5EF4-FFF2-40B4-BE49-F238E27FC236}">
                  <a16:creationId xmlns:a16="http://schemas.microsoft.com/office/drawing/2014/main" id="{1F21D1B2-0BE4-4C8F-A9AD-EFDC51015EBF}"/>
                </a:ext>
              </a:extLst>
            </p:cNvPr>
            <p:cNvCxnSpPr>
              <a:cxnSpLocks/>
            </p:cNvCxnSpPr>
            <p:nvPr/>
          </p:nvCxnSpPr>
          <p:spPr>
            <a:xfrm>
              <a:off x="5186583" y="1290248"/>
              <a:ext cx="798251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48" name="Straight Connector 347">
            <a:extLst>
              <a:ext uri="{FF2B5EF4-FFF2-40B4-BE49-F238E27FC236}">
                <a16:creationId xmlns:a16="http://schemas.microsoft.com/office/drawing/2014/main" id="{7BFA0110-0662-4413-82AA-4EF7162D648A}"/>
              </a:ext>
            </a:extLst>
          </p:cNvPr>
          <p:cNvCxnSpPr>
            <a:cxnSpLocks/>
          </p:cNvCxnSpPr>
          <p:nvPr/>
        </p:nvCxnSpPr>
        <p:spPr>
          <a:xfrm flipH="1">
            <a:off x="7780015" y="6581091"/>
            <a:ext cx="981559" cy="0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glow rad="50800">
              <a:srgbClr val="00B0F0">
                <a:alpha val="27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9" name="Straight Connector 348">
            <a:extLst>
              <a:ext uri="{FF2B5EF4-FFF2-40B4-BE49-F238E27FC236}">
                <a16:creationId xmlns:a16="http://schemas.microsoft.com/office/drawing/2014/main" id="{B15FF328-DCAB-4A7B-AA38-5235CFA85CDD}"/>
              </a:ext>
            </a:extLst>
          </p:cNvPr>
          <p:cNvCxnSpPr>
            <a:cxnSpLocks/>
          </p:cNvCxnSpPr>
          <p:nvPr/>
        </p:nvCxnSpPr>
        <p:spPr>
          <a:xfrm flipH="1">
            <a:off x="7425130" y="6373363"/>
            <a:ext cx="1347520" cy="0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glow rad="50800">
              <a:srgbClr val="00B0F0">
                <a:alpha val="27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0" name="Group 349">
            <a:extLst>
              <a:ext uri="{FF2B5EF4-FFF2-40B4-BE49-F238E27FC236}">
                <a16:creationId xmlns:a16="http://schemas.microsoft.com/office/drawing/2014/main" id="{860883FE-87C4-4D1C-ACF2-DEDF0328D9AE}"/>
              </a:ext>
            </a:extLst>
          </p:cNvPr>
          <p:cNvGrpSpPr/>
          <p:nvPr/>
        </p:nvGrpSpPr>
        <p:grpSpPr>
          <a:xfrm flipH="1">
            <a:off x="9479850" y="6360675"/>
            <a:ext cx="702507" cy="215359"/>
            <a:chOff x="2261207" y="1178878"/>
            <a:chExt cx="702507" cy="215359"/>
          </a:xfrm>
          <a:effectLst>
            <a:glow rad="50800">
              <a:srgbClr val="00B0F0">
                <a:alpha val="27000"/>
              </a:srgbClr>
            </a:glow>
          </a:effectLst>
        </p:grpSpPr>
        <p:cxnSp>
          <p:nvCxnSpPr>
            <p:cNvPr id="351" name="Straight Connector 350">
              <a:extLst>
                <a:ext uri="{FF2B5EF4-FFF2-40B4-BE49-F238E27FC236}">
                  <a16:creationId xmlns:a16="http://schemas.microsoft.com/office/drawing/2014/main" id="{56FD1A32-B705-40AC-B431-A10E1DAC9DD4}"/>
                </a:ext>
              </a:extLst>
            </p:cNvPr>
            <p:cNvCxnSpPr>
              <a:cxnSpLocks/>
            </p:cNvCxnSpPr>
            <p:nvPr/>
          </p:nvCxnSpPr>
          <p:spPr>
            <a:xfrm>
              <a:off x="2546091" y="1390349"/>
              <a:ext cx="417623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Straight Connector 351">
              <a:extLst>
                <a:ext uri="{FF2B5EF4-FFF2-40B4-BE49-F238E27FC236}">
                  <a16:creationId xmlns:a16="http://schemas.microsoft.com/office/drawing/2014/main" id="{407261E5-46C5-4777-A322-839DAF8B1267}"/>
                </a:ext>
              </a:extLst>
            </p:cNvPr>
            <p:cNvCxnSpPr>
              <a:cxnSpLocks/>
            </p:cNvCxnSpPr>
            <p:nvPr/>
          </p:nvCxnSpPr>
          <p:spPr>
            <a:xfrm>
              <a:off x="2261207" y="1178878"/>
              <a:ext cx="284884" cy="215359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3" name="Group 352">
            <a:extLst>
              <a:ext uri="{FF2B5EF4-FFF2-40B4-BE49-F238E27FC236}">
                <a16:creationId xmlns:a16="http://schemas.microsoft.com/office/drawing/2014/main" id="{F0048D84-5C58-4B7D-A4FB-81658CF688FA}"/>
              </a:ext>
            </a:extLst>
          </p:cNvPr>
          <p:cNvGrpSpPr/>
          <p:nvPr/>
        </p:nvGrpSpPr>
        <p:grpSpPr>
          <a:xfrm>
            <a:off x="218201" y="6013788"/>
            <a:ext cx="4336374" cy="428675"/>
            <a:chOff x="218201" y="6013788"/>
            <a:chExt cx="4336374" cy="428675"/>
          </a:xfrm>
        </p:grpSpPr>
        <p:cxnSp>
          <p:nvCxnSpPr>
            <p:cNvPr id="354" name="Straight Connector 353">
              <a:extLst>
                <a:ext uri="{FF2B5EF4-FFF2-40B4-BE49-F238E27FC236}">
                  <a16:creationId xmlns:a16="http://schemas.microsoft.com/office/drawing/2014/main" id="{F979F349-03F5-4DC9-8506-50D24F04009A}"/>
                </a:ext>
              </a:extLst>
            </p:cNvPr>
            <p:cNvCxnSpPr/>
            <p:nvPr/>
          </p:nvCxnSpPr>
          <p:spPr>
            <a:xfrm>
              <a:off x="218201" y="6015613"/>
              <a:ext cx="1641514" cy="0"/>
            </a:xfrm>
            <a:prstGeom prst="line">
              <a:avLst/>
            </a:prstGeom>
            <a:ln w="25400">
              <a:solidFill>
                <a:schemeClr val="bg1"/>
              </a:solidFill>
            </a:ln>
            <a:effectLst>
              <a:glow rad="50800">
                <a:srgbClr val="00B0F0">
                  <a:alpha val="27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Connector 354">
              <a:extLst>
                <a:ext uri="{FF2B5EF4-FFF2-40B4-BE49-F238E27FC236}">
                  <a16:creationId xmlns:a16="http://schemas.microsoft.com/office/drawing/2014/main" id="{1C0AC1DB-292D-48BD-B14C-06A7E7ADDEE7}"/>
                </a:ext>
              </a:extLst>
            </p:cNvPr>
            <p:cNvCxnSpPr>
              <a:cxnSpLocks/>
            </p:cNvCxnSpPr>
            <p:nvPr/>
          </p:nvCxnSpPr>
          <p:spPr>
            <a:xfrm>
              <a:off x="2406705" y="6440638"/>
              <a:ext cx="2147870" cy="0"/>
            </a:xfrm>
            <a:prstGeom prst="line">
              <a:avLst/>
            </a:prstGeom>
            <a:ln w="25400">
              <a:solidFill>
                <a:schemeClr val="bg1"/>
              </a:solidFill>
            </a:ln>
            <a:effectLst>
              <a:glow rad="50800">
                <a:srgbClr val="00B0F0">
                  <a:alpha val="27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Straight Connector 355">
              <a:extLst>
                <a:ext uri="{FF2B5EF4-FFF2-40B4-BE49-F238E27FC236}">
                  <a16:creationId xmlns:a16="http://schemas.microsoft.com/office/drawing/2014/main" id="{F70D9E7E-EA88-4F0D-A04B-A0237DF6F4BF}"/>
                </a:ext>
              </a:extLst>
            </p:cNvPr>
            <p:cNvCxnSpPr>
              <a:cxnSpLocks/>
            </p:cNvCxnSpPr>
            <p:nvPr/>
          </p:nvCxnSpPr>
          <p:spPr>
            <a:xfrm>
              <a:off x="1848765" y="6013788"/>
              <a:ext cx="567065" cy="428675"/>
            </a:xfrm>
            <a:prstGeom prst="line">
              <a:avLst/>
            </a:prstGeom>
            <a:ln w="25400">
              <a:solidFill>
                <a:schemeClr val="bg1"/>
              </a:solidFill>
            </a:ln>
            <a:effectLst>
              <a:glow rad="50800">
                <a:srgbClr val="00B0F0">
                  <a:alpha val="27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7" name="Oval 356">
            <a:extLst>
              <a:ext uri="{FF2B5EF4-FFF2-40B4-BE49-F238E27FC236}">
                <a16:creationId xmlns:a16="http://schemas.microsoft.com/office/drawing/2014/main" id="{30C2E0BB-31E5-4975-91BD-E1B969EFF3B5}"/>
              </a:ext>
            </a:extLst>
          </p:cNvPr>
          <p:cNvSpPr/>
          <p:nvPr/>
        </p:nvSpPr>
        <p:spPr>
          <a:xfrm flipV="1">
            <a:off x="6057834" y="6382908"/>
            <a:ext cx="149557" cy="149557"/>
          </a:xfrm>
          <a:prstGeom prst="ellipse">
            <a:avLst/>
          </a:prstGeom>
          <a:noFill/>
          <a:ln w="19050">
            <a:solidFill>
              <a:schemeClr val="bg1"/>
            </a:solidFill>
          </a:ln>
          <a:effectLst>
            <a:glow rad="50800">
              <a:srgbClr val="00B0F0">
                <a:alpha val="27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58" name="Straight Connector 357">
            <a:extLst>
              <a:ext uri="{FF2B5EF4-FFF2-40B4-BE49-F238E27FC236}">
                <a16:creationId xmlns:a16="http://schemas.microsoft.com/office/drawing/2014/main" id="{4618DC54-C688-475F-9E55-9F17CF517A70}"/>
              </a:ext>
            </a:extLst>
          </p:cNvPr>
          <p:cNvCxnSpPr>
            <a:cxnSpLocks/>
          </p:cNvCxnSpPr>
          <p:nvPr/>
        </p:nvCxnSpPr>
        <p:spPr>
          <a:xfrm>
            <a:off x="3024646" y="6544821"/>
            <a:ext cx="1347520" cy="0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glow rad="50800">
              <a:srgbClr val="00B0F0">
                <a:alpha val="27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9" name="Straight Connector 358">
            <a:extLst>
              <a:ext uri="{FF2B5EF4-FFF2-40B4-BE49-F238E27FC236}">
                <a16:creationId xmlns:a16="http://schemas.microsoft.com/office/drawing/2014/main" id="{DF15C703-547D-42EF-8F67-0C8C4187066D}"/>
              </a:ext>
            </a:extLst>
          </p:cNvPr>
          <p:cNvCxnSpPr>
            <a:cxnSpLocks/>
          </p:cNvCxnSpPr>
          <p:nvPr/>
        </p:nvCxnSpPr>
        <p:spPr>
          <a:xfrm>
            <a:off x="2619053" y="6270076"/>
            <a:ext cx="1347520" cy="0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glow rad="50800">
              <a:srgbClr val="00B0F0">
                <a:alpha val="27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0" name="Group 359">
            <a:extLst>
              <a:ext uri="{FF2B5EF4-FFF2-40B4-BE49-F238E27FC236}">
                <a16:creationId xmlns:a16="http://schemas.microsoft.com/office/drawing/2014/main" id="{FA0F4CD0-A0A1-4E1F-890A-E1372EC80245}"/>
              </a:ext>
            </a:extLst>
          </p:cNvPr>
          <p:cNvGrpSpPr/>
          <p:nvPr/>
        </p:nvGrpSpPr>
        <p:grpSpPr>
          <a:xfrm>
            <a:off x="2077919" y="6333350"/>
            <a:ext cx="690046" cy="215359"/>
            <a:chOff x="2273668" y="1178878"/>
            <a:chExt cx="690046" cy="215359"/>
          </a:xfrm>
          <a:effectLst>
            <a:glow rad="50800">
              <a:srgbClr val="00B0F0">
                <a:alpha val="27000"/>
              </a:srgbClr>
            </a:glow>
          </a:effectLst>
        </p:grpSpPr>
        <p:cxnSp>
          <p:nvCxnSpPr>
            <p:cNvPr id="361" name="Straight Connector 360">
              <a:extLst>
                <a:ext uri="{FF2B5EF4-FFF2-40B4-BE49-F238E27FC236}">
                  <a16:creationId xmlns:a16="http://schemas.microsoft.com/office/drawing/2014/main" id="{BE1BBD4F-3881-4689-81F6-9D81953249EB}"/>
                </a:ext>
              </a:extLst>
            </p:cNvPr>
            <p:cNvCxnSpPr>
              <a:cxnSpLocks/>
            </p:cNvCxnSpPr>
            <p:nvPr/>
          </p:nvCxnSpPr>
          <p:spPr>
            <a:xfrm>
              <a:off x="2546091" y="1390349"/>
              <a:ext cx="417623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2" name="Straight Connector 361">
              <a:extLst>
                <a:ext uri="{FF2B5EF4-FFF2-40B4-BE49-F238E27FC236}">
                  <a16:creationId xmlns:a16="http://schemas.microsoft.com/office/drawing/2014/main" id="{952A046E-2C00-4296-B3C3-91943F10B56E}"/>
                </a:ext>
              </a:extLst>
            </p:cNvPr>
            <p:cNvCxnSpPr>
              <a:cxnSpLocks/>
            </p:cNvCxnSpPr>
            <p:nvPr/>
          </p:nvCxnSpPr>
          <p:spPr>
            <a:xfrm>
              <a:off x="2273668" y="1178878"/>
              <a:ext cx="284884" cy="215359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3" name="Oval 362">
            <a:extLst>
              <a:ext uri="{FF2B5EF4-FFF2-40B4-BE49-F238E27FC236}">
                <a16:creationId xmlns:a16="http://schemas.microsoft.com/office/drawing/2014/main" id="{C1730245-8E3F-4B2F-93ED-883A982AED06}"/>
              </a:ext>
            </a:extLst>
          </p:cNvPr>
          <p:cNvSpPr/>
          <p:nvPr/>
        </p:nvSpPr>
        <p:spPr>
          <a:xfrm flipV="1">
            <a:off x="5666998" y="6382908"/>
            <a:ext cx="149557" cy="149557"/>
          </a:xfrm>
          <a:prstGeom prst="ellipse">
            <a:avLst/>
          </a:prstGeom>
          <a:noFill/>
          <a:ln w="19050">
            <a:solidFill>
              <a:schemeClr val="bg1"/>
            </a:solidFill>
          </a:ln>
          <a:effectLst>
            <a:glow rad="50800">
              <a:srgbClr val="00B0F0">
                <a:alpha val="27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4" name="Oval 363">
            <a:extLst>
              <a:ext uri="{FF2B5EF4-FFF2-40B4-BE49-F238E27FC236}">
                <a16:creationId xmlns:a16="http://schemas.microsoft.com/office/drawing/2014/main" id="{3781B8A2-6C60-40B8-9EA9-394829CEF4C3}"/>
              </a:ext>
            </a:extLst>
          </p:cNvPr>
          <p:cNvSpPr/>
          <p:nvPr/>
        </p:nvSpPr>
        <p:spPr>
          <a:xfrm flipV="1">
            <a:off x="5276162" y="6382907"/>
            <a:ext cx="149557" cy="149557"/>
          </a:xfrm>
          <a:prstGeom prst="ellipse">
            <a:avLst/>
          </a:prstGeom>
          <a:noFill/>
          <a:ln w="19050">
            <a:solidFill>
              <a:schemeClr val="bg1"/>
            </a:solidFill>
          </a:ln>
          <a:effectLst>
            <a:glow rad="50800">
              <a:srgbClr val="00B0F0">
                <a:alpha val="27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5" name="Oval 364">
            <a:extLst>
              <a:ext uri="{FF2B5EF4-FFF2-40B4-BE49-F238E27FC236}">
                <a16:creationId xmlns:a16="http://schemas.microsoft.com/office/drawing/2014/main" id="{AFCBB6F4-3C01-490A-883E-1B7A120F40B3}"/>
              </a:ext>
            </a:extLst>
          </p:cNvPr>
          <p:cNvSpPr/>
          <p:nvPr/>
        </p:nvSpPr>
        <p:spPr>
          <a:xfrm flipV="1">
            <a:off x="4897364" y="6382906"/>
            <a:ext cx="149557" cy="149557"/>
          </a:xfrm>
          <a:prstGeom prst="ellipse">
            <a:avLst/>
          </a:prstGeom>
          <a:noFill/>
          <a:ln w="19050">
            <a:solidFill>
              <a:schemeClr val="bg1"/>
            </a:solidFill>
          </a:ln>
          <a:effectLst>
            <a:glow rad="50800">
              <a:srgbClr val="00B0F0">
                <a:alpha val="27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6" name="TextBox 246">
            <a:extLst>
              <a:ext uri="{FF2B5EF4-FFF2-40B4-BE49-F238E27FC236}">
                <a16:creationId xmlns:a16="http://schemas.microsoft.com/office/drawing/2014/main" id="{536E8D62-7F23-418C-8622-130960300A18}"/>
              </a:ext>
            </a:extLst>
          </p:cNvPr>
          <p:cNvSpPr txBox="1"/>
          <p:nvPr/>
        </p:nvSpPr>
        <p:spPr>
          <a:xfrm>
            <a:off x="257172" y="764114"/>
            <a:ext cx="100440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>
                <a:solidFill>
                  <a:srgbClr val="FFC000"/>
                </a:solidFill>
                <a:effectLst>
                  <a:glow rad="63500">
                    <a:srgbClr val="5B9BD5">
                      <a:satMod val="175000"/>
                      <a:alpha val="40000"/>
                    </a:srgbClr>
                  </a:glow>
                </a:effectLst>
                <a:latin typeface="Oxanium" panose="02000503000000000000" pitchFamily="2" charset="2"/>
              </a:rPr>
              <a:t>CODE ARDUINO: 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dirty="0">
                <a:solidFill>
                  <a:srgbClr val="FFC000"/>
                </a:solidFill>
                <a:effectLst>
                  <a:glow rad="63500">
                    <a:srgbClr val="5B9BD5">
                      <a:satMod val="175000"/>
                      <a:alpha val="40000"/>
                    </a:srgbClr>
                  </a:glow>
                </a:effectLst>
                <a:latin typeface="Oxanium" panose="02000503000000000000" pitchFamily="2" charset="2"/>
              </a:rPr>
              <a:t>		NHẬN DỮ LIỆU TỪ RASPBERRY PI – ĐIỀU KHIỂN BĂNG TẢI VÀ PHÂN LOẠI</a:t>
            </a:r>
            <a:endParaRPr kumimoji="0" lang="en-US" sz="2000" b="1" i="0" u="none" strike="noStrike" kern="1200" cap="none" spc="0" normalizeH="0" noProof="0" dirty="0">
              <a:ln>
                <a:noFill/>
              </a:ln>
              <a:solidFill>
                <a:srgbClr val="FFC000"/>
              </a:solidFill>
              <a:effectLst>
                <a:glow rad="63500">
                  <a:srgbClr val="5B9BD5">
                    <a:satMod val="175000"/>
                    <a:alpha val="40000"/>
                  </a:srgbClr>
                </a:glow>
              </a:effectLst>
              <a:uLnTx/>
              <a:uFillTx/>
              <a:latin typeface="Oxanium" panose="02000503000000000000" pitchFamily="2" charset="2"/>
            </a:endParaRPr>
          </a:p>
        </p:txBody>
      </p:sp>
      <p:sp>
        <p:nvSpPr>
          <p:cNvPr id="2" name="Hình chữ nhật 1">
            <a:extLst>
              <a:ext uri="{FF2B5EF4-FFF2-40B4-BE49-F238E27FC236}">
                <a16:creationId xmlns:a16="http://schemas.microsoft.com/office/drawing/2014/main" id="{D1916264-57DC-9D88-BDC2-B6123AA48D0F}"/>
              </a:ext>
            </a:extLst>
          </p:cNvPr>
          <p:cNvSpPr/>
          <p:nvPr/>
        </p:nvSpPr>
        <p:spPr>
          <a:xfrm>
            <a:off x="218201" y="786516"/>
            <a:ext cx="9988145" cy="871505"/>
          </a:xfrm>
          <a:prstGeom prst="rect">
            <a:avLst/>
          </a:prstGeom>
          <a:noFill/>
          <a:ln w="571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49" name="Hộp Văn bản 248">
            <a:extLst>
              <a:ext uri="{FF2B5EF4-FFF2-40B4-BE49-F238E27FC236}">
                <a16:creationId xmlns:a16="http://schemas.microsoft.com/office/drawing/2014/main" id="{172697E3-4468-8145-1D39-09128568EF83}"/>
              </a:ext>
            </a:extLst>
          </p:cNvPr>
          <p:cNvSpPr txBox="1"/>
          <p:nvPr/>
        </p:nvSpPr>
        <p:spPr>
          <a:xfrm>
            <a:off x="142593" y="1852298"/>
            <a:ext cx="113374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180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// Chương </a:t>
            </a:r>
            <a:r>
              <a:rPr lang="vi-VN" sz="180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trình</a:t>
            </a:r>
            <a:r>
              <a:rPr lang="vi-VN" sz="180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vi-VN" sz="180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setup</a:t>
            </a:r>
            <a:r>
              <a:rPr lang="vi-VN" sz="180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vi-VN" sz="180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các</a:t>
            </a:r>
            <a:r>
              <a:rPr lang="vi-VN" sz="180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vi-VN" sz="180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giá</a:t>
            </a:r>
            <a:r>
              <a:rPr lang="vi-VN" sz="180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vi-VN" sz="180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trị</a:t>
            </a:r>
            <a:endParaRPr lang="vi-VN" dirty="0"/>
          </a:p>
        </p:txBody>
      </p:sp>
      <p:sp>
        <p:nvSpPr>
          <p:cNvPr id="250" name="Hộp Văn bản 249">
            <a:extLst>
              <a:ext uri="{FF2B5EF4-FFF2-40B4-BE49-F238E27FC236}">
                <a16:creationId xmlns:a16="http://schemas.microsoft.com/office/drawing/2014/main" id="{C7DB6943-2A13-4F81-3CC5-DA69E8CA2073}"/>
              </a:ext>
            </a:extLst>
          </p:cNvPr>
          <p:cNvSpPr txBox="1"/>
          <p:nvPr/>
        </p:nvSpPr>
        <p:spPr>
          <a:xfrm>
            <a:off x="294361" y="2407208"/>
            <a:ext cx="6372557" cy="2585323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vi-VN" sz="1800" dirty="0" err="1">
                <a:solidFill>
                  <a:srgbClr val="8000FF"/>
                </a:solidFill>
                <a:effectLst/>
                <a:latin typeface="Courier New" panose="02070309020205020404" pitchFamily="49" charset="0"/>
              </a:rPr>
              <a:t>void</a:t>
            </a:r>
            <a:r>
              <a:rPr lang="vi-VN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vi-VN" sz="1800" dirty="0" err="1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setup</a:t>
            </a:r>
            <a:r>
              <a:rPr lang="vi-VN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()</a:t>
            </a:r>
            <a:r>
              <a:rPr lang="vi-VN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vi-VN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{</a:t>
            </a:r>
            <a:r>
              <a:rPr lang="vi-VN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endParaRPr lang="en-US" sz="18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vi-VN" sz="1800" dirty="0" err="1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Serial</a:t>
            </a:r>
            <a:r>
              <a:rPr lang="vi-VN" sz="1800" b="1" dirty="0" err="1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.</a:t>
            </a:r>
            <a:r>
              <a:rPr lang="vi-VN" sz="1800" dirty="0" err="1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begin</a:t>
            </a:r>
            <a:r>
              <a:rPr lang="vi-VN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vi-VN" sz="1800" dirty="0">
                <a:solidFill>
                  <a:srgbClr val="FF8000"/>
                </a:solidFill>
                <a:effectLst/>
                <a:latin typeface="Courier New" panose="02070309020205020404" pitchFamily="49" charset="0"/>
              </a:rPr>
              <a:t>9600</a:t>
            </a:r>
            <a:r>
              <a:rPr lang="vi-VN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);</a:t>
            </a:r>
            <a:endParaRPr lang="en-US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18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	</a:t>
            </a:r>
            <a:r>
              <a:rPr lang="vi-VN" sz="1800" dirty="0" err="1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pinMode</a:t>
            </a:r>
            <a:r>
              <a:rPr lang="vi-VN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vi-VN" sz="180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IN1</a:t>
            </a:r>
            <a:r>
              <a:rPr lang="vi-VN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vi-VN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OUTPUT</a:t>
            </a:r>
            <a:r>
              <a:rPr lang="vi-VN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);</a:t>
            </a:r>
            <a:endParaRPr lang="en-US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18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	</a:t>
            </a:r>
            <a:r>
              <a:rPr lang="vi-VN" sz="1800" dirty="0" err="1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pinMode</a:t>
            </a:r>
            <a:r>
              <a:rPr lang="vi-VN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vi-VN" sz="180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IN2</a:t>
            </a:r>
            <a:r>
              <a:rPr lang="vi-VN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vi-VN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OUTPUT</a:t>
            </a:r>
            <a:r>
              <a:rPr lang="vi-VN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);</a:t>
            </a:r>
            <a:endParaRPr lang="en-US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18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	</a:t>
            </a:r>
            <a:r>
              <a:rPr lang="vi-VN" sz="1800" dirty="0" err="1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pinMode</a:t>
            </a:r>
            <a:r>
              <a:rPr lang="vi-VN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vi-VN" sz="180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IN3</a:t>
            </a:r>
            <a:r>
              <a:rPr lang="vi-VN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vi-VN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OUTPUT</a:t>
            </a:r>
            <a:r>
              <a:rPr lang="vi-VN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);</a:t>
            </a:r>
            <a:endParaRPr lang="en-US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18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	</a:t>
            </a:r>
            <a:r>
              <a:rPr lang="vi-VN" sz="1800" dirty="0" err="1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pinMode</a:t>
            </a:r>
            <a:r>
              <a:rPr lang="vi-VN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vi-VN" sz="180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IN4</a:t>
            </a:r>
            <a:r>
              <a:rPr lang="vi-VN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vi-VN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OUTPUT</a:t>
            </a:r>
            <a:r>
              <a:rPr lang="vi-VN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);</a:t>
            </a:r>
            <a:endParaRPr lang="en-US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18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	</a:t>
            </a:r>
            <a:r>
              <a:rPr lang="vi-VN" sz="180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s1</a:t>
            </a:r>
            <a:r>
              <a:rPr lang="vi-VN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.</a:t>
            </a:r>
            <a:r>
              <a:rPr lang="vi-VN" sz="180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attach</a:t>
            </a:r>
            <a:r>
              <a:rPr lang="vi-VN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vi-VN" sz="1800" dirty="0">
                <a:solidFill>
                  <a:srgbClr val="FF8000"/>
                </a:solidFill>
                <a:effectLst/>
                <a:latin typeface="Courier New" panose="02070309020205020404" pitchFamily="49" charset="0"/>
              </a:rPr>
              <a:t>9</a:t>
            </a:r>
            <a:r>
              <a:rPr lang="vi-VN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);</a:t>
            </a:r>
            <a:endParaRPr lang="en-US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18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	</a:t>
            </a:r>
            <a:r>
              <a:rPr lang="vi-VN" sz="180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s2</a:t>
            </a:r>
            <a:r>
              <a:rPr lang="vi-VN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.</a:t>
            </a:r>
            <a:r>
              <a:rPr lang="vi-VN" sz="180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attach</a:t>
            </a:r>
            <a:r>
              <a:rPr lang="vi-VN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vi-VN" sz="1800" dirty="0">
                <a:solidFill>
                  <a:srgbClr val="FF8000"/>
                </a:solidFill>
                <a:effectLst/>
                <a:latin typeface="Courier New" panose="02070309020205020404" pitchFamily="49" charset="0"/>
              </a:rPr>
              <a:t>10</a:t>
            </a:r>
            <a:r>
              <a:rPr lang="vi-VN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);</a:t>
            </a:r>
            <a:endParaRPr lang="en-US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  </a:t>
            </a:r>
            <a:r>
              <a:rPr lang="vi-VN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}</a:t>
            </a:r>
            <a:r>
              <a:rPr lang="vi-VN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42725871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-2.22222E-6 L 0.80782 -2.22222E-6 " pathEditMode="relative" rAng="0" ptsTypes="AA">
                                      <p:cBhvr>
                                        <p:cTn id="6" dur="20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391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8" fill="hold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11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30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repeatCount="indefinite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000"/>
                                        <p:tgtEl>
                                          <p:spTgt spid="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repeatCount="indefinite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2000"/>
                                        <p:tgtEl>
                                          <p:spTgt spid="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repeatCount="indefinite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2000"/>
                                        <p:tgtEl>
                                          <p:spTgt spid="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2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30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2" repeatCount="indefinite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30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repeatCount="indefinite" fill="hold" grpId="0" nodeType="withEffect">
                                  <p:stCondLst>
                                    <p:cond delay="6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repeatCount="indefinite" fill="hold" grpId="0" nodeType="withEffect">
                                  <p:stCondLst>
                                    <p:cond delay="13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repeatCount="indefinite" fill="hold" grpId="0" nodeType="withEffect">
                                  <p:stCondLst>
                                    <p:cond delay="18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5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1.85185E-6 L -0.06705 1.85185E-6 " pathEditMode="relative" rAng="0" ptsTypes="AA">
                                      <p:cBhvr>
                                        <p:cTn id="41" dur="2000" fill="hold"/>
                                        <p:tgtEl>
                                          <p:spTgt spid="3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59" y="0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63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-2.22222E-6 L 0.0496 -2.22222E-6 " pathEditMode="relative" rAng="0" ptsTypes="AA">
                                      <p:cBhvr>
                                        <p:cTn id="43" dur="2000" fill="hold"/>
                                        <p:tgtEl>
                                          <p:spTgt spid="3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74" y="0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7" grpId="0" animBg="1"/>
      <p:bldP spid="363" grpId="0" animBg="1"/>
      <p:bldP spid="364" grpId="0" animBg="1"/>
      <p:bldP spid="365" grpId="0" animBg="1"/>
      <p:bldP spid="36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Group 65">
            <a:extLst>
              <a:ext uri="{FF2B5EF4-FFF2-40B4-BE49-F238E27FC236}">
                <a16:creationId xmlns:a16="http://schemas.microsoft.com/office/drawing/2014/main" id="{E80ECF22-4068-478B-8320-C5974C70CA0B}"/>
              </a:ext>
            </a:extLst>
          </p:cNvPr>
          <p:cNvGrpSpPr/>
          <p:nvPr/>
        </p:nvGrpSpPr>
        <p:grpSpPr>
          <a:xfrm>
            <a:off x="-69574" y="36161"/>
            <a:ext cx="12228942" cy="6870700"/>
            <a:chOff x="-55036" y="-12700"/>
            <a:chExt cx="12228942" cy="6870700"/>
          </a:xfrm>
        </p:grpSpPr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6E6A1BC5-565D-41ED-9EF4-A406EEEE17DF}"/>
                </a:ext>
              </a:extLst>
            </p:cNvPr>
            <p:cNvSpPr/>
            <p:nvPr/>
          </p:nvSpPr>
          <p:spPr>
            <a:xfrm>
              <a:off x="4219604" y="-12700"/>
              <a:ext cx="7954302" cy="68707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538B75DC-0A37-42B3-A76A-346155507DAC}"/>
                </a:ext>
              </a:extLst>
            </p:cNvPr>
            <p:cNvSpPr/>
            <p:nvPr/>
          </p:nvSpPr>
          <p:spPr>
            <a:xfrm>
              <a:off x="-55036" y="-12700"/>
              <a:ext cx="4274639" cy="68707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80EE4F5C-C8F0-4F37-B486-61D6D1FA863F}"/>
              </a:ext>
            </a:extLst>
          </p:cNvPr>
          <p:cNvGrpSpPr/>
          <p:nvPr/>
        </p:nvGrpSpPr>
        <p:grpSpPr>
          <a:xfrm>
            <a:off x="-5585807" y="36161"/>
            <a:ext cx="22505609" cy="663117"/>
            <a:chOff x="-3210580" y="576235"/>
            <a:chExt cx="22505609" cy="760471"/>
          </a:xfrm>
          <a:effectLst>
            <a:glow rad="63500">
              <a:schemeClr val="bg1">
                <a:alpha val="28000"/>
              </a:schemeClr>
            </a:glow>
          </a:effectLst>
        </p:grpSpPr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95C95EDC-A94D-4FB2-B963-663D4CF96A5B}"/>
                </a:ext>
              </a:extLst>
            </p:cNvPr>
            <p:cNvGrpSpPr/>
            <p:nvPr/>
          </p:nvGrpSpPr>
          <p:grpSpPr>
            <a:xfrm>
              <a:off x="-3210580" y="576235"/>
              <a:ext cx="11183109" cy="750872"/>
              <a:chOff x="65055" y="835233"/>
              <a:chExt cx="14182026" cy="1109250"/>
            </a:xfrm>
          </p:grpSpPr>
          <p:grpSp>
            <p:nvGrpSpPr>
              <p:cNvPr id="160" name="Group 159">
                <a:extLst>
                  <a:ext uri="{FF2B5EF4-FFF2-40B4-BE49-F238E27FC236}">
                    <a16:creationId xmlns:a16="http://schemas.microsoft.com/office/drawing/2014/main" id="{B82C9941-260D-41D3-9590-630D0EB2BE43}"/>
                  </a:ext>
                </a:extLst>
              </p:cNvPr>
              <p:cNvGrpSpPr/>
              <p:nvPr/>
            </p:nvGrpSpPr>
            <p:grpSpPr>
              <a:xfrm>
                <a:off x="65055" y="835233"/>
                <a:ext cx="4583987" cy="1099349"/>
                <a:chOff x="65055" y="835233"/>
                <a:chExt cx="4583987" cy="1099349"/>
              </a:xfrm>
            </p:grpSpPr>
            <p:grpSp>
              <p:nvGrpSpPr>
                <p:cNvPr id="219" name="Group 218">
                  <a:extLst>
                    <a:ext uri="{FF2B5EF4-FFF2-40B4-BE49-F238E27FC236}">
                      <a16:creationId xmlns:a16="http://schemas.microsoft.com/office/drawing/2014/main" id="{5F627EF3-13B3-4536-AB26-537DD134EE2B}"/>
                    </a:ext>
                  </a:extLst>
                </p:cNvPr>
                <p:cNvGrpSpPr/>
                <p:nvPr/>
              </p:nvGrpSpPr>
              <p:grpSpPr>
                <a:xfrm>
                  <a:off x="1055981" y="845134"/>
                  <a:ext cx="1197865" cy="1089448"/>
                  <a:chOff x="3153001" y="1419726"/>
                  <a:chExt cx="1197865" cy="1089448"/>
                </a:xfrm>
              </p:grpSpPr>
              <p:cxnSp>
                <p:nvCxnSpPr>
                  <p:cNvPr id="240" name="Straight Connector 239">
                    <a:extLst>
                      <a:ext uri="{FF2B5EF4-FFF2-40B4-BE49-F238E27FC236}">
                        <a16:creationId xmlns:a16="http://schemas.microsoft.com/office/drawing/2014/main" id="{7C7FE994-F1AD-4BD5-B040-FE9AE27A17C1}"/>
                      </a:ext>
                    </a:extLst>
                  </p:cNvPr>
                  <p:cNvCxnSpPr/>
                  <p:nvPr/>
                </p:nvCxnSpPr>
                <p:spPr>
                  <a:xfrm>
                    <a:off x="3153001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1" name="Straight Connector 240">
                    <a:extLst>
                      <a:ext uri="{FF2B5EF4-FFF2-40B4-BE49-F238E27FC236}">
                        <a16:creationId xmlns:a16="http://schemas.microsoft.com/office/drawing/2014/main" id="{6C6FF7A5-AA73-41A7-B31B-AA65989CC40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2" name="Straight Connector 241">
                    <a:extLst>
                      <a:ext uri="{FF2B5EF4-FFF2-40B4-BE49-F238E27FC236}">
                        <a16:creationId xmlns:a16="http://schemas.microsoft.com/office/drawing/2014/main" id="{22E54635-5810-4647-B888-02A98E430B8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3" name="Straight Connector 242">
                    <a:extLst>
                      <a:ext uri="{FF2B5EF4-FFF2-40B4-BE49-F238E27FC236}">
                        <a16:creationId xmlns:a16="http://schemas.microsoft.com/office/drawing/2014/main" id="{C82F5B17-B672-4079-B1D0-ED8C41FF06A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4" name="Straight Connector 243">
                    <a:extLst>
                      <a:ext uri="{FF2B5EF4-FFF2-40B4-BE49-F238E27FC236}">
                        <a16:creationId xmlns:a16="http://schemas.microsoft.com/office/drawing/2014/main" id="{D69F5B36-D342-41AA-933F-3E730378BCD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5" name="Straight Connector 244">
                    <a:extLst>
                      <a:ext uri="{FF2B5EF4-FFF2-40B4-BE49-F238E27FC236}">
                        <a16:creationId xmlns:a16="http://schemas.microsoft.com/office/drawing/2014/main" id="{A9876513-75CE-4708-AAEB-0D2C16235D1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6" name="Straight Connector 245">
                    <a:extLst>
                      <a:ext uri="{FF2B5EF4-FFF2-40B4-BE49-F238E27FC236}">
                        <a16:creationId xmlns:a16="http://schemas.microsoft.com/office/drawing/2014/main" id="{DCC9C835-EE7E-4A71-B35F-202A8F30545D}"/>
                      </a:ext>
                    </a:extLst>
                  </p:cNvPr>
                  <p:cNvCxnSpPr/>
                  <p:nvPr/>
                </p:nvCxnSpPr>
                <p:spPr>
                  <a:xfrm>
                    <a:off x="4350866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20" name="Group 219">
                  <a:extLst>
                    <a:ext uri="{FF2B5EF4-FFF2-40B4-BE49-F238E27FC236}">
                      <a16:creationId xmlns:a16="http://schemas.microsoft.com/office/drawing/2014/main" id="{C34D492C-9DBB-4FCF-9E52-28899EFC8003}"/>
                    </a:ext>
                  </a:extLst>
                </p:cNvPr>
                <p:cNvGrpSpPr/>
                <p:nvPr/>
              </p:nvGrpSpPr>
              <p:grpSpPr>
                <a:xfrm>
                  <a:off x="2459405" y="842566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234" name="Straight Connector 233">
                    <a:extLst>
                      <a:ext uri="{FF2B5EF4-FFF2-40B4-BE49-F238E27FC236}">
                        <a16:creationId xmlns:a16="http://schemas.microsoft.com/office/drawing/2014/main" id="{95D0D0AA-176B-4E97-A88A-3E5C08957EA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5" name="Straight Connector 234">
                    <a:extLst>
                      <a:ext uri="{FF2B5EF4-FFF2-40B4-BE49-F238E27FC236}">
                        <a16:creationId xmlns:a16="http://schemas.microsoft.com/office/drawing/2014/main" id="{9BC07E9D-DD37-4083-82E5-F160F7FD461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6" name="Straight Connector 235">
                    <a:extLst>
                      <a:ext uri="{FF2B5EF4-FFF2-40B4-BE49-F238E27FC236}">
                        <a16:creationId xmlns:a16="http://schemas.microsoft.com/office/drawing/2014/main" id="{7521FA14-B6C9-4BEA-8073-7FC3877E886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7" name="Straight Connector 236">
                    <a:extLst>
                      <a:ext uri="{FF2B5EF4-FFF2-40B4-BE49-F238E27FC236}">
                        <a16:creationId xmlns:a16="http://schemas.microsoft.com/office/drawing/2014/main" id="{BB624ECD-C068-43AE-810E-0052ED5AC64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8" name="Straight Connector 237">
                    <a:extLst>
                      <a:ext uri="{FF2B5EF4-FFF2-40B4-BE49-F238E27FC236}">
                        <a16:creationId xmlns:a16="http://schemas.microsoft.com/office/drawing/2014/main" id="{7752DE68-60D8-4EC3-A407-043705F4907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9" name="Straight Connector 238">
                    <a:extLst>
                      <a:ext uri="{FF2B5EF4-FFF2-40B4-BE49-F238E27FC236}">
                        <a16:creationId xmlns:a16="http://schemas.microsoft.com/office/drawing/2014/main" id="{39A796C4-5215-49E5-A5F5-9EDD85603E96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21" name="Group 220">
                  <a:extLst>
                    <a:ext uri="{FF2B5EF4-FFF2-40B4-BE49-F238E27FC236}">
                      <a16:creationId xmlns:a16="http://schemas.microsoft.com/office/drawing/2014/main" id="{B458443F-A38D-40B4-B734-05EA4EF7BE40}"/>
                    </a:ext>
                  </a:extLst>
                </p:cNvPr>
                <p:cNvGrpSpPr/>
                <p:nvPr/>
              </p:nvGrpSpPr>
              <p:grpSpPr>
                <a:xfrm>
                  <a:off x="3652946" y="835233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228" name="Straight Connector 227">
                    <a:extLst>
                      <a:ext uri="{FF2B5EF4-FFF2-40B4-BE49-F238E27FC236}">
                        <a16:creationId xmlns:a16="http://schemas.microsoft.com/office/drawing/2014/main" id="{BAE59C18-AE1D-41E9-89A2-8625B246D5B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9" name="Straight Connector 228">
                    <a:extLst>
                      <a:ext uri="{FF2B5EF4-FFF2-40B4-BE49-F238E27FC236}">
                        <a16:creationId xmlns:a16="http://schemas.microsoft.com/office/drawing/2014/main" id="{00D8D874-374A-4621-A79B-133E2AADE2F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0" name="Straight Connector 229">
                    <a:extLst>
                      <a:ext uri="{FF2B5EF4-FFF2-40B4-BE49-F238E27FC236}">
                        <a16:creationId xmlns:a16="http://schemas.microsoft.com/office/drawing/2014/main" id="{D0F95B71-BE24-4DB9-8E35-C8E3D836239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1" name="Straight Connector 230">
                    <a:extLst>
                      <a:ext uri="{FF2B5EF4-FFF2-40B4-BE49-F238E27FC236}">
                        <a16:creationId xmlns:a16="http://schemas.microsoft.com/office/drawing/2014/main" id="{0CB50129-FEF1-4EF1-B8ED-FF906B8D927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2" name="Straight Connector 231">
                    <a:extLst>
                      <a:ext uri="{FF2B5EF4-FFF2-40B4-BE49-F238E27FC236}">
                        <a16:creationId xmlns:a16="http://schemas.microsoft.com/office/drawing/2014/main" id="{530A670B-4F1F-4BB6-BF7D-442F7D22399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3" name="Straight Connector 232">
                    <a:extLst>
                      <a:ext uri="{FF2B5EF4-FFF2-40B4-BE49-F238E27FC236}">
                        <a16:creationId xmlns:a16="http://schemas.microsoft.com/office/drawing/2014/main" id="{3154C7F1-A7CB-468E-AEB7-965059E7DB75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22" name="Group 221">
                  <a:extLst>
                    <a:ext uri="{FF2B5EF4-FFF2-40B4-BE49-F238E27FC236}">
                      <a16:creationId xmlns:a16="http://schemas.microsoft.com/office/drawing/2014/main" id="{00D08758-1E90-48BE-86FF-D3A02AA5DB6E}"/>
                    </a:ext>
                  </a:extLst>
                </p:cNvPr>
                <p:cNvGrpSpPr/>
                <p:nvPr/>
              </p:nvGrpSpPr>
              <p:grpSpPr>
                <a:xfrm flipH="1">
                  <a:off x="65055" y="835233"/>
                  <a:ext cx="807076" cy="542156"/>
                  <a:chOff x="3354770" y="1419726"/>
                  <a:chExt cx="807076" cy="542156"/>
                </a:xfrm>
              </p:grpSpPr>
              <p:cxnSp>
                <p:nvCxnSpPr>
                  <p:cNvPr id="223" name="Straight Connector 222">
                    <a:extLst>
                      <a:ext uri="{FF2B5EF4-FFF2-40B4-BE49-F238E27FC236}">
                        <a16:creationId xmlns:a16="http://schemas.microsoft.com/office/drawing/2014/main" id="{871A48F5-32E4-475E-9C30-A50AE32C0F8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4" name="Straight Connector 223">
                    <a:extLst>
                      <a:ext uri="{FF2B5EF4-FFF2-40B4-BE49-F238E27FC236}">
                        <a16:creationId xmlns:a16="http://schemas.microsoft.com/office/drawing/2014/main" id="{29AD3006-F13C-4962-870F-4EC7E1E1DC9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5" name="Straight Connector 224">
                    <a:extLst>
                      <a:ext uri="{FF2B5EF4-FFF2-40B4-BE49-F238E27FC236}">
                        <a16:creationId xmlns:a16="http://schemas.microsoft.com/office/drawing/2014/main" id="{DDA53355-0E53-41A9-822B-F0F18CB4834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6" name="Straight Connector 225">
                    <a:extLst>
                      <a:ext uri="{FF2B5EF4-FFF2-40B4-BE49-F238E27FC236}">
                        <a16:creationId xmlns:a16="http://schemas.microsoft.com/office/drawing/2014/main" id="{545F61E5-0F7A-4FDD-9030-EA7DA2BA0F9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7" name="Straight Connector 226">
                    <a:extLst>
                      <a:ext uri="{FF2B5EF4-FFF2-40B4-BE49-F238E27FC236}">
                        <a16:creationId xmlns:a16="http://schemas.microsoft.com/office/drawing/2014/main" id="{28AF7EA3-F577-4EF3-BF9E-543B8D7F618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61" name="Group 160">
                <a:extLst>
                  <a:ext uri="{FF2B5EF4-FFF2-40B4-BE49-F238E27FC236}">
                    <a16:creationId xmlns:a16="http://schemas.microsoft.com/office/drawing/2014/main" id="{320C52FF-12F7-41E3-8174-1A839AE30908}"/>
                  </a:ext>
                </a:extLst>
              </p:cNvPr>
              <p:cNvGrpSpPr/>
              <p:nvPr/>
            </p:nvGrpSpPr>
            <p:grpSpPr>
              <a:xfrm>
                <a:off x="4862745" y="845134"/>
                <a:ext cx="4583987" cy="1099349"/>
                <a:chOff x="65055" y="835233"/>
                <a:chExt cx="4583987" cy="1099349"/>
              </a:xfrm>
            </p:grpSpPr>
            <p:grpSp>
              <p:nvGrpSpPr>
                <p:cNvPr id="191" name="Group 190">
                  <a:extLst>
                    <a:ext uri="{FF2B5EF4-FFF2-40B4-BE49-F238E27FC236}">
                      <a16:creationId xmlns:a16="http://schemas.microsoft.com/office/drawing/2014/main" id="{EE6141EC-D64F-4B6F-A4FB-298808B2FA95}"/>
                    </a:ext>
                  </a:extLst>
                </p:cNvPr>
                <p:cNvGrpSpPr/>
                <p:nvPr/>
              </p:nvGrpSpPr>
              <p:grpSpPr>
                <a:xfrm>
                  <a:off x="1055981" y="845134"/>
                  <a:ext cx="1197865" cy="1089448"/>
                  <a:chOff x="3153001" y="1419726"/>
                  <a:chExt cx="1197865" cy="1089448"/>
                </a:xfrm>
              </p:grpSpPr>
              <p:cxnSp>
                <p:nvCxnSpPr>
                  <p:cNvPr id="212" name="Straight Connector 211">
                    <a:extLst>
                      <a:ext uri="{FF2B5EF4-FFF2-40B4-BE49-F238E27FC236}">
                        <a16:creationId xmlns:a16="http://schemas.microsoft.com/office/drawing/2014/main" id="{EC9EFF63-F1EE-4301-BC4E-AFE440BED13E}"/>
                      </a:ext>
                    </a:extLst>
                  </p:cNvPr>
                  <p:cNvCxnSpPr/>
                  <p:nvPr/>
                </p:nvCxnSpPr>
                <p:spPr>
                  <a:xfrm>
                    <a:off x="3153001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3" name="Straight Connector 212">
                    <a:extLst>
                      <a:ext uri="{FF2B5EF4-FFF2-40B4-BE49-F238E27FC236}">
                        <a16:creationId xmlns:a16="http://schemas.microsoft.com/office/drawing/2014/main" id="{C7407B08-B239-48D5-B916-824B20C60C9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4" name="Straight Connector 213">
                    <a:extLst>
                      <a:ext uri="{FF2B5EF4-FFF2-40B4-BE49-F238E27FC236}">
                        <a16:creationId xmlns:a16="http://schemas.microsoft.com/office/drawing/2014/main" id="{7DC0F8B8-5914-4653-A2B4-D1E5660A72F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5" name="Straight Connector 214">
                    <a:extLst>
                      <a:ext uri="{FF2B5EF4-FFF2-40B4-BE49-F238E27FC236}">
                        <a16:creationId xmlns:a16="http://schemas.microsoft.com/office/drawing/2014/main" id="{C7840957-E26A-4D8C-9A45-8970BF0D828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6" name="Straight Connector 215">
                    <a:extLst>
                      <a:ext uri="{FF2B5EF4-FFF2-40B4-BE49-F238E27FC236}">
                        <a16:creationId xmlns:a16="http://schemas.microsoft.com/office/drawing/2014/main" id="{E1679A11-BA60-4998-AE24-5C85D84EA2F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7" name="Straight Connector 216">
                    <a:extLst>
                      <a:ext uri="{FF2B5EF4-FFF2-40B4-BE49-F238E27FC236}">
                        <a16:creationId xmlns:a16="http://schemas.microsoft.com/office/drawing/2014/main" id="{AA828ACB-EBD1-4717-A930-2B1F103DC3D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8" name="Straight Connector 217">
                    <a:extLst>
                      <a:ext uri="{FF2B5EF4-FFF2-40B4-BE49-F238E27FC236}">
                        <a16:creationId xmlns:a16="http://schemas.microsoft.com/office/drawing/2014/main" id="{6DA862CD-69EE-4DE5-96E4-5A4DBF45B09A}"/>
                      </a:ext>
                    </a:extLst>
                  </p:cNvPr>
                  <p:cNvCxnSpPr/>
                  <p:nvPr/>
                </p:nvCxnSpPr>
                <p:spPr>
                  <a:xfrm>
                    <a:off x="4350866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92" name="Group 191">
                  <a:extLst>
                    <a:ext uri="{FF2B5EF4-FFF2-40B4-BE49-F238E27FC236}">
                      <a16:creationId xmlns:a16="http://schemas.microsoft.com/office/drawing/2014/main" id="{CF95CD2D-4FD1-4B43-B47C-2C5E2D9FE69E}"/>
                    </a:ext>
                  </a:extLst>
                </p:cNvPr>
                <p:cNvGrpSpPr/>
                <p:nvPr/>
              </p:nvGrpSpPr>
              <p:grpSpPr>
                <a:xfrm>
                  <a:off x="2459405" y="842566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206" name="Straight Connector 205">
                    <a:extLst>
                      <a:ext uri="{FF2B5EF4-FFF2-40B4-BE49-F238E27FC236}">
                        <a16:creationId xmlns:a16="http://schemas.microsoft.com/office/drawing/2014/main" id="{0A992FDC-4254-42A6-8AF2-1E03740DE7C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7" name="Straight Connector 206">
                    <a:extLst>
                      <a:ext uri="{FF2B5EF4-FFF2-40B4-BE49-F238E27FC236}">
                        <a16:creationId xmlns:a16="http://schemas.microsoft.com/office/drawing/2014/main" id="{D691C09C-1E4B-4E43-85C2-B0A2BBEE98E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8" name="Straight Connector 207">
                    <a:extLst>
                      <a:ext uri="{FF2B5EF4-FFF2-40B4-BE49-F238E27FC236}">
                        <a16:creationId xmlns:a16="http://schemas.microsoft.com/office/drawing/2014/main" id="{96F8C552-D3BC-439D-A5A6-6AF253D2DC6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9" name="Straight Connector 208">
                    <a:extLst>
                      <a:ext uri="{FF2B5EF4-FFF2-40B4-BE49-F238E27FC236}">
                        <a16:creationId xmlns:a16="http://schemas.microsoft.com/office/drawing/2014/main" id="{5886EFEC-679E-4F54-A659-0D45289E9AF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0" name="Straight Connector 209">
                    <a:extLst>
                      <a:ext uri="{FF2B5EF4-FFF2-40B4-BE49-F238E27FC236}">
                        <a16:creationId xmlns:a16="http://schemas.microsoft.com/office/drawing/2014/main" id="{E667C48B-4EC3-45B2-8CC0-3948EE6C55B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1" name="Straight Connector 210">
                    <a:extLst>
                      <a:ext uri="{FF2B5EF4-FFF2-40B4-BE49-F238E27FC236}">
                        <a16:creationId xmlns:a16="http://schemas.microsoft.com/office/drawing/2014/main" id="{C99A83CF-5C61-4DFD-8132-3B0C446B94DB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93" name="Group 192">
                  <a:extLst>
                    <a:ext uri="{FF2B5EF4-FFF2-40B4-BE49-F238E27FC236}">
                      <a16:creationId xmlns:a16="http://schemas.microsoft.com/office/drawing/2014/main" id="{6BE5CEB7-092B-4EE1-B511-966197024F81}"/>
                    </a:ext>
                  </a:extLst>
                </p:cNvPr>
                <p:cNvGrpSpPr/>
                <p:nvPr/>
              </p:nvGrpSpPr>
              <p:grpSpPr>
                <a:xfrm>
                  <a:off x="3652946" y="835233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200" name="Straight Connector 199">
                    <a:extLst>
                      <a:ext uri="{FF2B5EF4-FFF2-40B4-BE49-F238E27FC236}">
                        <a16:creationId xmlns:a16="http://schemas.microsoft.com/office/drawing/2014/main" id="{E447D8CF-15B0-4BA3-8761-0C784E9AE4B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1" name="Straight Connector 200">
                    <a:extLst>
                      <a:ext uri="{FF2B5EF4-FFF2-40B4-BE49-F238E27FC236}">
                        <a16:creationId xmlns:a16="http://schemas.microsoft.com/office/drawing/2014/main" id="{7216C3DF-0C7A-4B53-B301-D4E043D6438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2" name="Straight Connector 201">
                    <a:extLst>
                      <a:ext uri="{FF2B5EF4-FFF2-40B4-BE49-F238E27FC236}">
                        <a16:creationId xmlns:a16="http://schemas.microsoft.com/office/drawing/2014/main" id="{4DE6ED6D-A167-4E15-882B-098D43B5F32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3" name="Straight Connector 202">
                    <a:extLst>
                      <a:ext uri="{FF2B5EF4-FFF2-40B4-BE49-F238E27FC236}">
                        <a16:creationId xmlns:a16="http://schemas.microsoft.com/office/drawing/2014/main" id="{425F0942-B47C-4229-BA61-C45BE42513A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4" name="Straight Connector 203">
                    <a:extLst>
                      <a:ext uri="{FF2B5EF4-FFF2-40B4-BE49-F238E27FC236}">
                        <a16:creationId xmlns:a16="http://schemas.microsoft.com/office/drawing/2014/main" id="{6F930725-46C4-4862-8EC6-25235CF028B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5" name="Straight Connector 204">
                    <a:extLst>
                      <a:ext uri="{FF2B5EF4-FFF2-40B4-BE49-F238E27FC236}">
                        <a16:creationId xmlns:a16="http://schemas.microsoft.com/office/drawing/2014/main" id="{A8E9E68D-CE49-4815-8025-CC8413C719CA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94" name="Group 193">
                  <a:extLst>
                    <a:ext uri="{FF2B5EF4-FFF2-40B4-BE49-F238E27FC236}">
                      <a16:creationId xmlns:a16="http://schemas.microsoft.com/office/drawing/2014/main" id="{10EE9D7D-A82A-48C9-823F-11F4E3BE43FA}"/>
                    </a:ext>
                  </a:extLst>
                </p:cNvPr>
                <p:cNvGrpSpPr/>
                <p:nvPr/>
              </p:nvGrpSpPr>
              <p:grpSpPr>
                <a:xfrm flipH="1">
                  <a:off x="65055" y="835233"/>
                  <a:ext cx="807076" cy="542156"/>
                  <a:chOff x="3354770" y="1419726"/>
                  <a:chExt cx="807076" cy="542156"/>
                </a:xfrm>
              </p:grpSpPr>
              <p:cxnSp>
                <p:nvCxnSpPr>
                  <p:cNvPr id="195" name="Straight Connector 194">
                    <a:extLst>
                      <a:ext uri="{FF2B5EF4-FFF2-40B4-BE49-F238E27FC236}">
                        <a16:creationId xmlns:a16="http://schemas.microsoft.com/office/drawing/2014/main" id="{EEE23155-1FCF-48BC-B85B-FB6C3F3FDE7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6" name="Straight Connector 195">
                    <a:extLst>
                      <a:ext uri="{FF2B5EF4-FFF2-40B4-BE49-F238E27FC236}">
                        <a16:creationId xmlns:a16="http://schemas.microsoft.com/office/drawing/2014/main" id="{2C81FC1D-5ACE-4A79-A924-D3F95D93C9C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7" name="Straight Connector 196">
                    <a:extLst>
                      <a:ext uri="{FF2B5EF4-FFF2-40B4-BE49-F238E27FC236}">
                        <a16:creationId xmlns:a16="http://schemas.microsoft.com/office/drawing/2014/main" id="{B1934DFA-D455-4951-9351-8B5BAD6D450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8" name="Straight Connector 197">
                    <a:extLst>
                      <a:ext uri="{FF2B5EF4-FFF2-40B4-BE49-F238E27FC236}">
                        <a16:creationId xmlns:a16="http://schemas.microsoft.com/office/drawing/2014/main" id="{D3BE40F5-8131-4A2C-BA87-ABA6E18F04C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9" name="Straight Connector 198">
                    <a:extLst>
                      <a:ext uri="{FF2B5EF4-FFF2-40B4-BE49-F238E27FC236}">
                        <a16:creationId xmlns:a16="http://schemas.microsoft.com/office/drawing/2014/main" id="{1C2CB0A5-F9EC-4960-91A2-885A758AC10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62" name="Group 161">
                <a:extLst>
                  <a:ext uri="{FF2B5EF4-FFF2-40B4-BE49-F238E27FC236}">
                    <a16:creationId xmlns:a16="http://schemas.microsoft.com/office/drawing/2014/main" id="{5BEFDD77-8432-4A74-9D8B-D3F1E5D56B85}"/>
                  </a:ext>
                </a:extLst>
              </p:cNvPr>
              <p:cNvGrpSpPr/>
              <p:nvPr/>
            </p:nvGrpSpPr>
            <p:grpSpPr>
              <a:xfrm>
                <a:off x="9663094" y="842566"/>
                <a:ext cx="4583987" cy="1099349"/>
                <a:chOff x="65055" y="835233"/>
                <a:chExt cx="4583987" cy="1099349"/>
              </a:xfrm>
            </p:grpSpPr>
            <p:grpSp>
              <p:nvGrpSpPr>
                <p:cNvPr id="163" name="Group 162">
                  <a:extLst>
                    <a:ext uri="{FF2B5EF4-FFF2-40B4-BE49-F238E27FC236}">
                      <a16:creationId xmlns:a16="http://schemas.microsoft.com/office/drawing/2014/main" id="{2FCDAE09-F859-4DBB-8CCC-4FE939944255}"/>
                    </a:ext>
                  </a:extLst>
                </p:cNvPr>
                <p:cNvGrpSpPr/>
                <p:nvPr/>
              </p:nvGrpSpPr>
              <p:grpSpPr>
                <a:xfrm>
                  <a:off x="1055981" y="845134"/>
                  <a:ext cx="1197865" cy="1089448"/>
                  <a:chOff x="3153001" y="1419726"/>
                  <a:chExt cx="1197865" cy="1089448"/>
                </a:xfrm>
              </p:grpSpPr>
              <p:cxnSp>
                <p:nvCxnSpPr>
                  <p:cNvPr id="184" name="Straight Connector 183">
                    <a:extLst>
                      <a:ext uri="{FF2B5EF4-FFF2-40B4-BE49-F238E27FC236}">
                        <a16:creationId xmlns:a16="http://schemas.microsoft.com/office/drawing/2014/main" id="{04717999-9B41-4B2C-AE6D-EC79E7B95B56}"/>
                      </a:ext>
                    </a:extLst>
                  </p:cNvPr>
                  <p:cNvCxnSpPr/>
                  <p:nvPr/>
                </p:nvCxnSpPr>
                <p:spPr>
                  <a:xfrm>
                    <a:off x="3153001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5" name="Straight Connector 184">
                    <a:extLst>
                      <a:ext uri="{FF2B5EF4-FFF2-40B4-BE49-F238E27FC236}">
                        <a16:creationId xmlns:a16="http://schemas.microsoft.com/office/drawing/2014/main" id="{7A080C8F-CCCB-470E-96CE-D7AA90DA5DD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6" name="Straight Connector 185">
                    <a:extLst>
                      <a:ext uri="{FF2B5EF4-FFF2-40B4-BE49-F238E27FC236}">
                        <a16:creationId xmlns:a16="http://schemas.microsoft.com/office/drawing/2014/main" id="{EC66AE47-F102-4F8B-9E0D-9851EA74FFC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7" name="Straight Connector 186">
                    <a:extLst>
                      <a:ext uri="{FF2B5EF4-FFF2-40B4-BE49-F238E27FC236}">
                        <a16:creationId xmlns:a16="http://schemas.microsoft.com/office/drawing/2014/main" id="{573084A4-F259-440C-A45E-C9B331A660F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8" name="Straight Connector 187">
                    <a:extLst>
                      <a:ext uri="{FF2B5EF4-FFF2-40B4-BE49-F238E27FC236}">
                        <a16:creationId xmlns:a16="http://schemas.microsoft.com/office/drawing/2014/main" id="{3BE68C13-79A2-4C75-9978-1AA7DFE1C73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9" name="Straight Connector 188">
                    <a:extLst>
                      <a:ext uri="{FF2B5EF4-FFF2-40B4-BE49-F238E27FC236}">
                        <a16:creationId xmlns:a16="http://schemas.microsoft.com/office/drawing/2014/main" id="{BBBB11C6-5991-498C-A065-48732245520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0" name="Straight Connector 189">
                    <a:extLst>
                      <a:ext uri="{FF2B5EF4-FFF2-40B4-BE49-F238E27FC236}">
                        <a16:creationId xmlns:a16="http://schemas.microsoft.com/office/drawing/2014/main" id="{5C886D12-675E-4D2F-BBD2-292D4C04E00F}"/>
                      </a:ext>
                    </a:extLst>
                  </p:cNvPr>
                  <p:cNvCxnSpPr/>
                  <p:nvPr/>
                </p:nvCxnSpPr>
                <p:spPr>
                  <a:xfrm>
                    <a:off x="4350866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64" name="Group 163">
                  <a:extLst>
                    <a:ext uri="{FF2B5EF4-FFF2-40B4-BE49-F238E27FC236}">
                      <a16:creationId xmlns:a16="http://schemas.microsoft.com/office/drawing/2014/main" id="{4FD8A4EF-93CF-44A2-9ABC-5471910DE4E3}"/>
                    </a:ext>
                  </a:extLst>
                </p:cNvPr>
                <p:cNvGrpSpPr/>
                <p:nvPr/>
              </p:nvGrpSpPr>
              <p:grpSpPr>
                <a:xfrm>
                  <a:off x="2459405" y="842566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178" name="Straight Connector 177">
                    <a:extLst>
                      <a:ext uri="{FF2B5EF4-FFF2-40B4-BE49-F238E27FC236}">
                        <a16:creationId xmlns:a16="http://schemas.microsoft.com/office/drawing/2014/main" id="{15E64CDC-0C59-47B2-84BA-3E4099C3485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9" name="Straight Connector 178">
                    <a:extLst>
                      <a:ext uri="{FF2B5EF4-FFF2-40B4-BE49-F238E27FC236}">
                        <a16:creationId xmlns:a16="http://schemas.microsoft.com/office/drawing/2014/main" id="{30EF33B4-6789-4D5D-BDBA-7BB173915AB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0" name="Straight Connector 179">
                    <a:extLst>
                      <a:ext uri="{FF2B5EF4-FFF2-40B4-BE49-F238E27FC236}">
                        <a16:creationId xmlns:a16="http://schemas.microsoft.com/office/drawing/2014/main" id="{7D4C6598-5505-4A64-8732-7BE7B53EB40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1" name="Straight Connector 180">
                    <a:extLst>
                      <a:ext uri="{FF2B5EF4-FFF2-40B4-BE49-F238E27FC236}">
                        <a16:creationId xmlns:a16="http://schemas.microsoft.com/office/drawing/2014/main" id="{52157959-02CB-47DB-BCDD-460902A7BBB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2" name="Straight Connector 181">
                    <a:extLst>
                      <a:ext uri="{FF2B5EF4-FFF2-40B4-BE49-F238E27FC236}">
                        <a16:creationId xmlns:a16="http://schemas.microsoft.com/office/drawing/2014/main" id="{0941BBDC-F978-462B-976B-78EFE37B085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3" name="Straight Connector 182">
                    <a:extLst>
                      <a:ext uri="{FF2B5EF4-FFF2-40B4-BE49-F238E27FC236}">
                        <a16:creationId xmlns:a16="http://schemas.microsoft.com/office/drawing/2014/main" id="{D912ABC7-055B-47F4-BFD5-CECE8A57E523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65" name="Group 164">
                  <a:extLst>
                    <a:ext uri="{FF2B5EF4-FFF2-40B4-BE49-F238E27FC236}">
                      <a16:creationId xmlns:a16="http://schemas.microsoft.com/office/drawing/2014/main" id="{AF265BED-AD70-4496-AA48-AFB7E7B23409}"/>
                    </a:ext>
                  </a:extLst>
                </p:cNvPr>
                <p:cNvGrpSpPr/>
                <p:nvPr/>
              </p:nvGrpSpPr>
              <p:grpSpPr>
                <a:xfrm>
                  <a:off x="3652946" y="835233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172" name="Straight Connector 171">
                    <a:extLst>
                      <a:ext uri="{FF2B5EF4-FFF2-40B4-BE49-F238E27FC236}">
                        <a16:creationId xmlns:a16="http://schemas.microsoft.com/office/drawing/2014/main" id="{FB08198A-DAE2-4101-843D-1CFD6A3A2CE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3" name="Straight Connector 172">
                    <a:extLst>
                      <a:ext uri="{FF2B5EF4-FFF2-40B4-BE49-F238E27FC236}">
                        <a16:creationId xmlns:a16="http://schemas.microsoft.com/office/drawing/2014/main" id="{0BBD9A0D-E095-44FA-9F81-5EE85C26DBD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4" name="Straight Connector 173">
                    <a:extLst>
                      <a:ext uri="{FF2B5EF4-FFF2-40B4-BE49-F238E27FC236}">
                        <a16:creationId xmlns:a16="http://schemas.microsoft.com/office/drawing/2014/main" id="{A60BB336-952B-4B8B-B0C3-5B7E2D019A3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5" name="Straight Connector 174">
                    <a:extLst>
                      <a:ext uri="{FF2B5EF4-FFF2-40B4-BE49-F238E27FC236}">
                        <a16:creationId xmlns:a16="http://schemas.microsoft.com/office/drawing/2014/main" id="{90E16D72-54B8-4A37-A0AA-E8FA4D8E898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6" name="Straight Connector 175">
                    <a:extLst>
                      <a:ext uri="{FF2B5EF4-FFF2-40B4-BE49-F238E27FC236}">
                        <a16:creationId xmlns:a16="http://schemas.microsoft.com/office/drawing/2014/main" id="{122B54C1-238C-420C-BE09-34A2029CE09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7" name="Straight Connector 176">
                    <a:extLst>
                      <a:ext uri="{FF2B5EF4-FFF2-40B4-BE49-F238E27FC236}">
                        <a16:creationId xmlns:a16="http://schemas.microsoft.com/office/drawing/2014/main" id="{8C884679-BB76-4BDC-8982-3BD2891E0699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66" name="Group 165">
                  <a:extLst>
                    <a:ext uri="{FF2B5EF4-FFF2-40B4-BE49-F238E27FC236}">
                      <a16:creationId xmlns:a16="http://schemas.microsoft.com/office/drawing/2014/main" id="{AF55C9F9-F6A4-42A3-BE60-E5CDA49484CB}"/>
                    </a:ext>
                  </a:extLst>
                </p:cNvPr>
                <p:cNvGrpSpPr/>
                <p:nvPr/>
              </p:nvGrpSpPr>
              <p:grpSpPr>
                <a:xfrm flipH="1">
                  <a:off x="65055" y="835233"/>
                  <a:ext cx="807076" cy="542156"/>
                  <a:chOff x="3354770" y="1419726"/>
                  <a:chExt cx="807076" cy="542156"/>
                </a:xfrm>
              </p:grpSpPr>
              <p:cxnSp>
                <p:nvCxnSpPr>
                  <p:cNvPr id="167" name="Straight Connector 166">
                    <a:extLst>
                      <a:ext uri="{FF2B5EF4-FFF2-40B4-BE49-F238E27FC236}">
                        <a16:creationId xmlns:a16="http://schemas.microsoft.com/office/drawing/2014/main" id="{9581DE74-6EF6-41AC-856D-73F8ABC568C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8" name="Straight Connector 167">
                    <a:extLst>
                      <a:ext uri="{FF2B5EF4-FFF2-40B4-BE49-F238E27FC236}">
                        <a16:creationId xmlns:a16="http://schemas.microsoft.com/office/drawing/2014/main" id="{0EB3B0F8-22C2-4BAD-80BC-836FA547DC0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9" name="Straight Connector 168">
                    <a:extLst>
                      <a:ext uri="{FF2B5EF4-FFF2-40B4-BE49-F238E27FC236}">
                        <a16:creationId xmlns:a16="http://schemas.microsoft.com/office/drawing/2014/main" id="{0798F9CC-85E7-449D-A269-F89A3D3673D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0" name="Straight Connector 169">
                    <a:extLst>
                      <a:ext uri="{FF2B5EF4-FFF2-40B4-BE49-F238E27FC236}">
                        <a16:creationId xmlns:a16="http://schemas.microsoft.com/office/drawing/2014/main" id="{0D88ABCD-94ED-471D-B789-1CC34A9CD04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1" name="Straight Connector 170">
                    <a:extLst>
                      <a:ext uri="{FF2B5EF4-FFF2-40B4-BE49-F238E27FC236}">
                        <a16:creationId xmlns:a16="http://schemas.microsoft.com/office/drawing/2014/main" id="{E6A1A18D-5CC1-4B48-9591-C64F58E6BBB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A9E52F1F-6866-4C1F-B29C-4082DEFD6DF6}"/>
                </a:ext>
              </a:extLst>
            </p:cNvPr>
            <p:cNvGrpSpPr/>
            <p:nvPr/>
          </p:nvGrpSpPr>
          <p:grpSpPr>
            <a:xfrm>
              <a:off x="8111920" y="585834"/>
              <a:ext cx="11183109" cy="750872"/>
              <a:chOff x="65055" y="835233"/>
              <a:chExt cx="14182026" cy="1109250"/>
            </a:xfrm>
          </p:grpSpPr>
          <p:grpSp>
            <p:nvGrpSpPr>
              <p:cNvPr id="73" name="Group 72">
                <a:extLst>
                  <a:ext uri="{FF2B5EF4-FFF2-40B4-BE49-F238E27FC236}">
                    <a16:creationId xmlns:a16="http://schemas.microsoft.com/office/drawing/2014/main" id="{17D548E2-EF66-46E5-83C4-13520CB7411F}"/>
                  </a:ext>
                </a:extLst>
              </p:cNvPr>
              <p:cNvGrpSpPr/>
              <p:nvPr/>
            </p:nvGrpSpPr>
            <p:grpSpPr>
              <a:xfrm>
                <a:off x="65055" y="835233"/>
                <a:ext cx="4583987" cy="1099349"/>
                <a:chOff x="65055" y="835233"/>
                <a:chExt cx="4583987" cy="1099349"/>
              </a:xfrm>
            </p:grpSpPr>
            <p:grpSp>
              <p:nvGrpSpPr>
                <p:cNvPr id="132" name="Group 131">
                  <a:extLst>
                    <a:ext uri="{FF2B5EF4-FFF2-40B4-BE49-F238E27FC236}">
                      <a16:creationId xmlns:a16="http://schemas.microsoft.com/office/drawing/2014/main" id="{4EC58A83-9DC6-4E23-AC81-1CC109C2AD79}"/>
                    </a:ext>
                  </a:extLst>
                </p:cNvPr>
                <p:cNvGrpSpPr/>
                <p:nvPr/>
              </p:nvGrpSpPr>
              <p:grpSpPr>
                <a:xfrm>
                  <a:off x="1055981" y="845134"/>
                  <a:ext cx="1197865" cy="1089448"/>
                  <a:chOff x="3153001" y="1419726"/>
                  <a:chExt cx="1197865" cy="1089448"/>
                </a:xfrm>
              </p:grpSpPr>
              <p:cxnSp>
                <p:nvCxnSpPr>
                  <p:cNvPr id="153" name="Straight Connector 152">
                    <a:extLst>
                      <a:ext uri="{FF2B5EF4-FFF2-40B4-BE49-F238E27FC236}">
                        <a16:creationId xmlns:a16="http://schemas.microsoft.com/office/drawing/2014/main" id="{9D6E1FBF-F120-45D1-A1B8-AA899F6B930D}"/>
                      </a:ext>
                    </a:extLst>
                  </p:cNvPr>
                  <p:cNvCxnSpPr/>
                  <p:nvPr/>
                </p:nvCxnSpPr>
                <p:spPr>
                  <a:xfrm>
                    <a:off x="3153001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4" name="Straight Connector 153">
                    <a:extLst>
                      <a:ext uri="{FF2B5EF4-FFF2-40B4-BE49-F238E27FC236}">
                        <a16:creationId xmlns:a16="http://schemas.microsoft.com/office/drawing/2014/main" id="{758EBC97-EADE-43C2-A671-6FEAAC3441C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5" name="Straight Connector 154">
                    <a:extLst>
                      <a:ext uri="{FF2B5EF4-FFF2-40B4-BE49-F238E27FC236}">
                        <a16:creationId xmlns:a16="http://schemas.microsoft.com/office/drawing/2014/main" id="{0B125508-448A-46E0-9D93-68C224E54E0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6" name="Straight Connector 155">
                    <a:extLst>
                      <a:ext uri="{FF2B5EF4-FFF2-40B4-BE49-F238E27FC236}">
                        <a16:creationId xmlns:a16="http://schemas.microsoft.com/office/drawing/2014/main" id="{1030EC2C-AEC6-4FF4-B37D-411BDC3F236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7" name="Straight Connector 156">
                    <a:extLst>
                      <a:ext uri="{FF2B5EF4-FFF2-40B4-BE49-F238E27FC236}">
                        <a16:creationId xmlns:a16="http://schemas.microsoft.com/office/drawing/2014/main" id="{78B8C113-371B-4990-9E07-A7DA0D4AC87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8" name="Straight Connector 157">
                    <a:extLst>
                      <a:ext uri="{FF2B5EF4-FFF2-40B4-BE49-F238E27FC236}">
                        <a16:creationId xmlns:a16="http://schemas.microsoft.com/office/drawing/2014/main" id="{EF5599AC-1B9B-4BD3-9E62-F02A54AECFF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9" name="Straight Connector 158">
                    <a:extLst>
                      <a:ext uri="{FF2B5EF4-FFF2-40B4-BE49-F238E27FC236}">
                        <a16:creationId xmlns:a16="http://schemas.microsoft.com/office/drawing/2014/main" id="{6BE3548B-B31D-4651-93F5-C9C1DF6270B4}"/>
                      </a:ext>
                    </a:extLst>
                  </p:cNvPr>
                  <p:cNvCxnSpPr/>
                  <p:nvPr/>
                </p:nvCxnSpPr>
                <p:spPr>
                  <a:xfrm>
                    <a:off x="4350866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33" name="Group 132">
                  <a:extLst>
                    <a:ext uri="{FF2B5EF4-FFF2-40B4-BE49-F238E27FC236}">
                      <a16:creationId xmlns:a16="http://schemas.microsoft.com/office/drawing/2014/main" id="{E598F10E-CE15-4EF3-8162-F3957FC9CEAA}"/>
                    </a:ext>
                  </a:extLst>
                </p:cNvPr>
                <p:cNvGrpSpPr/>
                <p:nvPr/>
              </p:nvGrpSpPr>
              <p:grpSpPr>
                <a:xfrm>
                  <a:off x="2459405" y="842566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147" name="Straight Connector 146">
                    <a:extLst>
                      <a:ext uri="{FF2B5EF4-FFF2-40B4-BE49-F238E27FC236}">
                        <a16:creationId xmlns:a16="http://schemas.microsoft.com/office/drawing/2014/main" id="{5AB6E8B3-2038-4B43-8BCA-BCB3D4D97BE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8" name="Straight Connector 147">
                    <a:extLst>
                      <a:ext uri="{FF2B5EF4-FFF2-40B4-BE49-F238E27FC236}">
                        <a16:creationId xmlns:a16="http://schemas.microsoft.com/office/drawing/2014/main" id="{386CE5C5-4D45-4FC6-96CE-492C5ED4119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9" name="Straight Connector 148">
                    <a:extLst>
                      <a:ext uri="{FF2B5EF4-FFF2-40B4-BE49-F238E27FC236}">
                        <a16:creationId xmlns:a16="http://schemas.microsoft.com/office/drawing/2014/main" id="{863985FA-F2C8-4E49-AE96-A655D80C13F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0" name="Straight Connector 149">
                    <a:extLst>
                      <a:ext uri="{FF2B5EF4-FFF2-40B4-BE49-F238E27FC236}">
                        <a16:creationId xmlns:a16="http://schemas.microsoft.com/office/drawing/2014/main" id="{758BEA97-1DEA-4786-AD1B-2D9BE1B53F8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1" name="Straight Connector 150">
                    <a:extLst>
                      <a:ext uri="{FF2B5EF4-FFF2-40B4-BE49-F238E27FC236}">
                        <a16:creationId xmlns:a16="http://schemas.microsoft.com/office/drawing/2014/main" id="{9CB1E751-C283-4F18-A57F-C8A16C60653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2" name="Straight Connector 151">
                    <a:extLst>
                      <a:ext uri="{FF2B5EF4-FFF2-40B4-BE49-F238E27FC236}">
                        <a16:creationId xmlns:a16="http://schemas.microsoft.com/office/drawing/2014/main" id="{43D463D7-B008-485D-8281-552ABFA2DF1A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34" name="Group 133">
                  <a:extLst>
                    <a:ext uri="{FF2B5EF4-FFF2-40B4-BE49-F238E27FC236}">
                      <a16:creationId xmlns:a16="http://schemas.microsoft.com/office/drawing/2014/main" id="{6E24E895-45A2-4A22-9D62-E6E2560F786F}"/>
                    </a:ext>
                  </a:extLst>
                </p:cNvPr>
                <p:cNvGrpSpPr/>
                <p:nvPr/>
              </p:nvGrpSpPr>
              <p:grpSpPr>
                <a:xfrm>
                  <a:off x="3652946" y="835233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141" name="Straight Connector 140">
                    <a:extLst>
                      <a:ext uri="{FF2B5EF4-FFF2-40B4-BE49-F238E27FC236}">
                        <a16:creationId xmlns:a16="http://schemas.microsoft.com/office/drawing/2014/main" id="{5ED475A2-159D-4F91-9F37-231366AFCC5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2" name="Straight Connector 141">
                    <a:extLst>
                      <a:ext uri="{FF2B5EF4-FFF2-40B4-BE49-F238E27FC236}">
                        <a16:creationId xmlns:a16="http://schemas.microsoft.com/office/drawing/2014/main" id="{72C68B1F-F8D9-4480-BF7C-BAF64B3A49A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3" name="Straight Connector 142">
                    <a:extLst>
                      <a:ext uri="{FF2B5EF4-FFF2-40B4-BE49-F238E27FC236}">
                        <a16:creationId xmlns:a16="http://schemas.microsoft.com/office/drawing/2014/main" id="{A67888E0-D636-4846-B064-DCF7187AA80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4" name="Straight Connector 143">
                    <a:extLst>
                      <a:ext uri="{FF2B5EF4-FFF2-40B4-BE49-F238E27FC236}">
                        <a16:creationId xmlns:a16="http://schemas.microsoft.com/office/drawing/2014/main" id="{179A4BD9-4C02-4924-9E24-2BFFCEB003D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5" name="Straight Connector 144">
                    <a:extLst>
                      <a:ext uri="{FF2B5EF4-FFF2-40B4-BE49-F238E27FC236}">
                        <a16:creationId xmlns:a16="http://schemas.microsoft.com/office/drawing/2014/main" id="{CC6FCA1C-A781-4F99-A14B-CE169865116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6" name="Straight Connector 145">
                    <a:extLst>
                      <a:ext uri="{FF2B5EF4-FFF2-40B4-BE49-F238E27FC236}">
                        <a16:creationId xmlns:a16="http://schemas.microsoft.com/office/drawing/2014/main" id="{54FCEF49-3777-4D5F-9C9A-71931CB9F438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35" name="Group 134">
                  <a:extLst>
                    <a:ext uri="{FF2B5EF4-FFF2-40B4-BE49-F238E27FC236}">
                      <a16:creationId xmlns:a16="http://schemas.microsoft.com/office/drawing/2014/main" id="{B04DCCFD-702C-47E0-9547-8FCDA879166F}"/>
                    </a:ext>
                  </a:extLst>
                </p:cNvPr>
                <p:cNvGrpSpPr/>
                <p:nvPr/>
              </p:nvGrpSpPr>
              <p:grpSpPr>
                <a:xfrm flipH="1">
                  <a:off x="65055" y="835233"/>
                  <a:ext cx="807076" cy="542156"/>
                  <a:chOff x="3354770" y="1419726"/>
                  <a:chExt cx="807076" cy="542156"/>
                </a:xfrm>
              </p:grpSpPr>
              <p:cxnSp>
                <p:nvCxnSpPr>
                  <p:cNvPr id="136" name="Straight Connector 135">
                    <a:extLst>
                      <a:ext uri="{FF2B5EF4-FFF2-40B4-BE49-F238E27FC236}">
                        <a16:creationId xmlns:a16="http://schemas.microsoft.com/office/drawing/2014/main" id="{D8121503-6539-406E-891A-7F815FE3AD7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7" name="Straight Connector 136">
                    <a:extLst>
                      <a:ext uri="{FF2B5EF4-FFF2-40B4-BE49-F238E27FC236}">
                        <a16:creationId xmlns:a16="http://schemas.microsoft.com/office/drawing/2014/main" id="{1E3F570F-2AC2-48DB-B6D5-F35152902D8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8" name="Straight Connector 137">
                    <a:extLst>
                      <a:ext uri="{FF2B5EF4-FFF2-40B4-BE49-F238E27FC236}">
                        <a16:creationId xmlns:a16="http://schemas.microsoft.com/office/drawing/2014/main" id="{DDA247D3-2163-4435-A834-8AA6AFFF8DC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9" name="Straight Connector 138">
                    <a:extLst>
                      <a:ext uri="{FF2B5EF4-FFF2-40B4-BE49-F238E27FC236}">
                        <a16:creationId xmlns:a16="http://schemas.microsoft.com/office/drawing/2014/main" id="{33BE26E0-AEBD-4813-BCCD-A5331D5F4D9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0" name="Straight Connector 139">
                    <a:extLst>
                      <a:ext uri="{FF2B5EF4-FFF2-40B4-BE49-F238E27FC236}">
                        <a16:creationId xmlns:a16="http://schemas.microsoft.com/office/drawing/2014/main" id="{88B757C4-0424-41FC-8006-E670377E6F2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74" name="Group 73">
                <a:extLst>
                  <a:ext uri="{FF2B5EF4-FFF2-40B4-BE49-F238E27FC236}">
                    <a16:creationId xmlns:a16="http://schemas.microsoft.com/office/drawing/2014/main" id="{8FBD9A2B-78FB-4033-9925-E572C5386258}"/>
                  </a:ext>
                </a:extLst>
              </p:cNvPr>
              <p:cNvGrpSpPr/>
              <p:nvPr/>
            </p:nvGrpSpPr>
            <p:grpSpPr>
              <a:xfrm>
                <a:off x="4862745" y="845134"/>
                <a:ext cx="4583987" cy="1099349"/>
                <a:chOff x="65055" y="835233"/>
                <a:chExt cx="4583987" cy="1099349"/>
              </a:xfrm>
            </p:grpSpPr>
            <p:grpSp>
              <p:nvGrpSpPr>
                <p:cNvPr id="104" name="Group 103">
                  <a:extLst>
                    <a:ext uri="{FF2B5EF4-FFF2-40B4-BE49-F238E27FC236}">
                      <a16:creationId xmlns:a16="http://schemas.microsoft.com/office/drawing/2014/main" id="{2FD3EB18-EC5D-4B8C-A410-DAA952BE6287}"/>
                    </a:ext>
                  </a:extLst>
                </p:cNvPr>
                <p:cNvGrpSpPr/>
                <p:nvPr/>
              </p:nvGrpSpPr>
              <p:grpSpPr>
                <a:xfrm>
                  <a:off x="1055981" y="845134"/>
                  <a:ext cx="1197865" cy="1089448"/>
                  <a:chOff x="3153001" y="1419726"/>
                  <a:chExt cx="1197865" cy="1089448"/>
                </a:xfrm>
              </p:grpSpPr>
              <p:cxnSp>
                <p:nvCxnSpPr>
                  <p:cNvPr id="125" name="Straight Connector 124">
                    <a:extLst>
                      <a:ext uri="{FF2B5EF4-FFF2-40B4-BE49-F238E27FC236}">
                        <a16:creationId xmlns:a16="http://schemas.microsoft.com/office/drawing/2014/main" id="{58C95CDA-FE5A-4B9C-B673-98DE2B8C435D}"/>
                      </a:ext>
                    </a:extLst>
                  </p:cNvPr>
                  <p:cNvCxnSpPr/>
                  <p:nvPr/>
                </p:nvCxnSpPr>
                <p:spPr>
                  <a:xfrm>
                    <a:off x="3153001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6" name="Straight Connector 125">
                    <a:extLst>
                      <a:ext uri="{FF2B5EF4-FFF2-40B4-BE49-F238E27FC236}">
                        <a16:creationId xmlns:a16="http://schemas.microsoft.com/office/drawing/2014/main" id="{ED7CA8E5-BF30-43ED-ABA1-FAD25A8A23F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7" name="Straight Connector 126">
                    <a:extLst>
                      <a:ext uri="{FF2B5EF4-FFF2-40B4-BE49-F238E27FC236}">
                        <a16:creationId xmlns:a16="http://schemas.microsoft.com/office/drawing/2014/main" id="{318D4C15-9AF6-4A2A-A0F8-58CE57A9A31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8" name="Straight Connector 127">
                    <a:extLst>
                      <a:ext uri="{FF2B5EF4-FFF2-40B4-BE49-F238E27FC236}">
                        <a16:creationId xmlns:a16="http://schemas.microsoft.com/office/drawing/2014/main" id="{3D5207D1-FDE3-4949-B91E-711544DFDF2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9" name="Straight Connector 128">
                    <a:extLst>
                      <a:ext uri="{FF2B5EF4-FFF2-40B4-BE49-F238E27FC236}">
                        <a16:creationId xmlns:a16="http://schemas.microsoft.com/office/drawing/2014/main" id="{642326EA-7578-4D08-8180-FB375E1D265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0" name="Straight Connector 129">
                    <a:extLst>
                      <a:ext uri="{FF2B5EF4-FFF2-40B4-BE49-F238E27FC236}">
                        <a16:creationId xmlns:a16="http://schemas.microsoft.com/office/drawing/2014/main" id="{1D58DD20-7EED-4E38-AB7C-96E5AEA9709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1" name="Straight Connector 130">
                    <a:extLst>
                      <a:ext uri="{FF2B5EF4-FFF2-40B4-BE49-F238E27FC236}">
                        <a16:creationId xmlns:a16="http://schemas.microsoft.com/office/drawing/2014/main" id="{0A84C7B1-D180-46AD-A059-C3263DD3CB34}"/>
                      </a:ext>
                    </a:extLst>
                  </p:cNvPr>
                  <p:cNvCxnSpPr/>
                  <p:nvPr/>
                </p:nvCxnSpPr>
                <p:spPr>
                  <a:xfrm>
                    <a:off x="4350866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05" name="Group 104">
                  <a:extLst>
                    <a:ext uri="{FF2B5EF4-FFF2-40B4-BE49-F238E27FC236}">
                      <a16:creationId xmlns:a16="http://schemas.microsoft.com/office/drawing/2014/main" id="{4986113A-F233-4961-A7FC-78898FBACC00}"/>
                    </a:ext>
                  </a:extLst>
                </p:cNvPr>
                <p:cNvGrpSpPr/>
                <p:nvPr/>
              </p:nvGrpSpPr>
              <p:grpSpPr>
                <a:xfrm>
                  <a:off x="2459405" y="842566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119" name="Straight Connector 118">
                    <a:extLst>
                      <a:ext uri="{FF2B5EF4-FFF2-40B4-BE49-F238E27FC236}">
                        <a16:creationId xmlns:a16="http://schemas.microsoft.com/office/drawing/2014/main" id="{07D32B5D-E69F-4DA8-BC16-E6DB159F04D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0" name="Straight Connector 119">
                    <a:extLst>
                      <a:ext uri="{FF2B5EF4-FFF2-40B4-BE49-F238E27FC236}">
                        <a16:creationId xmlns:a16="http://schemas.microsoft.com/office/drawing/2014/main" id="{5E23920A-33D8-46C5-B01F-191E602D782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1" name="Straight Connector 120">
                    <a:extLst>
                      <a:ext uri="{FF2B5EF4-FFF2-40B4-BE49-F238E27FC236}">
                        <a16:creationId xmlns:a16="http://schemas.microsoft.com/office/drawing/2014/main" id="{67D984BE-C8BD-42D7-872C-F95E62DBC2F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2" name="Straight Connector 121">
                    <a:extLst>
                      <a:ext uri="{FF2B5EF4-FFF2-40B4-BE49-F238E27FC236}">
                        <a16:creationId xmlns:a16="http://schemas.microsoft.com/office/drawing/2014/main" id="{5443B5F3-726E-4C13-974A-14AFD75DD6A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3" name="Straight Connector 122">
                    <a:extLst>
                      <a:ext uri="{FF2B5EF4-FFF2-40B4-BE49-F238E27FC236}">
                        <a16:creationId xmlns:a16="http://schemas.microsoft.com/office/drawing/2014/main" id="{AABF3707-FF34-4E23-80D5-1E8032FE688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4" name="Straight Connector 123">
                    <a:extLst>
                      <a:ext uri="{FF2B5EF4-FFF2-40B4-BE49-F238E27FC236}">
                        <a16:creationId xmlns:a16="http://schemas.microsoft.com/office/drawing/2014/main" id="{B999E2AD-6EF1-4250-8834-7146D6B32A0D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06" name="Group 105">
                  <a:extLst>
                    <a:ext uri="{FF2B5EF4-FFF2-40B4-BE49-F238E27FC236}">
                      <a16:creationId xmlns:a16="http://schemas.microsoft.com/office/drawing/2014/main" id="{EC93E3EB-CCD2-49A8-84F0-8FE3015C4DE4}"/>
                    </a:ext>
                  </a:extLst>
                </p:cNvPr>
                <p:cNvGrpSpPr/>
                <p:nvPr/>
              </p:nvGrpSpPr>
              <p:grpSpPr>
                <a:xfrm>
                  <a:off x="3652946" y="835233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113" name="Straight Connector 112">
                    <a:extLst>
                      <a:ext uri="{FF2B5EF4-FFF2-40B4-BE49-F238E27FC236}">
                        <a16:creationId xmlns:a16="http://schemas.microsoft.com/office/drawing/2014/main" id="{6A5A1571-1C2E-4923-A9BB-DF7BCE428EF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4" name="Straight Connector 113">
                    <a:extLst>
                      <a:ext uri="{FF2B5EF4-FFF2-40B4-BE49-F238E27FC236}">
                        <a16:creationId xmlns:a16="http://schemas.microsoft.com/office/drawing/2014/main" id="{1F0E7462-A8B5-400D-B9FD-7C081728F83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5" name="Straight Connector 114">
                    <a:extLst>
                      <a:ext uri="{FF2B5EF4-FFF2-40B4-BE49-F238E27FC236}">
                        <a16:creationId xmlns:a16="http://schemas.microsoft.com/office/drawing/2014/main" id="{C9FB5AA3-B85F-490C-B61B-80746AB95C8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6" name="Straight Connector 115">
                    <a:extLst>
                      <a:ext uri="{FF2B5EF4-FFF2-40B4-BE49-F238E27FC236}">
                        <a16:creationId xmlns:a16="http://schemas.microsoft.com/office/drawing/2014/main" id="{137F9FDB-98F1-489B-8A0F-5D9FFDAB21A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7" name="Straight Connector 116">
                    <a:extLst>
                      <a:ext uri="{FF2B5EF4-FFF2-40B4-BE49-F238E27FC236}">
                        <a16:creationId xmlns:a16="http://schemas.microsoft.com/office/drawing/2014/main" id="{A8C9578E-B3C7-4533-B4A1-94823C6DF54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8" name="Straight Connector 117">
                    <a:extLst>
                      <a:ext uri="{FF2B5EF4-FFF2-40B4-BE49-F238E27FC236}">
                        <a16:creationId xmlns:a16="http://schemas.microsoft.com/office/drawing/2014/main" id="{2CB7FABF-1986-4B8C-AEF9-078098FBE4E7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07" name="Group 106">
                  <a:extLst>
                    <a:ext uri="{FF2B5EF4-FFF2-40B4-BE49-F238E27FC236}">
                      <a16:creationId xmlns:a16="http://schemas.microsoft.com/office/drawing/2014/main" id="{389B18BF-6E80-444C-840F-4AAE308138C3}"/>
                    </a:ext>
                  </a:extLst>
                </p:cNvPr>
                <p:cNvGrpSpPr/>
                <p:nvPr/>
              </p:nvGrpSpPr>
              <p:grpSpPr>
                <a:xfrm flipH="1">
                  <a:off x="65055" y="835233"/>
                  <a:ext cx="807076" cy="542156"/>
                  <a:chOff x="3354770" y="1419726"/>
                  <a:chExt cx="807076" cy="542156"/>
                </a:xfrm>
              </p:grpSpPr>
              <p:cxnSp>
                <p:nvCxnSpPr>
                  <p:cNvPr id="108" name="Straight Connector 107">
                    <a:extLst>
                      <a:ext uri="{FF2B5EF4-FFF2-40B4-BE49-F238E27FC236}">
                        <a16:creationId xmlns:a16="http://schemas.microsoft.com/office/drawing/2014/main" id="{1B89A011-C925-48D4-AD93-9C2AC3B56D5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9" name="Straight Connector 108">
                    <a:extLst>
                      <a:ext uri="{FF2B5EF4-FFF2-40B4-BE49-F238E27FC236}">
                        <a16:creationId xmlns:a16="http://schemas.microsoft.com/office/drawing/2014/main" id="{4C379B8C-ABE3-4B22-90BE-D365379A155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0" name="Straight Connector 109">
                    <a:extLst>
                      <a:ext uri="{FF2B5EF4-FFF2-40B4-BE49-F238E27FC236}">
                        <a16:creationId xmlns:a16="http://schemas.microsoft.com/office/drawing/2014/main" id="{24430E0A-C3E6-4D7D-8FDA-2FBDDEFC2E0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1" name="Straight Connector 110">
                    <a:extLst>
                      <a:ext uri="{FF2B5EF4-FFF2-40B4-BE49-F238E27FC236}">
                        <a16:creationId xmlns:a16="http://schemas.microsoft.com/office/drawing/2014/main" id="{B8E23B63-B79F-47E1-A442-00A286188B2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" name="Straight Connector 111">
                    <a:extLst>
                      <a:ext uri="{FF2B5EF4-FFF2-40B4-BE49-F238E27FC236}">
                        <a16:creationId xmlns:a16="http://schemas.microsoft.com/office/drawing/2014/main" id="{BFDABF60-EDAF-4533-BC75-E6AFFA50932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75" name="Group 74">
                <a:extLst>
                  <a:ext uri="{FF2B5EF4-FFF2-40B4-BE49-F238E27FC236}">
                    <a16:creationId xmlns:a16="http://schemas.microsoft.com/office/drawing/2014/main" id="{A9B352E4-270E-4F68-B998-312D328A4ED5}"/>
                  </a:ext>
                </a:extLst>
              </p:cNvPr>
              <p:cNvGrpSpPr/>
              <p:nvPr/>
            </p:nvGrpSpPr>
            <p:grpSpPr>
              <a:xfrm>
                <a:off x="9663094" y="842566"/>
                <a:ext cx="4583987" cy="1099349"/>
                <a:chOff x="65055" y="835233"/>
                <a:chExt cx="4583987" cy="1099349"/>
              </a:xfrm>
            </p:grpSpPr>
            <p:grpSp>
              <p:nvGrpSpPr>
                <p:cNvPr id="76" name="Group 75">
                  <a:extLst>
                    <a:ext uri="{FF2B5EF4-FFF2-40B4-BE49-F238E27FC236}">
                      <a16:creationId xmlns:a16="http://schemas.microsoft.com/office/drawing/2014/main" id="{1FA24E01-AEA7-456D-97CF-8539AFD41447}"/>
                    </a:ext>
                  </a:extLst>
                </p:cNvPr>
                <p:cNvGrpSpPr/>
                <p:nvPr/>
              </p:nvGrpSpPr>
              <p:grpSpPr>
                <a:xfrm>
                  <a:off x="1055981" y="845134"/>
                  <a:ext cx="1197865" cy="1089448"/>
                  <a:chOff x="3153001" y="1419726"/>
                  <a:chExt cx="1197865" cy="1089448"/>
                </a:xfrm>
              </p:grpSpPr>
              <p:cxnSp>
                <p:nvCxnSpPr>
                  <p:cNvPr id="97" name="Straight Connector 96">
                    <a:extLst>
                      <a:ext uri="{FF2B5EF4-FFF2-40B4-BE49-F238E27FC236}">
                        <a16:creationId xmlns:a16="http://schemas.microsoft.com/office/drawing/2014/main" id="{779962D9-1081-42CF-848D-D3671913C072}"/>
                      </a:ext>
                    </a:extLst>
                  </p:cNvPr>
                  <p:cNvCxnSpPr/>
                  <p:nvPr/>
                </p:nvCxnSpPr>
                <p:spPr>
                  <a:xfrm>
                    <a:off x="3153001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8" name="Straight Connector 97">
                    <a:extLst>
                      <a:ext uri="{FF2B5EF4-FFF2-40B4-BE49-F238E27FC236}">
                        <a16:creationId xmlns:a16="http://schemas.microsoft.com/office/drawing/2014/main" id="{0CF59A3B-0765-424C-A928-DFBEEE9BD14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9" name="Straight Connector 98">
                    <a:extLst>
                      <a:ext uri="{FF2B5EF4-FFF2-40B4-BE49-F238E27FC236}">
                        <a16:creationId xmlns:a16="http://schemas.microsoft.com/office/drawing/2014/main" id="{C0FF5642-FE6C-40E1-B848-8AC2ADD0407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0" name="Straight Connector 99">
                    <a:extLst>
                      <a:ext uri="{FF2B5EF4-FFF2-40B4-BE49-F238E27FC236}">
                        <a16:creationId xmlns:a16="http://schemas.microsoft.com/office/drawing/2014/main" id="{017CC4E7-7E37-494A-A7D2-890DF210CF0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1" name="Straight Connector 100">
                    <a:extLst>
                      <a:ext uri="{FF2B5EF4-FFF2-40B4-BE49-F238E27FC236}">
                        <a16:creationId xmlns:a16="http://schemas.microsoft.com/office/drawing/2014/main" id="{B7A27397-4A0B-4561-9E31-1053AD81878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2" name="Straight Connector 101">
                    <a:extLst>
                      <a:ext uri="{FF2B5EF4-FFF2-40B4-BE49-F238E27FC236}">
                        <a16:creationId xmlns:a16="http://schemas.microsoft.com/office/drawing/2014/main" id="{B086B92C-83D3-4EA9-8E32-E7E40128CF1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3" name="Straight Connector 102">
                    <a:extLst>
                      <a:ext uri="{FF2B5EF4-FFF2-40B4-BE49-F238E27FC236}">
                        <a16:creationId xmlns:a16="http://schemas.microsoft.com/office/drawing/2014/main" id="{817F5AF4-121C-4869-BC09-AF0FEF8C9CBD}"/>
                      </a:ext>
                    </a:extLst>
                  </p:cNvPr>
                  <p:cNvCxnSpPr/>
                  <p:nvPr/>
                </p:nvCxnSpPr>
                <p:spPr>
                  <a:xfrm>
                    <a:off x="4350866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7" name="Group 76">
                  <a:extLst>
                    <a:ext uri="{FF2B5EF4-FFF2-40B4-BE49-F238E27FC236}">
                      <a16:creationId xmlns:a16="http://schemas.microsoft.com/office/drawing/2014/main" id="{9978A432-8AD6-4FC5-A510-BB342E86E94D}"/>
                    </a:ext>
                  </a:extLst>
                </p:cNvPr>
                <p:cNvGrpSpPr/>
                <p:nvPr/>
              </p:nvGrpSpPr>
              <p:grpSpPr>
                <a:xfrm>
                  <a:off x="2459405" y="842566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91" name="Straight Connector 90">
                    <a:extLst>
                      <a:ext uri="{FF2B5EF4-FFF2-40B4-BE49-F238E27FC236}">
                        <a16:creationId xmlns:a16="http://schemas.microsoft.com/office/drawing/2014/main" id="{CDD82AAE-882A-483A-B812-D7675D78122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2" name="Straight Connector 91">
                    <a:extLst>
                      <a:ext uri="{FF2B5EF4-FFF2-40B4-BE49-F238E27FC236}">
                        <a16:creationId xmlns:a16="http://schemas.microsoft.com/office/drawing/2014/main" id="{0477FF89-86EC-491D-B1BD-E83EB8E1F1D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3" name="Straight Connector 92">
                    <a:extLst>
                      <a:ext uri="{FF2B5EF4-FFF2-40B4-BE49-F238E27FC236}">
                        <a16:creationId xmlns:a16="http://schemas.microsoft.com/office/drawing/2014/main" id="{75B45903-435D-40DC-B07A-E5DB1A819C3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4" name="Straight Connector 93">
                    <a:extLst>
                      <a:ext uri="{FF2B5EF4-FFF2-40B4-BE49-F238E27FC236}">
                        <a16:creationId xmlns:a16="http://schemas.microsoft.com/office/drawing/2014/main" id="{B96DC2FC-5394-4311-813B-BED3DCB90E4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5" name="Straight Connector 94">
                    <a:extLst>
                      <a:ext uri="{FF2B5EF4-FFF2-40B4-BE49-F238E27FC236}">
                        <a16:creationId xmlns:a16="http://schemas.microsoft.com/office/drawing/2014/main" id="{E82A1D97-67FD-4844-A9E1-2F071F207AF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6" name="Straight Connector 95">
                    <a:extLst>
                      <a:ext uri="{FF2B5EF4-FFF2-40B4-BE49-F238E27FC236}">
                        <a16:creationId xmlns:a16="http://schemas.microsoft.com/office/drawing/2014/main" id="{23870A25-5B31-41F6-B1F9-CDEC7D0F386D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8" name="Group 77">
                  <a:extLst>
                    <a:ext uri="{FF2B5EF4-FFF2-40B4-BE49-F238E27FC236}">
                      <a16:creationId xmlns:a16="http://schemas.microsoft.com/office/drawing/2014/main" id="{E31887D7-89EC-4C9F-BCC5-89F583C1D647}"/>
                    </a:ext>
                  </a:extLst>
                </p:cNvPr>
                <p:cNvGrpSpPr/>
                <p:nvPr/>
              </p:nvGrpSpPr>
              <p:grpSpPr>
                <a:xfrm>
                  <a:off x="3652946" y="835233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85" name="Straight Connector 84">
                    <a:extLst>
                      <a:ext uri="{FF2B5EF4-FFF2-40B4-BE49-F238E27FC236}">
                        <a16:creationId xmlns:a16="http://schemas.microsoft.com/office/drawing/2014/main" id="{A16C9E34-1198-49E7-87DE-FA0A877D1FF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6" name="Straight Connector 85">
                    <a:extLst>
                      <a:ext uri="{FF2B5EF4-FFF2-40B4-BE49-F238E27FC236}">
                        <a16:creationId xmlns:a16="http://schemas.microsoft.com/office/drawing/2014/main" id="{B04810D1-7CD5-4C76-9A38-8CFA7A78FE5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7" name="Straight Connector 86">
                    <a:extLst>
                      <a:ext uri="{FF2B5EF4-FFF2-40B4-BE49-F238E27FC236}">
                        <a16:creationId xmlns:a16="http://schemas.microsoft.com/office/drawing/2014/main" id="{F1565B0C-323F-46DE-8F51-8BF227C5900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8" name="Straight Connector 87">
                    <a:extLst>
                      <a:ext uri="{FF2B5EF4-FFF2-40B4-BE49-F238E27FC236}">
                        <a16:creationId xmlns:a16="http://schemas.microsoft.com/office/drawing/2014/main" id="{EADAE026-1013-44C9-93EB-FB2550A052C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9" name="Straight Connector 88">
                    <a:extLst>
                      <a:ext uri="{FF2B5EF4-FFF2-40B4-BE49-F238E27FC236}">
                        <a16:creationId xmlns:a16="http://schemas.microsoft.com/office/drawing/2014/main" id="{DF7510F8-63D8-4C96-9579-B17EBCB3544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0" name="Straight Connector 89">
                    <a:extLst>
                      <a:ext uri="{FF2B5EF4-FFF2-40B4-BE49-F238E27FC236}">
                        <a16:creationId xmlns:a16="http://schemas.microsoft.com/office/drawing/2014/main" id="{BE1A3F55-C037-46E3-B49E-00231076D54C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9" name="Group 78">
                  <a:extLst>
                    <a:ext uri="{FF2B5EF4-FFF2-40B4-BE49-F238E27FC236}">
                      <a16:creationId xmlns:a16="http://schemas.microsoft.com/office/drawing/2014/main" id="{70DB3938-31A5-45AF-AC4C-81F0A8E0D881}"/>
                    </a:ext>
                  </a:extLst>
                </p:cNvPr>
                <p:cNvGrpSpPr/>
                <p:nvPr/>
              </p:nvGrpSpPr>
              <p:grpSpPr>
                <a:xfrm flipH="1">
                  <a:off x="65055" y="835233"/>
                  <a:ext cx="807076" cy="542156"/>
                  <a:chOff x="3354770" y="1419726"/>
                  <a:chExt cx="807076" cy="542156"/>
                </a:xfrm>
              </p:grpSpPr>
              <p:cxnSp>
                <p:nvCxnSpPr>
                  <p:cNvPr id="80" name="Straight Connector 79">
                    <a:extLst>
                      <a:ext uri="{FF2B5EF4-FFF2-40B4-BE49-F238E27FC236}">
                        <a16:creationId xmlns:a16="http://schemas.microsoft.com/office/drawing/2014/main" id="{80C49ABE-CB2D-4AAF-9031-C3E86A92F54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1" name="Straight Connector 80">
                    <a:extLst>
                      <a:ext uri="{FF2B5EF4-FFF2-40B4-BE49-F238E27FC236}">
                        <a16:creationId xmlns:a16="http://schemas.microsoft.com/office/drawing/2014/main" id="{B92F5821-09CC-4438-83CB-C607C4C1EE5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2" name="Straight Connector 81">
                    <a:extLst>
                      <a:ext uri="{FF2B5EF4-FFF2-40B4-BE49-F238E27FC236}">
                        <a16:creationId xmlns:a16="http://schemas.microsoft.com/office/drawing/2014/main" id="{78763D5E-119A-4E43-B1B7-FCCB89A5E79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3" name="Straight Connector 82">
                    <a:extLst>
                      <a:ext uri="{FF2B5EF4-FFF2-40B4-BE49-F238E27FC236}">
                        <a16:creationId xmlns:a16="http://schemas.microsoft.com/office/drawing/2014/main" id="{C12649C3-203B-42D2-A346-F786203C86E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4" name="Straight Connector 83">
                    <a:extLst>
                      <a:ext uri="{FF2B5EF4-FFF2-40B4-BE49-F238E27FC236}">
                        <a16:creationId xmlns:a16="http://schemas.microsoft.com/office/drawing/2014/main" id="{014E7206-CC7D-4403-8C65-2DF2BB78E86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</p:grpSp>
      <p:cxnSp>
        <p:nvCxnSpPr>
          <p:cNvPr id="341" name="Straight Connector 340">
            <a:extLst>
              <a:ext uri="{FF2B5EF4-FFF2-40B4-BE49-F238E27FC236}">
                <a16:creationId xmlns:a16="http://schemas.microsoft.com/office/drawing/2014/main" id="{EB91596F-88A9-445A-81A4-AAF806C62A7C}"/>
              </a:ext>
            </a:extLst>
          </p:cNvPr>
          <p:cNvCxnSpPr>
            <a:cxnSpLocks/>
          </p:cNvCxnSpPr>
          <p:nvPr/>
        </p:nvCxnSpPr>
        <p:spPr>
          <a:xfrm>
            <a:off x="10966264" y="3703899"/>
            <a:ext cx="1283540" cy="743"/>
          </a:xfrm>
          <a:prstGeom prst="line">
            <a:avLst/>
          </a:prstGeom>
          <a:ln w="31750">
            <a:solidFill>
              <a:srgbClr val="BDD7EE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2" name="Group 341">
            <a:extLst>
              <a:ext uri="{FF2B5EF4-FFF2-40B4-BE49-F238E27FC236}">
                <a16:creationId xmlns:a16="http://schemas.microsoft.com/office/drawing/2014/main" id="{67209B90-CCB2-45F8-A39B-B656EE4BBB11}"/>
              </a:ext>
            </a:extLst>
          </p:cNvPr>
          <p:cNvGrpSpPr/>
          <p:nvPr/>
        </p:nvGrpSpPr>
        <p:grpSpPr>
          <a:xfrm flipH="1">
            <a:off x="6458730" y="6041113"/>
            <a:ext cx="5588294" cy="474304"/>
            <a:chOff x="396540" y="859316"/>
            <a:chExt cx="5588294" cy="474304"/>
          </a:xfrm>
          <a:effectLst>
            <a:glow rad="50800">
              <a:srgbClr val="00B0F0">
                <a:alpha val="27000"/>
              </a:srgbClr>
            </a:glow>
          </a:effectLst>
        </p:grpSpPr>
        <p:cxnSp>
          <p:nvCxnSpPr>
            <p:cNvPr id="343" name="Straight Connector 342">
              <a:extLst>
                <a:ext uri="{FF2B5EF4-FFF2-40B4-BE49-F238E27FC236}">
                  <a16:creationId xmlns:a16="http://schemas.microsoft.com/office/drawing/2014/main" id="{EC4F1A18-064B-4A1E-A37A-D6406C3F977E}"/>
                </a:ext>
              </a:extLst>
            </p:cNvPr>
            <p:cNvCxnSpPr/>
            <p:nvPr/>
          </p:nvCxnSpPr>
          <p:spPr>
            <a:xfrm>
              <a:off x="396540" y="861141"/>
              <a:ext cx="1641514" cy="0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Connector 343">
              <a:extLst>
                <a:ext uri="{FF2B5EF4-FFF2-40B4-BE49-F238E27FC236}">
                  <a16:creationId xmlns:a16="http://schemas.microsoft.com/office/drawing/2014/main" id="{46EE92E0-976A-45F6-AB8B-666E61DA1E83}"/>
                </a:ext>
              </a:extLst>
            </p:cNvPr>
            <p:cNvCxnSpPr>
              <a:cxnSpLocks/>
            </p:cNvCxnSpPr>
            <p:nvPr/>
          </p:nvCxnSpPr>
          <p:spPr>
            <a:xfrm>
              <a:off x="2585044" y="1286166"/>
              <a:ext cx="2501156" cy="0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Connector 344">
              <a:extLst>
                <a:ext uri="{FF2B5EF4-FFF2-40B4-BE49-F238E27FC236}">
                  <a16:creationId xmlns:a16="http://schemas.microsoft.com/office/drawing/2014/main" id="{78911604-BF5D-4B95-9419-1D742AF29D0B}"/>
                </a:ext>
              </a:extLst>
            </p:cNvPr>
            <p:cNvCxnSpPr>
              <a:cxnSpLocks/>
            </p:cNvCxnSpPr>
            <p:nvPr/>
          </p:nvCxnSpPr>
          <p:spPr>
            <a:xfrm>
              <a:off x="2027104" y="859316"/>
              <a:ext cx="567065" cy="428675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6" name="Oval 345">
              <a:extLst>
                <a:ext uri="{FF2B5EF4-FFF2-40B4-BE49-F238E27FC236}">
                  <a16:creationId xmlns:a16="http://schemas.microsoft.com/office/drawing/2014/main" id="{600CE91C-5407-418F-9401-9C39ECC117DB}"/>
                </a:ext>
              </a:extLst>
            </p:cNvPr>
            <p:cNvSpPr/>
            <p:nvPr/>
          </p:nvSpPr>
          <p:spPr>
            <a:xfrm flipV="1">
              <a:off x="5091675" y="1238712"/>
              <a:ext cx="94908" cy="94908"/>
            </a:xfrm>
            <a:prstGeom prst="ellipse">
              <a:avLst/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347" name="Straight Connector 346">
              <a:extLst>
                <a:ext uri="{FF2B5EF4-FFF2-40B4-BE49-F238E27FC236}">
                  <a16:creationId xmlns:a16="http://schemas.microsoft.com/office/drawing/2014/main" id="{1F21D1B2-0BE4-4C8F-A9AD-EFDC51015EBF}"/>
                </a:ext>
              </a:extLst>
            </p:cNvPr>
            <p:cNvCxnSpPr>
              <a:cxnSpLocks/>
            </p:cNvCxnSpPr>
            <p:nvPr/>
          </p:nvCxnSpPr>
          <p:spPr>
            <a:xfrm>
              <a:off x="5186583" y="1290248"/>
              <a:ext cx="798251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48" name="Straight Connector 347">
            <a:extLst>
              <a:ext uri="{FF2B5EF4-FFF2-40B4-BE49-F238E27FC236}">
                <a16:creationId xmlns:a16="http://schemas.microsoft.com/office/drawing/2014/main" id="{7BFA0110-0662-4413-82AA-4EF7162D648A}"/>
              </a:ext>
            </a:extLst>
          </p:cNvPr>
          <p:cNvCxnSpPr>
            <a:cxnSpLocks/>
          </p:cNvCxnSpPr>
          <p:nvPr/>
        </p:nvCxnSpPr>
        <p:spPr>
          <a:xfrm flipH="1">
            <a:off x="7780015" y="6581091"/>
            <a:ext cx="981559" cy="0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glow rad="50800">
              <a:srgbClr val="00B0F0">
                <a:alpha val="27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9" name="Straight Connector 348">
            <a:extLst>
              <a:ext uri="{FF2B5EF4-FFF2-40B4-BE49-F238E27FC236}">
                <a16:creationId xmlns:a16="http://schemas.microsoft.com/office/drawing/2014/main" id="{B15FF328-DCAB-4A7B-AA38-5235CFA85CDD}"/>
              </a:ext>
            </a:extLst>
          </p:cNvPr>
          <p:cNvCxnSpPr>
            <a:cxnSpLocks/>
          </p:cNvCxnSpPr>
          <p:nvPr/>
        </p:nvCxnSpPr>
        <p:spPr>
          <a:xfrm flipH="1">
            <a:off x="7425130" y="6373363"/>
            <a:ext cx="1347520" cy="0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glow rad="50800">
              <a:srgbClr val="00B0F0">
                <a:alpha val="27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0" name="Group 349">
            <a:extLst>
              <a:ext uri="{FF2B5EF4-FFF2-40B4-BE49-F238E27FC236}">
                <a16:creationId xmlns:a16="http://schemas.microsoft.com/office/drawing/2014/main" id="{860883FE-87C4-4D1C-ACF2-DEDF0328D9AE}"/>
              </a:ext>
            </a:extLst>
          </p:cNvPr>
          <p:cNvGrpSpPr/>
          <p:nvPr/>
        </p:nvGrpSpPr>
        <p:grpSpPr>
          <a:xfrm flipH="1">
            <a:off x="9479850" y="6360675"/>
            <a:ext cx="702507" cy="215359"/>
            <a:chOff x="2261207" y="1178878"/>
            <a:chExt cx="702507" cy="215359"/>
          </a:xfrm>
          <a:effectLst>
            <a:glow rad="50800">
              <a:srgbClr val="00B0F0">
                <a:alpha val="27000"/>
              </a:srgbClr>
            </a:glow>
          </a:effectLst>
        </p:grpSpPr>
        <p:cxnSp>
          <p:nvCxnSpPr>
            <p:cNvPr id="351" name="Straight Connector 350">
              <a:extLst>
                <a:ext uri="{FF2B5EF4-FFF2-40B4-BE49-F238E27FC236}">
                  <a16:creationId xmlns:a16="http://schemas.microsoft.com/office/drawing/2014/main" id="{56FD1A32-B705-40AC-B431-A10E1DAC9DD4}"/>
                </a:ext>
              </a:extLst>
            </p:cNvPr>
            <p:cNvCxnSpPr>
              <a:cxnSpLocks/>
            </p:cNvCxnSpPr>
            <p:nvPr/>
          </p:nvCxnSpPr>
          <p:spPr>
            <a:xfrm>
              <a:off x="2546091" y="1390349"/>
              <a:ext cx="417623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Straight Connector 351">
              <a:extLst>
                <a:ext uri="{FF2B5EF4-FFF2-40B4-BE49-F238E27FC236}">
                  <a16:creationId xmlns:a16="http://schemas.microsoft.com/office/drawing/2014/main" id="{407261E5-46C5-4777-A322-839DAF8B1267}"/>
                </a:ext>
              </a:extLst>
            </p:cNvPr>
            <p:cNvCxnSpPr>
              <a:cxnSpLocks/>
            </p:cNvCxnSpPr>
            <p:nvPr/>
          </p:nvCxnSpPr>
          <p:spPr>
            <a:xfrm>
              <a:off x="2261207" y="1178878"/>
              <a:ext cx="284884" cy="215359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3" name="Group 352">
            <a:extLst>
              <a:ext uri="{FF2B5EF4-FFF2-40B4-BE49-F238E27FC236}">
                <a16:creationId xmlns:a16="http://schemas.microsoft.com/office/drawing/2014/main" id="{F0048D84-5C58-4B7D-A4FB-81658CF688FA}"/>
              </a:ext>
            </a:extLst>
          </p:cNvPr>
          <p:cNvGrpSpPr/>
          <p:nvPr/>
        </p:nvGrpSpPr>
        <p:grpSpPr>
          <a:xfrm>
            <a:off x="218201" y="6013788"/>
            <a:ext cx="4336374" cy="428675"/>
            <a:chOff x="218201" y="6013788"/>
            <a:chExt cx="4336374" cy="428675"/>
          </a:xfrm>
        </p:grpSpPr>
        <p:cxnSp>
          <p:nvCxnSpPr>
            <p:cNvPr id="354" name="Straight Connector 353">
              <a:extLst>
                <a:ext uri="{FF2B5EF4-FFF2-40B4-BE49-F238E27FC236}">
                  <a16:creationId xmlns:a16="http://schemas.microsoft.com/office/drawing/2014/main" id="{F979F349-03F5-4DC9-8506-50D24F04009A}"/>
                </a:ext>
              </a:extLst>
            </p:cNvPr>
            <p:cNvCxnSpPr/>
            <p:nvPr/>
          </p:nvCxnSpPr>
          <p:spPr>
            <a:xfrm>
              <a:off x="218201" y="6015613"/>
              <a:ext cx="1641514" cy="0"/>
            </a:xfrm>
            <a:prstGeom prst="line">
              <a:avLst/>
            </a:prstGeom>
            <a:ln w="25400">
              <a:solidFill>
                <a:schemeClr val="bg1"/>
              </a:solidFill>
            </a:ln>
            <a:effectLst>
              <a:glow rad="50800">
                <a:srgbClr val="00B0F0">
                  <a:alpha val="27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Connector 354">
              <a:extLst>
                <a:ext uri="{FF2B5EF4-FFF2-40B4-BE49-F238E27FC236}">
                  <a16:creationId xmlns:a16="http://schemas.microsoft.com/office/drawing/2014/main" id="{1C0AC1DB-292D-48BD-B14C-06A7E7ADDEE7}"/>
                </a:ext>
              </a:extLst>
            </p:cNvPr>
            <p:cNvCxnSpPr>
              <a:cxnSpLocks/>
            </p:cNvCxnSpPr>
            <p:nvPr/>
          </p:nvCxnSpPr>
          <p:spPr>
            <a:xfrm>
              <a:off x="2406705" y="6440638"/>
              <a:ext cx="2147870" cy="0"/>
            </a:xfrm>
            <a:prstGeom prst="line">
              <a:avLst/>
            </a:prstGeom>
            <a:ln w="25400">
              <a:solidFill>
                <a:schemeClr val="bg1"/>
              </a:solidFill>
            </a:ln>
            <a:effectLst>
              <a:glow rad="50800">
                <a:srgbClr val="00B0F0">
                  <a:alpha val="27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Straight Connector 355">
              <a:extLst>
                <a:ext uri="{FF2B5EF4-FFF2-40B4-BE49-F238E27FC236}">
                  <a16:creationId xmlns:a16="http://schemas.microsoft.com/office/drawing/2014/main" id="{F70D9E7E-EA88-4F0D-A04B-A0237DF6F4BF}"/>
                </a:ext>
              </a:extLst>
            </p:cNvPr>
            <p:cNvCxnSpPr>
              <a:cxnSpLocks/>
            </p:cNvCxnSpPr>
            <p:nvPr/>
          </p:nvCxnSpPr>
          <p:spPr>
            <a:xfrm>
              <a:off x="1848765" y="6013788"/>
              <a:ext cx="567065" cy="428675"/>
            </a:xfrm>
            <a:prstGeom prst="line">
              <a:avLst/>
            </a:prstGeom>
            <a:ln w="25400">
              <a:solidFill>
                <a:schemeClr val="bg1"/>
              </a:solidFill>
            </a:ln>
            <a:effectLst>
              <a:glow rad="50800">
                <a:srgbClr val="00B0F0">
                  <a:alpha val="27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7" name="Oval 356">
            <a:extLst>
              <a:ext uri="{FF2B5EF4-FFF2-40B4-BE49-F238E27FC236}">
                <a16:creationId xmlns:a16="http://schemas.microsoft.com/office/drawing/2014/main" id="{30C2E0BB-31E5-4975-91BD-E1B969EFF3B5}"/>
              </a:ext>
            </a:extLst>
          </p:cNvPr>
          <p:cNvSpPr/>
          <p:nvPr/>
        </p:nvSpPr>
        <p:spPr>
          <a:xfrm flipV="1">
            <a:off x="6057834" y="6382908"/>
            <a:ext cx="149557" cy="149557"/>
          </a:xfrm>
          <a:prstGeom prst="ellipse">
            <a:avLst/>
          </a:prstGeom>
          <a:noFill/>
          <a:ln w="19050">
            <a:solidFill>
              <a:schemeClr val="bg1"/>
            </a:solidFill>
          </a:ln>
          <a:effectLst>
            <a:glow rad="50800">
              <a:srgbClr val="00B0F0">
                <a:alpha val="27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58" name="Straight Connector 357">
            <a:extLst>
              <a:ext uri="{FF2B5EF4-FFF2-40B4-BE49-F238E27FC236}">
                <a16:creationId xmlns:a16="http://schemas.microsoft.com/office/drawing/2014/main" id="{4618DC54-C688-475F-9E55-9F17CF517A70}"/>
              </a:ext>
            </a:extLst>
          </p:cNvPr>
          <p:cNvCxnSpPr>
            <a:cxnSpLocks/>
          </p:cNvCxnSpPr>
          <p:nvPr/>
        </p:nvCxnSpPr>
        <p:spPr>
          <a:xfrm>
            <a:off x="3024646" y="6544821"/>
            <a:ext cx="1347520" cy="0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glow rad="50800">
              <a:srgbClr val="00B0F0">
                <a:alpha val="27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9" name="Straight Connector 358">
            <a:extLst>
              <a:ext uri="{FF2B5EF4-FFF2-40B4-BE49-F238E27FC236}">
                <a16:creationId xmlns:a16="http://schemas.microsoft.com/office/drawing/2014/main" id="{DF15C703-547D-42EF-8F67-0C8C4187066D}"/>
              </a:ext>
            </a:extLst>
          </p:cNvPr>
          <p:cNvCxnSpPr>
            <a:cxnSpLocks/>
          </p:cNvCxnSpPr>
          <p:nvPr/>
        </p:nvCxnSpPr>
        <p:spPr>
          <a:xfrm>
            <a:off x="2619053" y="6270076"/>
            <a:ext cx="1347520" cy="0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glow rad="50800">
              <a:srgbClr val="00B0F0">
                <a:alpha val="27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0" name="Group 359">
            <a:extLst>
              <a:ext uri="{FF2B5EF4-FFF2-40B4-BE49-F238E27FC236}">
                <a16:creationId xmlns:a16="http://schemas.microsoft.com/office/drawing/2014/main" id="{FA0F4CD0-A0A1-4E1F-890A-E1372EC80245}"/>
              </a:ext>
            </a:extLst>
          </p:cNvPr>
          <p:cNvGrpSpPr/>
          <p:nvPr/>
        </p:nvGrpSpPr>
        <p:grpSpPr>
          <a:xfrm>
            <a:off x="2077919" y="6333350"/>
            <a:ext cx="690046" cy="215359"/>
            <a:chOff x="2273668" y="1178878"/>
            <a:chExt cx="690046" cy="215359"/>
          </a:xfrm>
          <a:effectLst>
            <a:glow rad="50800">
              <a:srgbClr val="00B0F0">
                <a:alpha val="27000"/>
              </a:srgbClr>
            </a:glow>
          </a:effectLst>
        </p:grpSpPr>
        <p:cxnSp>
          <p:nvCxnSpPr>
            <p:cNvPr id="361" name="Straight Connector 360">
              <a:extLst>
                <a:ext uri="{FF2B5EF4-FFF2-40B4-BE49-F238E27FC236}">
                  <a16:creationId xmlns:a16="http://schemas.microsoft.com/office/drawing/2014/main" id="{BE1BBD4F-3881-4689-81F6-9D81953249EB}"/>
                </a:ext>
              </a:extLst>
            </p:cNvPr>
            <p:cNvCxnSpPr>
              <a:cxnSpLocks/>
            </p:cNvCxnSpPr>
            <p:nvPr/>
          </p:nvCxnSpPr>
          <p:spPr>
            <a:xfrm>
              <a:off x="2546091" y="1390349"/>
              <a:ext cx="417623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2" name="Straight Connector 361">
              <a:extLst>
                <a:ext uri="{FF2B5EF4-FFF2-40B4-BE49-F238E27FC236}">
                  <a16:creationId xmlns:a16="http://schemas.microsoft.com/office/drawing/2014/main" id="{952A046E-2C00-4296-B3C3-91943F10B56E}"/>
                </a:ext>
              </a:extLst>
            </p:cNvPr>
            <p:cNvCxnSpPr>
              <a:cxnSpLocks/>
            </p:cNvCxnSpPr>
            <p:nvPr/>
          </p:nvCxnSpPr>
          <p:spPr>
            <a:xfrm>
              <a:off x="2273668" y="1178878"/>
              <a:ext cx="284884" cy="215359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3" name="Oval 362">
            <a:extLst>
              <a:ext uri="{FF2B5EF4-FFF2-40B4-BE49-F238E27FC236}">
                <a16:creationId xmlns:a16="http://schemas.microsoft.com/office/drawing/2014/main" id="{C1730245-8E3F-4B2F-93ED-883A982AED06}"/>
              </a:ext>
            </a:extLst>
          </p:cNvPr>
          <p:cNvSpPr/>
          <p:nvPr/>
        </p:nvSpPr>
        <p:spPr>
          <a:xfrm flipV="1">
            <a:off x="5666998" y="6382908"/>
            <a:ext cx="149557" cy="149557"/>
          </a:xfrm>
          <a:prstGeom prst="ellipse">
            <a:avLst/>
          </a:prstGeom>
          <a:noFill/>
          <a:ln w="19050">
            <a:solidFill>
              <a:schemeClr val="bg1"/>
            </a:solidFill>
          </a:ln>
          <a:effectLst>
            <a:glow rad="50800">
              <a:srgbClr val="00B0F0">
                <a:alpha val="27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4" name="Oval 363">
            <a:extLst>
              <a:ext uri="{FF2B5EF4-FFF2-40B4-BE49-F238E27FC236}">
                <a16:creationId xmlns:a16="http://schemas.microsoft.com/office/drawing/2014/main" id="{3781B8A2-6C60-40B8-9EA9-394829CEF4C3}"/>
              </a:ext>
            </a:extLst>
          </p:cNvPr>
          <p:cNvSpPr/>
          <p:nvPr/>
        </p:nvSpPr>
        <p:spPr>
          <a:xfrm flipV="1">
            <a:off x="5276162" y="6382907"/>
            <a:ext cx="149557" cy="149557"/>
          </a:xfrm>
          <a:prstGeom prst="ellipse">
            <a:avLst/>
          </a:prstGeom>
          <a:noFill/>
          <a:ln w="19050">
            <a:solidFill>
              <a:schemeClr val="bg1"/>
            </a:solidFill>
          </a:ln>
          <a:effectLst>
            <a:glow rad="50800">
              <a:srgbClr val="00B0F0">
                <a:alpha val="27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5" name="Oval 364">
            <a:extLst>
              <a:ext uri="{FF2B5EF4-FFF2-40B4-BE49-F238E27FC236}">
                <a16:creationId xmlns:a16="http://schemas.microsoft.com/office/drawing/2014/main" id="{AFCBB6F4-3C01-490A-883E-1B7A120F40B3}"/>
              </a:ext>
            </a:extLst>
          </p:cNvPr>
          <p:cNvSpPr/>
          <p:nvPr/>
        </p:nvSpPr>
        <p:spPr>
          <a:xfrm flipV="1">
            <a:off x="4897364" y="6382906"/>
            <a:ext cx="149557" cy="149557"/>
          </a:xfrm>
          <a:prstGeom prst="ellipse">
            <a:avLst/>
          </a:prstGeom>
          <a:noFill/>
          <a:ln w="19050">
            <a:solidFill>
              <a:schemeClr val="bg1"/>
            </a:solidFill>
          </a:ln>
          <a:effectLst>
            <a:glow rad="50800">
              <a:srgbClr val="00B0F0">
                <a:alpha val="27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6" name="TextBox 246">
            <a:extLst>
              <a:ext uri="{FF2B5EF4-FFF2-40B4-BE49-F238E27FC236}">
                <a16:creationId xmlns:a16="http://schemas.microsoft.com/office/drawing/2014/main" id="{536E8D62-7F23-418C-8622-130960300A18}"/>
              </a:ext>
            </a:extLst>
          </p:cNvPr>
          <p:cNvSpPr txBox="1"/>
          <p:nvPr/>
        </p:nvSpPr>
        <p:spPr>
          <a:xfrm>
            <a:off x="257172" y="764114"/>
            <a:ext cx="100440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>
                <a:solidFill>
                  <a:srgbClr val="FFC000"/>
                </a:solidFill>
                <a:effectLst>
                  <a:glow rad="63500">
                    <a:srgbClr val="5B9BD5">
                      <a:satMod val="175000"/>
                      <a:alpha val="40000"/>
                    </a:srgbClr>
                  </a:glow>
                </a:effectLst>
                <a:latin typeface="Oxanium" panose="02000503000000000000" pitchFamily="2" charset="2"/>
              </a:rPr>
              <a:t>CODE ARDUINO: 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dirty="0">
                <a:solidFill>
                  <a:srgbClr val="FFC000"/>
                </a:solidFill>
                <a:effectLst>
                  <a:glow rad="63500">
                    <a:srgbClr val="5B9BD5">
                      <a:satMod val="175000"/>
                      <a:alpha val="40000"/>
                    </a:srgbClr>
                  </a:glow>
                </a:effectLst>
                <a:latin typeface="Oxanium" panose="02000503000000000000" pitchFamily="2" charset="2"/>
              </a:rPr>
              <a:t>		NHẬN DỮ LIỆU TỪ RASPBERRY PI – ĐIỀU KHIỂN BĂNG TẢI VÀ PHÂN LOẠI</a:t>
            </a:r>
            <a:endParaRPr kumimoji="0" lang="en-US" sz="2000" b="1" i="0" u="none" strike="noStrike" kern="1200" cap="none" spc="0" normalizeH="0" noProof="0" dirty="0">
              <a:ln>
                <a:noFill/>
              </a:ln>
              <a:solidFill>
                <a:srgbClr val="FFC000"/>
              </a:solidFill>
              <a:effectLst>
                <a:glow rad="63500">
                  <a:srgbClr val="5B9BD5">
                    <a:satMod val="175000"/>
                    <a:alpha val="40000"/>
                  </a:srgbClr>
                </a:glow>
              </a:effectLst>
              <a:uLnTx/>
              <a:uFillTx/>
              <a:latin typeface="Oxanium" panose="02000503000000000000" pitchFamily="2" charset="2"/>
            </a:endParaRPr>
          </a:p>
        </p:txBody>
      </p:sp>
      <p:sp>
        <p:nvSpPr>
          <p:cNvPr id="2" name="Hình chữ nhật 1">
            <a:extLst>
              <a:ext uri="{FF2B5EF4-FFF2-40B4-BE49-F238E27FC236}">
                <a16:creationId xmlns:a16="http://schemas.microsoft.com/office/drawing/2014/main" id="{D1916264-57DC-9D88-BDC2-B6123AA48D0F}"/>
              </a:ext>
            </a:extLst>
          </p:cNvPr>
          <p:cNvSpPr/>
          <p:nvPr/>
        </p:nvSpPr>
        <p:spPr>
          <a:xfrm>
            <a:off x="218201" y="786516"/>
            <a:ext cx="9988145" cy="871505"/>
          </a:xfrm>
          <a:prstGeom prst="rect">
            <a:avLst/>
          </a:prstGeom>
          <a:noFill/>
          <a:ln w="571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47" name="Hộp Văn bản 246">
            <a:extLst>
              <a:ext uri="{FF2B5EF4-FFF2-40B4-BE49-F238E27FC236}">
                <a16:creationId xmlns:a16="http://schemas.microsoft.com/office/drawing/2014/main" id="{5811CD9C-F7C4-A001-529D-FC60D85F0B0E}"/>
              </a:ext>
            </a:extLst>
          </p:cNvPr>
          <p:cNvSpPr txBox="1"/>
          <p:nvPr/>
        </p:nvSpPr>
        <p:spPr>
          <a:xfrm>
            <a:off x="246099" y="1855804"/>
            <a:ext cx="6174757" cy="3679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180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//Chương </a:t>
            </a:r>
            <a:r>
              <a:rPr lang="vi-VN" sz="180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trình</a:t>
            </a:r>
            <a:r>
              <a:rPr lang="vi-VN" sz="180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vi-VN" sz="180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vòng</a:t>
            </a:r>
            <a:r>
              <a:rPr lang="vi-VN" sz="180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vi-VN" sz="180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lập</a:t>
            </a:r>
            <a:r>
              <a:rPr lang="vi-VN" sz="180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vi-VN" sz="180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chính</a:t>
            </a:r>
            <a:r>
              <a:rPr lang="vi-VN" sz="180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 </a:t>
            </a:r>
            <a:endParaRPr lang="vi-VN" dirty="0"/>
          </a:p>
        </p:txBody>
      </p:sp>
      <p:sp>
        <p:nvSpPr>
          <p:cNvPr id="248" name="Hộp Văn bản 247">
            <a:extLst>
              <a:ext uri="{FF2B5EF4-FFF2-40B4-BE49-F238E27FC236}">
                <a16:creationId xmlns:a16="http://schemas.microsoft.com/office/drawing/2014/main" id="{942E3B5A-A277-F3E5-DBB5-2CB3F72D58B0}"/>
              </a:ext>
            </a:extLst>
          </p:cNvPr>
          <p:cNvSpPr txBox="1"/>
          <p:nvPr/>
        </p:nvSpPr>
        <p:spPr>
          <a:xfrm>
            <a:off x="346218" y="2421500"/>
            <a:ext cx="11099156" cy="1477328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vi-VN" sz="1800" dirty="0" err="1">
                <a:solidFill>
                  <a:srgbClr val="8000FF"/>
                </a:solidFill>
                <a:effectLst/>
                <a:latin typeface="Courier New" panose="02070309020205020404" pitchFamily="49" charset="0"/>
              </a:rPr>
              <a:t>void</a:t>
            </a:r>
            <a:r>
              <a:rPr lang="vi-VN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vi-VN" sz="1800" dirty="0" err="1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loop</a:t>
            </a:r>
            <a:r>
              <a:rPr lang="vi-VN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()</a:t>
            </a:r>
            <a:r>
              <a:rPr lang="vi-VN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vi-VN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{</a:t>
            </a:r>
            <a:endParaRPr lang="en-US" sz="1800" b="1" dirty="0">
              <a:solidFill>
                <a:srgbClr val="000080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	</a:t>
            </a:r>
            <a:r>
              <a:rPr lang="vi-VN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vi-VN" sz="180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//</a:t>
            </a:r>
            <a:r>
              <a:rPr lang="vi-VN" sz="180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Setup</a:t>
            </a:r>
            <a:r>
              <a:rPr lang="vi-VN" sz="180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vi-VN" sz="180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vị</a:t>
            </a:r>
            <a:r>
              <a:rPr lang="vi-VN" sz="180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vi-VN" sz="180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trí</a:t>
            </a:r>
            <a:r>
              <a:rPr lang="vi-VN" sz="180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 ban </a:t>
            </a:r>
            <a:r>
              <a:rPr lang="vi-VN" sz="180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đầu</a:t>
            </a:r>
            <a:r>
              <a:rPr lang="vi-VN" sz="180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vi-VN" sz="180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và</a:t>
            </a:r>
            <a:r>
              <a:rPr lang="vi-VN" sz="180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 cho băng </a:t>
            </a:r>
            <a:r>
              <a:rPr lang="vi-VN" sz="180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tải</a:t>
            </a:r>
            <a:r>
              <a:rPr lang="vi-VN" sz="180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vi-VN" sz="180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chạy</a:t>
            </a:r>
            <a:r>
              <a:rPr lang="vi-VN" sz="180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 khi </a:t>
            </a:r>
            <a:r>
              <a:rPr lang="vi-VN" sz="180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mới</a:t>
            </a:r>
            <a:r>
              <a:rPr lang="vi-VN" sz="180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vi-VN" sz="180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khởi</a:t>
            </a:r>
            <a:r>
              <a:rPr lang="vi-VN" sz="180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vi-VN" sz="180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động</a:t>
            </a:r>
            <a:r>
              <a:rPr lang="vi-VN" sz="180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	</a:t>
            </a:r>
            <a:r>
              <a:rPr lang="vi-VN" sz="180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s1</a:t>
            </a:r>
            <a:r>
              <a:rPr lang="vi-VN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.</a:t>
            </a:r>
            <a:r>
              <a:rPr lang="vi-VN" sz="180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write</a:t>
            </a:r>
            <a:r>
              <a:rPr lang="vi-VN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vi-VN" sz="1800" dirty="0">
                <a:solidFill>
                  <a:srgbClr val="FF8000"/>
                </a:solidFill>
                <a:effectLst/>
                <a:latin typeface="Courier New" panose="02070309020205020404" pitchFamily="49" charset="0"/>
              </a:rPr>
              <a:t>180</a:t>
            </a:r>
            <a:r>
              <a:rPr lang="vi-VN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);</a:t>
            </a:r>
            <a:r>
              <a:rPr lang="vi-VN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endParaRPr lang="en-US" sz="18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vi-VN" sz="180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s2</a:t>
            </a:r>
            <a:r>
              <a:rPr lang="vi-VN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.</a:t>
            </a:r>
            <a:r>
              <a:rPr lang="vi-VN" sz="180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write</a:t>
            </a:r>
            <a:r>
              <a:rPr lang="vi-VN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vi-VN" sz="1800" dirty="0">
                <a:solidFill>
                  <a:srgbClr val="FF8000"/>
                </a:solidFill>
                <a:effectLst/>
                <a:latin typeface="Courier New" panose="02070309020205020404" pitchFamily="49" charset="0"/>
              </a:rPr>
              <a:t>0</a:t>
            </a:r>
            <a:r>
              <a:rPr lang="vi-VN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);</a:t>
            </a:r>
            <a:r>
              <a:rPr lang="vi-VN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endParaRPr lang="en-US" sz="18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vi-VN" sz="1800" dirty="0" err="1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test_dc_run</a:t>
            </a:r>
            <a:r>
              <a:rPr lang="vi-VN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();</a:t>
            </a:r>
            <a:r>
              <a:rPr lang="vi-VN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endParaRPr lang="vi-VN" dirty="0"/>
          </a:p>
        </p:txBody>
      </p:sp>
      <p:sp>
        <p:nvSpPr>
          <p:cNvPr id="251" name="Hộp Văn bản 250">
            <a:extLst>
              <a:ext uri="{FF2B5EF4-FFF2-40B4-BE49-F238E27FC236}">
                <a16:creationId xmlns:a16="http://schemas.microsoft.com/office/drawing/2014/main" id="{93097E57-0C18-9614-B39D-54D452644DBB}"/>
              </a:ext>
            </a:extLst>
          </p:cNvPr>
          <p:cNvSpPr txBox="1"/>
          <p:nvPr/>
        </p:nvSpPr>
        <p:spPr>
          <a:xfrm>
            <a:off x="367180" y="4662307"/>
            <a:ext cx="11078194" cy="646331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vi-VN" sz="1800" b="1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if</a:t>
            </a:r>
            <a:r>
              <a:rPr lang="vi-VN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vi-VN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vi-VN" sz="1800" dirty="0" err="1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Serial</a:t>
            </a:r>
            <a:r>
              <a:rPr lang="vi-VN" sz="1800" b="1" dirty="0" err="1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.</a:t>
            </a:r>
            <a:r>
              <a:rPr lang="vi-VN" sz="1800" dirty="0" err="1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available</a:t>
            </a:r>
            <a:r>
              <a:rPr lang="vi-VN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()</a:t>
            </a:r>
            <a:r>
              <a:rPr lang="vi-VN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vi-VN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&gt;</a:t>
            </a:r>
            <a:r>
              <a:rPr lang="vi-VN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vi-VN" sz="1800" dirty="0">
                <a:solidFill>
                  <a:srgbClr val="FF8000"/>
                </a:solidFill>
                <a:effectLst/>
                <a:latin typeface="Courier New" panose="02070309020205020404" pitchFamily="49" charset="0"/>
              </a:rPr>
              <a:t>0</a:t>
            </a:r>
            <a:r>
              <a:rPr lang="vi-VN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)</a:t>
            </a:r>
            <a:r>
              <a:rPr lang="vi-VN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vi-VN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{</a:t>
            </a:r>
            <a:r>
              <a:rPr lang="vi-VN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endParaRPr lang="en-US" sz="18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vi-VN" sz="1800" dirty="0" err="1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String</a:t>
            </a:r>
            <a:r>
              <a:rPr lang="vi-VN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vi-VN" sz="1800" dirty="0" err="1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data</a:t>
            </a:r>
            <a:r>
              <a:rPr lang="vi-VN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vi-VN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vi-VN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vi-VN" sz="1800" dirty="0" err="1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Serial</a:t>
            </a:r>
            <a:r>
              <a:rPr lang="vi-VN" sz="1800" b="1" dirty="0" err="1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.</a:t>
            </a:r>
            <a:r>
              <a:rPr lang="vi-VN" sz="1800" dirty="0" err="1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readStringUntil</a:t>
            </a:r>
            <a:r>
              <a:rPr lang="vi-VN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vi-VN" sz="1800" dirty="0">
                <a:solidFill>
                  <a:srgbClr val="808080"/>
                </a:solidFill>
                <a:effectLst/>
                <a:latin typeface="Courier New" panose="02070309020205020404" pitchFamily="49" charset="0"/>
              </a:rPr>
              <a:t>'\n'</a:t>
            </a:r>
            <a:r>
              <a:rPr lang="vi-VN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);</a:t>
            </a:r>
            <a:r>
              <a:rPr lang="vi-VN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endParaRPr lang="vi-VN" dirty="0"/>
          </a:p>
        </p:txBody>
      </p:sp>
      <p:sp>
        <p:nvSpPr>
          <p:cNvPr id="252" name="Hộp Văn bản 251">
            <a:extLst>
              <a:ext uri="{FF2B5EF4-FFF2-40B4-BE49-F238E27FC236}">
                <a16:creationId xmlns:a16="http://schemas.microsoft.com/office/drawing/2014/main" id="{9EB76F08-677B-C8FB-C6A4-861F7D2D5F18}"/>
              </a:ext>
            </a:extLst>
          </p:cNvPr>
          <p:cNvSpPr txBox="1"/>
          <p:nvPr/>
        </p:nvSpPr>
        <p:spPr>
          <a:xfrm>
            <a:off x="147854" y="4053433"/>
            <a:ext cx="113374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180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//</a:t>
            </a:r>
            <a:r>
              <a:rPr lang="vi-VN" sz="180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Đọc</a:t>
            </a:r>
            <a:r>
              <a:rPr lang="vi-VN" sz="180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vi-VN" sz="180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dữ</a:t>
            </a:r>
            <a:r>
              <a:rPr lang="vi-VN" sz="180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vi-VN" sz="180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liệu</a:t>
            </a:r>
            <a:r>
              <a:rPr lang="vi-VN" sz="180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vi-VN" sz="180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từ</a:t>
            </a:r>
            <a:r>
              <a:rPr lang="vi-VN" sz="180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 băng </a:t>
            </a:r>
            <a:r>
              <a:rPr lang="vi-VN" sz="180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tải</a:t>
            </a:r>
            <a:r>
              <a:rPr lang="vi-VN" sz="180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 khi </a:t>
            </a:r>
            <a:r>
              <a:rPr lang="vi-VN" sz="180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có</a:t>
            </a:r>
            <a:r>
              <a:rPr lang="vi-VN" sz="180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vi-VN" sz="180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tín</a:t>
            </a:r>
            <a:r>
              <a:rPr lang="vi-VN" sz="180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vi-VN" sz="180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hiệu</a:t>
            </a:r>
            <a:r>
              <a:rPr lang="vi-VN" sz="180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vi-VN" sz="180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từ</a:t>
            </a:r>
            <a:r>
              <a:rPr lang="vi-VN" sz="180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vi-VN" sz="180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Raspberry</a:t>
            </a:r>
            <a:r>
              <a:rPr lang="vi-VN" sz="180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vi-VN" sz="180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truyền</a:t>
            </a:r>
            <a:r>
              <a:rPr lang="vi-VN" sz="180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vi-VN" sz="180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xuống</a:t>
            </a:r>
            <a:r>
              <a:rPr lang="vi-VN" sz="180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 </a:t>
            </a: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324923097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-2.22222E-6 L 0.80782 -2.22222E-6 " pathEditMode="relative" rAng="0" ptsTypes="AA">
                                      <p:cBhvr>
                                        <p:cTn id="6" dur="20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391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8" fill="hold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11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30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repeatCount="indefinite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000"/>
                                        <p:tgtEl>
                                          <p:spTgt spid="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repeatCount="indefinite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2000"/>
                                        <p:tgtEl>
                                          <p:spTgt spid="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repeatCount="indefinite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2000"/>
                                        <p:tgtEl>
                                          <p:spTgt spid="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2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30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2" repeatCount="indefinite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30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repeatCount="indefinite" fill="hold" grpId="0" nodeType="withEffect">
                                  <p:stCondLst>
                                    <p:cond delay="6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repeatCount="indefinite" fill="hold" grpId="0" nodeType="withEffect">
                                  <p:stCondLst>
                                    <p:cond delay="13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repeatCount="indefinite" fill="hold" grpId="0" nodeType="withEffect">
                                  <p:stCondLst>
                                    <p:cond delay="18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5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1.85185E-6 L -0.06705 1.85185E-6 " pathEditMode="relative" rAng="0" ptsTypes="AA">
                                      <p:cBhvr>
                                        <p:cTn id="41" dur="2000" fill="hold"/>
                                        <p:tgtEl>
                                          <p:spTgt spid="3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59" y="0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63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-2.22222E-6 L 0.0496 -2.22222E-6 " pathEditMode="relative" rAng="0" ptsTypes="AA">
                                      <p:cBhvr>
                                        <p:cTn id="43" dur="2000" fill="hold"/>
                                        <p:tgtEl>
                                          <p:spTgt spid="3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74" y="0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7" grpId="0" animBg="1"/>
      <p:bldP spid="363" grpId="0" animBg="1"/>
      <p:bldP spid="364" grpId="0" animBg="1"/>
      <p:bldP spid="365" grpId="0" animBg="1"/>
      <p:bldP spid="36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Group 65">
            <a:extLst>
              <a:ext uri="{FF2B5EF4-FFF2-40B4-BE49-F238E27FC236}">
                <a16:creationId xmlns:a16="http://schemas.microsoft.com/office/drawing/2014/main" id="{E80ECF22-4068-478B-8320-C5974C70CA0B}"/>
              </a:ext>
            </a:extLst>
          </p:cNvPr>
          <p:cNvGrpSpPr/>
          <p:nvPr/>
        </p:nvGrpSpPr>
        <p:grpSpPr>
          <a:xfrm>
            <a:off x="-36319" y="-52213"/>
            <a:ext cx="12228942" cy="6870700"/>
            <a:chOff x="-55036" y="-12700"/>
            <a:chExt cx="12228942" cy="6870700"/>
          </a:xfrm>
        </p:grpSpPr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6E6A1BC5-565D-41ED-9EF4-A406EEEE17DF}"/>
                </a:ext>
              </a:extLst>
            </p:cNvPr>
            <p:cNvSpPr/>
            <p:nvPr/>
          </p:nvSpPr>
          <p:spPr>
            <a:xfrm>
              <a:off x="4219604" y="-12700"/>
              <a:ext cx="7954302" cy="68707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538B75DC-0A37-42B3-A76A-346155507DAC}"/>
                </a:ext>
              </a:extLst>
            </p:cNvPr>
            <p:cNvSpPr/>
            <p:nvPr/>
          </p:nvSpPr>
          <p:spPr>
            <a:xfrm>
              <a:off x="-55036" y="-12700"/>
              <a:ext cx="4274639" cy="68707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80EE4F5C-C8F0-4F37-B486-61D6D1FA863F}"/>
              </a:ext>
            </a:extLst>
          </p:cNvPr>
          <p:cNvGrpSpPr/>
          <p:nvPr/>
        </p:nvGrpSpPr>
        <p:grpSpPr>
          <a:xfrm>
            <a:off x="-5585807" y="36161"/>
            <a:ext cx="22505609" cy="663117"/>
            <a:chOff x="-3210580" y="576235"/>
            <a:chExt cx="22505609" cy="760471"/>
          </a:xfrm>
          <a:effectLst>
            <a:glow rad="63500">
              <a:schemeClr val="bg1">
                <a:alpha val="28000"/>
              </a:schemeClr>
            </a:glow>
          </a:effectLst>
        </p:grpSpPr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95C95EDC-A94D-4FB2-B963-663D4CF96A5B}"/>
                </a:ext>
              </a:extLst>
            </p:cNvPr>
            <p:cNvGrpSpPr/>
            <p:nvPr/>
          </p:nvGrpSpPr>
          <p:grpSpPr>
            <a:xfrm>
              <a:off x="-3210580" y="576235"/>
              <a:ext cx="11183109" cy="750872"/>
              <a:chOff x="65055" y="835233"/>
              <a:chExt cx="14182026" cy="1109250"/>
            </a:xfrm>
          </p:grpSpPr>
          <p:grpSp>
            <p:nvGrpSpPr>
              <p:cNvPr id="160" name="Group 159">
                <a:extLst>
                  <a:ext uri="{FF2B5EF4-FFF2-40B4-BE49-F238E27FC236}">
                    <a16:creationId xmlns:a16="http://schemas.microsoft.com/office/drawing/2014/main" id="{B82C9941-260D-41D3-9590-630D0EB2BE43}"/>
                  </a:ext>
                </a:extLst>
              </p:cNvPr>
              <p:cNvGrpSpPr/>
              <p:nvPr/>
            </p:nvGrpSpPr>
            <p:grpSpPr>
              <a:xfrm>
                <a:off x="65055" y="835233"/>
                <a:ext cx="4583987" cy="1099349"/>
                <a:chOff x="65055" y="835233"/>
                <a:chExt cx="4583987" cy="1099349"/>
              </a:xfrm>
            </p:grpSpPr>
            <p:grpSp>
              <p:nvGrpSpPr>
                <p:cNvPr id="219" name="Group 218">
                  <a:extLst>
                    <a:ext uri="{FF2B5EF4-FFF2-40B4-BE49-F238E27FC236}">
                      <a16:creationId xmlns:a16="http://schemas.microsoft.com/office/drawing/2014/main" id="{5F627EF3-13B3-4536-AB26-537DD134EE2B}"/>
                    </a:ext>
                  </a:extLst>
                </p:cNvPr>
                <p:cNvGrpSpPr/>
                <p:nvPr/>
              </p:nvGrpSpPr>
              <p:grpSpPr>
                <a:xfrm>
                  <a:off x="1055981" y="845134"/>
                  <a:ext cx="1197865" cy="1089448"/>
                  <a:chOff x="3153001" y="1419726"/>
                  <a:chExt cx="1197865" cy="1089448"/>
                </a:xfrm>
              </p:grpSpPr>
              <p:cxnSp>
                <p:nvCxnSpPr>
                  <p:cNvPr id="240" name="Straight Connector 239">
                    <a:extLst>
                      <a:ext uri="{FF2B5EF4-FFF2-40B4-BE49-F238E27FC236}">
                        <a16:creationId xmlns:a16="http://schemas.microsoft.com/office/drawing/2014/main" id="{7C7FE994-F1AD-4BD5-B040-FE9AE27A17C1}"/>
                      </a:ext>
                    </a:extLst>
                  </p:cNvPr>
                  <p:cNvCxnSpPr/>
                  <p:nvPr/>
                </p:nvCxnSpPr>
                <p:spPr>
                  <a:xfrm>
                    <a:off x="3153001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1" name="Straight Connector 240">
                    <a:extLst>
                      <a:ext uri="{FF2B5EF4-FFF2-40B4-BE49-F238E27FC236}">
                        <a16:creationId xmlns:a16="http://schemas.microsoft.com/office/drawing/2014/main" id="{6C6FF7A5-AA73-41A7-B31B-AA65989CC40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2" name="Straight Connector 241">
                    <a:extLst>
                      <a:ext uri="{FF2B5EF4-FFF2-40B4-BE49-F238E27FC236}">
                        <a16:creationId xmlns:a16="http://schemas.microsoft.com/office/drawing/2014/main" id="{22E54635-5810-4647-B888-02A98E430B8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3" name="Straight Connector 242">
                    <a:extLst>
                      <a:ext uri="{FF2B5EF4-FFF2-40B4-BE49-F238E27FC236}">
                        <a16:creationId xmlns:a16="http://schemas.microsoft.com/office/drawing/2014/main" id="{C82F5B17-B672-4079-B1D0-ED8C41FF06A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4" name="Straight Connector 243">
                    <a:extLst>
                      <a:ext uri="{FF2B5EF4-FFF2-40B4-BE49-F238E27FC236}">
                        <a16:creationId xmlns:a16="http://schemas.microsoft.com/office/drawing/2014/main" id="{D69F5B36-D342-41AA-933F-3E730378BCD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5" name="Straight Connector 244">
                    <a:extLst>
                      <a:ext uri="{FF2B5EF4-FFF2-40B4-BE49-F238E27FC236}">
                        <a16:creationId xmlns:a16="http://schemas.microsoft.com/office/drawing/2014/main" id="{A9876513-75CE-4708-AAEB-0D2C16235D1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6" name="Straight Connector 245">
                    <a:extLst>
                      <a:ext uri="{FF2B5EF4-FFF2-40B4-BE49-F238E27FC236}">
                        <a16:creationId xmlns:a16="http://schemas.microsoft.com/office/drawing/2014/main" id="{DCC9C835-EE7E-4A71-B35F-202A8F30545D}"/>
                      </a:ext>
                    </a:extLst>
                  </p:cNvPr>
                  <p:cNvCxnSpPr/>
                  <p:nvPr/>
                </p:nvCxnSpPr>
                <p:spPr>
                  <a:xfrm>
                    <a:off x="4350866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20" name="Group 219">
                  <a:extLst>
                    <a:ext uri="{FF2B5EF4-FFF2-40B4-BE49-F238E27FC236}">
                      <a16:creationId xmlns:a16="http://schemas.microsoft.com/office/drawing/2014/main" id="{C34D492C-9DBB-4FCF-9E52-28899EFC8003}"/>
                    </a:ext>
                  </a:extLst>
                </p:cNvPr>
                <p:cNvGrpSpPr/>
                <p:nvPr/>
              </p:nvGrpSpPr>
              <p:grpSpPr>
                <a:xfrm>
                  <a:off x="2459405" y="842566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234" name="Straight Connector 233">
                    <a:extLst>
                      <a:ext uri="{FF2B5EF4-FFF2-40B4-BE49-F238E27FC236}">
                        <a16:creationId xmlns:a16="http://schemas.microsoft.com/office/drawing/2014/main" id="{95D0D0AA-176B-4E97-A88A-3E5C08957EA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5" name="Straight Connector 234">
                    <a:extLst>
                      <a:ext uri="{FF2B5EF4-FFF2-40B4-BE49-F238E27FC236}">
                        <a16:creationId xmlns:a16="http://schemas.microsoft.com/office/drawing/2014/main" id="{9BC07E9D-DD37-4083-82E5-F160F7FD461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6" name="Straight Connector 235">
                    <a:extLst>
                      <a:ext uri="{FF2B5EF4-FFF2-40B4-BE49-F238E27FC236}">
                        <a16:creationId xmlns:a16="http://schemas.microsoft.com/office/drawing/2014/main" id="{7521FA14-B6C9-4BEA-8073-7FC3877E886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7" name="Straight Connector 236">
                    <a:extLst>
                      <a:ext uri="{FF2B5EF4-FFF2-40B4-BE49-F238E27FC236}">
                        <a16:creationId xmlns:a16="http://schemas.microsoft.com/office/drawing/2014/main" id="{BB624ECD-C068-43AE-810E-0052ED5AC64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8" name="Straight Connector 237">
                    <a:extLst>
                      <a:ext uri="{FF2B5EF4-FFF2-40B4-BE49-F238E27FC236}">
                        <a16:creationId xmlns:a16="http://schemas.microsoft.com/office/drawing/2014/main" id="{7752DE68-60D8-4EC3-A407-043705F4907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9" name="Straight Connector 238">
                    <a:extLst>
                      <a:ext uri="{FF2B5EF4-FFF2-40B4-BE49-F238E27FC236}">
                        <a16:creationId xmlns:a16="http://schemas.microsoft.com/office/drawing/2014/main" id="{39A796C4-5215-49E5-A5F5-9EDD85603E96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21" name="Group 220">
                  <a:extLst>
                    <a:ext uri="{FF2B5EF4-FFF2-40B4-BE49-F238E27FC236}">
                      <a16:creationId xmlns:a16="http://schemas.microsoft.com/office/drawing/2014/main" id="{B458443F-A38D-40B4-B734-05EA4EF7BE40}"/>
                    </a:ext>
                  </a:extLst>
                </p:cNvPr>
                <p:cNvGrpSpPr/>
                <p:nvPr/>
              </p:nvGrpSpPr>
              <p:grpSpPr>
                <a:xfrm>
                  <a:off x="3652946" y="835233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228" name="Straight Connector 227">
                    <a:extLst>
                      <a:ext uri="{FF2B5EF4-FFF2-40B4-BE49-F238E27FC236}">
                        <a16:creationId xmlns:a16="http://schemas.microsoft.com/office/drawing/2014/main" id="{BAE59C18-AE1D-41E9-89A2-8625B246D5B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9" name="Straight Connector 228">
                    <a:extLst>
                      <a:ext uri="{FF2B5EF4-FFF2-40B4-BE49-F238E27FC236}">
                        <a16:creationId xmlns:a16="http://schemas.microsoft.com/office/drawing/2014/main" id="{00D8D874-374A-4621-A79B-133E2AADE2F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0" name="Straight Connector 229">
                    <a:extLst>
                      <a:ext uri="{FF2B5EF4-FFF2-40B4-BE49-F238E27FC236}">
                        <a16:creationId xmlns:a16="http://schemas.microsoft.com/office/drawing/2014/main" id="{D0F95B71-BE24-4DB9-8E35-C8E3D836239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1" name="Straight Connector 230">
                    <a:extLst>
                      <a:ext uri="{FF2B5EF4-FFF2-40B4-BE49-F238E27FC236}">
                        <a16:creationId xmlns:a16="http://schemas.microsoft.com/office/drawing/2014/main" id="{0CB50129-FEF1-4EF1-B8ED-FF906B8D927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2" name="Straight Connector 231">
                    <a:extLst>
                      <a:ext uri="{FF2B5EF4-FFF2-40B4-BE49-F238E27FC236}">
                        <a16:creationId xmlns:a16="http://schemas.microsoft.com/office/drawing/2014/main" id="{530A670B-4F1F-4BB6-BF7D-442F7D22399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3" name="Straight Connector 232">
                    <a:extLst>
                      <a:ext uri="{FF2B5EF4-FFF2-40B4-BE49-F238E27FC236}">
                        <a16:creationId xmlns:a16="http://schemas.microsoft.com/office/drawing/2014/main" id="{3154C7F1-A7CB-468E-AEB7-965059E7DB75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22" name="Group 221">
                  <a:extLst>
                    <a:ext uri="{FF2B5EF4-FFF2-40B4-BE49-F238E27FC236}">
                      <a16:creationId xmlns:a16="http://schemas.microsoft.com/office/drawing/2014/main" id="{00D08758-1E90-48BE-86FF-D3A02AA5DB6E}"/>
                    </a:ext>
                  </a:extLst>
                </p:cNvPr>
                <p:cNvGrpSpPr/>
                <p:nvPr/>
              </p:nvGrpSpPr>
              <p:grpSpPr>
                <a:xfrm flipH="1">
                  <a:off x="65055" y="835233"/>
                  <a:ext cx="807076" cy="542156"/>
                  <a:chOff x="3354770" y="1419726"/>
                  <a:chExt cx="807076" cy="542156"/>
                </a:xfrm>
              </p:grpSpPr>
              <p:cxnSp>
                <p:nvCxnSpPr>
                  <p:cNvPr id="223" name="Straight Connector 222">
                    <a:extLst>
                      <a:ext uri="{FF2B5EF4-FFF2-40B4-BE49-F238E27FC236}">
                        <a16:creationId xmlns:a16="http://schemas.microsoft.com/office/drawing/2014/main" id="{871A48F5-32E4-475E-9C30-A50AE32C0F8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4" name="Straight Connector 223">
                    <a:extLst>
                      <a:ext uri="{FF2B5EF4-FFF2-40B4-BE49-F238E27FC236}">
                        <a16:creationId xmlns:a16="http://schemas.microsoft.com/office/drawing/2014/main" id="{29AD3006-F13C-4962-870F-4EC7E1E1DC9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5" name="Straight Connector 224">
                    <a:extLst>
                      <a:ext uri="{FF2B5EF4-FFF2-40B4-BE49-F238E27FC236}">
                        <a16:creationId xmlns:a16="http://schemas.microsoft.com/office/drawing/2014/main" id="{DDA53355-0E53-41A9-822B-F0F18CB4834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6" name="Straight Connector 225">
                    <a:extLst>
                      <a:ext uri="{FF2B5EF4-FFF2-40B4-BE49-F238E27FC236}">
                        <a16:creationId xmlns:a16="http://schemas.microsoft.com/office/drawing/2014/main" id="{545F61E5-0F7A-4FDD-9030-EA7DA2BA0F9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7" name="Straight Connector 226">
                    <a:extLst>
                      <a:ext uri="{FF2B5EF4-FFF2-40B4-BE49-F238E27FC236}">
                        <a16:creationId xmlns:a16="http://schemas.microsoft.com/office/drawing/2014/main" id="{28AF7EA3-F577-4EF3-BF9E-543B8D7F618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61" name="Group 160">
                <a:extLst>
                  <a:ext uri="{FF2B5EF4-FFF2-40B4-BE49-F238E27FC236}">
                    <a16:creationId xmlns:a16="http://schemas.microsoft.com/office/drawing/2014/main" id="{320C52FF-12F7-41E3-8174-1A839AE30908}"/>
                  </a:ext>
                </a:extLst>
              </p:cNvPr>
              <p:cNvGrpSpPr/>
              <p:nvPr/>
            </p:nvGrpSpPr>
            <p:grpSpPr>
              <a:xfrm>
                <a:off x="4862745" y="845134"/>
                <a:ext cx="4583987" cy="1099349"/>
                <a:chOff x="65055" y="835233"/>
                <a:chExt cx="4583987" cy="1099349"/>
              </a:xfrm>
            </p:grpSpPr>
            <p:grpSp>
              <p:nvGrpSpPr>
                <p:cNvPr id="191" name="Group 190">
                  <a:extLst>
                    <a:ext uri="{FF2B5EF4-FFF2-40B4-BE49-F238E27FC236}">
                      <a16:creationId xmlns:a16="http://schemas.microsoft.com/office/drawing/2014/main" id="{EE6141EC-D64F-4B6F-A4FB-298808B2FA95}"/>
                    </a:ext>
                  </a:extLst>
                </p:cNvPr>
                <p:cNvGrpSpPr/>
                <p:nvPr/>
              </p:nvGrpSpPr>
              <p:grpSpPr>
                <a:xfrm>
                  <a:off x="1055981" y="845134"/>
                  <a:ext cx="1197865" cy="1089448"/>
                  <a:chOff x="3153001" y="1419726"/>
                  <a:chExt cx="1197865" cy="1089448"/>
                </a:xfrm>
              </p:grpSpPr>
              <p:cxnSp>
                <p:nvCxnSpPr>
                  <p:cNvPr id="212" name="Straight Connector 211">
                    <a:extLst>
                      <a:ext uri="{FF2B5EF4-FFF2-40B4-BE49-F238E27FC236}">
                        <a16:creationId xmlns:a16="http://schemas.microsoft.com/office/drawing/2014/main" id="{EC9EFF63-F1EE-4301-BC4E-AFE440BED13E}"/>
                      </a:ext>
                    </a:extLst>
                  </p:cNvPr>
                  <p:cNvCxnSpPr/>
                  <p:nvPr/>
                </p:nvCxnSpPr>
                <p:spPr>
                  <a:xfrm>
                    <a:off x="3153001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3" name="Straight Connector 212">
                    <a:extLst>
                      <a:ext uri="{FF2B5EF4-FFF2-40B4-BE49-F238E27FC236}">
                        <a16:creationId xmlns:a16="http://schemas.microsoft.com/office/drawing/2014/main" id="{C7407B08-B239-48D5-B916-824B20C60C9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4" name="Straight Connector 213">
                    <a:extLst>
                      <a:ext uri="{FF2B5EF4-FFF2-40B4-BE49-F238E27FC236}">
                        <a16:creationId xmlns:a16="http://schemas.microsoft.com/office/drawing/2014/main" id="{7DC0F8B8-5914-4653-A2B4-D1E5660A72F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5" name="Straight Connector 214">
                    <a:extLst>
                      <a:ext uri="{FF2B5EF4-FFF2-40B4-BE49-F238E27FC236}">
                        <a16:creationId xmlns:a16="http://schemas.microsoft.com/office/drawing/2014/main" id="{C7840957-E26A-4D8C-9A45-8970BF0D828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6" name="Straight Connector 215">
                    <a:extLst>
                      <a:ext uri="{FF2B5EF4-FFF2-40B4-BE49-F238E27FC236}">
                        <a16:creationId xmlns:a16="http://schemas.microsoft.com/office/drawing/2014/main" id="{E1679A11-BA60-4998-AE24-5C85D84EA2F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7" name="Straight Connector 216">
                    <a:extLst>
                      <a:ext uri="{FF2B5EF4-FFF2-40B4-BE49-F238E27FC236}">
                        <a16:creationId xmlns:a16="http://schemas.microsoft.com/office/drawing/2014/main" id="{AA828ACB-EBD1-4717-A930-2B1F103DC3D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8" name="Straight Connector 217">
                    <a:extLst>
                      <a:ext uri="{FF2B5EF4-FFF2-40B4-BE49-F238E27FC236}">
                        <a16:creationId xmlns:a16="http://schemas.microsoft.com/office/drawing/2014/main" id="{6DA862CD-69EE-4DE5-96E4-5A4DBF45B09A}"/>
                      </a:ext>
                    </a:extLst>
                  </p:cNvPr>
                  <p:cNvCxnSpPr/>
                  <p:nvPr/>
                </p:nvCxnSpPr>
                <p:spPr>
                  <a:xfrm>
                    <a:off x="4350866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92" name="Group 191">
                  <a:extLst>
                    <a:ext uri="{FF2B5EF4-FFF2-40B4-BE49-F238E27FC236}">
                      <a16:creationId xmlns:a16="http://schemas.microsoft.com/office/drawing/2014/main" id="{CF95CD2D-4FD1-4B43-B47C-2C5E2D9FE69E}"/>
                    </a:ext>
                  </a:extLst>
                </p:cNvPr>
                <p:cNvGrpSpPr/>
                <p:nvPr/>
              </p:nvGrpSpPr>
              <p:grpSpPr>
                <a:xfrm>
                  <a:off x="2459405" y="842566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206" name="Straight Connector 205">
                    <a:extLst>
                      <a:ext uri="{FF2B5EF4-FFF2-40B4-BE49-F238E27FC236}">
                        <a16:creationId xmlns:a16="http://schemas.microsoft.com/office/drawing/2014/main" id="{0A992FDC-4254-42A6-8AF2-1E03740DE7C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7" name="Straight Connector 206">
                    <a:extLst>
                      <a:ext uri="{FF2B5EF4-FFF2-40B4-BE49-F238E27FC236}">
                        <a16:creationId xmlns:a16="http://schemas.microsoft.com/office/drawing/2014/main" id="{D691C09C-1E4B-4E43-85C2-B0A2BBEE98E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8" name="Straight Connector 207">
                    <a:extLst>
                      <a:ext uri="{FF2B5EF4-FFF2-40B4-BE49-F238E27FC236}">
                        <a16:creationId xmlns:a16="http://schemas.microsoft.com/office/drawing/2014/main" id="{96F8C552-D3BC-439D-A5A6-6AF253D2DC6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9" name="Straight Connector 208">
                    <a:extLst>
                      <a:ext uri="{FF2B5EF4-FFF2-40B4-BE49-F238E27FC236}">
                        <a16:creationId xmlns:a16="http://schemas.microsoft.com/office/drawing/2014/main" id="{5886EFEC-679E-4F54-A659-0D45289E9AF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0" name="Straight Connector 209">
                    <a:extLst>
                      <a:ext uri="{FF2B5EF4-FFF2-40B4-BE49-F238E27FC236}">
                        <a16:creationId xmlns:a16="http://schemas.microsoft.com/office/drawing/2014/main" id="{E667C48B-4EC3-45B2-8CC0-3948EE6C55B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1" name="Straight Connector 210">
                    <a:extLst>
                      <a:ext uri="{FF2B5EF4-FFF2-40B4-BE49-F238E27FC236}">
                        <a16:creationId xmlns:a16="http://schemas.microsoft.com/office/drawing/2014/main" id="{C99A83CF-5C61-4DFD-8132-3B0C446B94DB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93" name="Group 192">
                  <a:extLst>
                    <a:ext uri="{FF2B5EF4-FFF2-40B4-BE49-F238E27FC236}">
                      <a16:creationId xmlns:a16="http://schemas.microsoft.com/office/drawing/2014/main" id="{6BE5CEB7-092B-4EE1-B511-966197024F81}"/>
                    </a:ext>
                  </a:extLst>
                </p:cNvPr>
                <p:cNvGrpSpPr/>
                <p:nvPr/>
              </p:nvGrpSpPr>
              <p:grpSpPr>
                <a:xfrm>
                  <a:off x="3652946" y="835233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200" name="Straight Connector 199">
                    <a:extLst>
                      <a:ext uri="{FF2B5EF4-FFF2-40B4-BE49-F238E27FC236}">
                        <a16:creationId xmlns:a16="http://schemas.microsoft.com/office/drawing/2014/main" id="{E447D8CF-15B0-4BA3-8761-0C784E9AE4B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1" name="Straight Connector 200">
                    <a:extLst>
                      <a:ext uri="{FF2B5EF4-FFF2-40B4-BE49-F238E27FC236}">
                        <a16:creationId xmlns:a16="http://schemas.microsoft.com/office/drawing/2014/main" id="{7216C3DF-0C7A-4B53-B301-D4E043D6438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2" name="Straight Connector 201">
                    <a:extLst>
                      <a:ext uri="{FF2B5EF4-FFF2-40B4-BE49-F238E27FC236}">
                        <a16:creationId xmlns:a16="http://schemas.microsoft.com/office/drawing/2014/main" id="{4DE6ED6D-A167-4E15-882B-098D43B5F32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3" name="Straight Connector 202">
                    <a:extLst>
                      <a:ext uri="{FF2B5EF4-FFF2-40B4-BE49-F238E27FC236}">
                        <a16:creationId xmlns:a16="http://schemas.microsoft.com/office/drawing/2014/main" id="{425F0942-B47C-4229-BA61-C45BE42513A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4" name="Straight Connector 203">
                    <a:extLst>
                      <a:ext uri="{FF2B5EF4-FFF2-40B4-BE49-F238E27FC236}">
                        <a16:creationId xmlns:a16="http://schemas.microsoft.com/office/drawing/2014/main" id="{6F930725-46C4-4862-8EC6-25235CF028B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5" name="Straight Connector 204">
                    <a:extLst>
                      <a:ext uri="{FF2B5EF4-FFF2-40B4-BE49-F238E27FC236}">
                        <a16:creationId xmlns:a16="http://schemas.microsoft.com/office/drawing/2014/main" id="{A8E9E68D-CE49-4815-8025-CC8413C719CA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94" name="Group 193">
                  <a:extLst>
                    <a:ext uri="{FF2B5EF4-FFF2-40B4-BE49-F238E27FC236}">
                      <a16:creationId xmlns:a16="http://schemas.microsoft.com/office/drawing/2014/main" id="{10EE9D7D-A82A-48C9-823F-11F4E3BE43FA}"/>
                    </a:ext>
                  </a:extLst>
                </p:cNvPr>
                <p:cNvGrpSpPr/>
                <p:nvPr/>
              </p:nvGrpSpPr>
              <p:grpSpPr>
                <a:xfrm flipH="1">
                  <a:off x="65055" y="835233"/>
                  <a:ext cx="807076" cy="542156"/>
                  <a:chOff x="3354770" y="1419726"/>
                  <a:chExt cx="807076" cy="542156"/>
                </a:xfrm>
              </p:grpSpPr>
              <p:cxnSp>
                <p:nvCxnSpPr>
                  <p:cNvPr id="195" name="Straight Connector 194">
                    <a:extLst>
                      <a:ext uri="{FF2B5EF4-FFF2-40B4-BE49-F238E27FC236}">
                        <a16:creationId xmlns:a16="http://schemas.microsoft.com/office/drawing/2014/main" id="{EEE23155-1FCF-48BC-B85B-FB6C3F3FDE7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6" name="Straight Connector 195">
                    <a:extLst>
                      <a:ext uri="{FF2B5EF4-FFF2-40B4-BE49-F238E27FC236}">
                        <a16:creationId xmlns:a16="http://schemas.microsoft.com/office/drawing/2014/main" id="{2C81FC1D-5ACE-4A79-A924-D3F95D93C9C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7" name="Straight Connector 196">
                    <a:extLst>
                      <a:ext uri="{FF2B5EF4-FFF2-40B4-BE49-F238E27FC236}">
                        <a16:creationId xmlns:a16="http://schemas.microsoft.com/office/drawing/2014/main" id="{B1934DFA-D455-4951-9351-8B5BAD6D450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8" name="Straight Connector 197">
                    <a:extLst>
                      <a:ext uri="{FF2B5EF4-FFF2-40B4-BE49-F238E27FC236}">
                        <a16:creationId xmlns:a16="http://schemas.microsoft.com/office/drawing/2014/main" id="{D3BE40F5-8131-4A2C-BA87-ABA6E18F04C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9" name="Straight Connector 198">
                    <a:extLst>
                      <a:ext uri="{FF2B5EF4-FFF2-40B4-BE49-F238E27FC236}">
                        <a16:creationId xmlns:a16="http://schemas.microsoft.com/office/drawing/2014/main" id="{1C2CB0A5-F9EC-4960-91A2-885A758AC10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62" name="Group 161">
                <a:extLst>
                  <a:ext uri="{FF2B5EF4-FFF2-40B4-BE49-F238E27FC236}">
                    <a16:creationId xmlns:a16="http://schemas.microsoft.com/office/drawing/2014/main" id="{5BEFDD77-8432-4A74-9D8B-D3F1E5D56B85}"/>
                  </a:ext>
                </a:extLst>
              </p:cNvPr>
              <p:cNvGrpSpPr/>
              <p:nvPr/>
            </p:nvGrpSpPr>
            <p:grpSpPr>
              <a:xfrm>
                <a:off x="9663094" y="842566"/>
                <a:ext cx="4583987" cy="1099349"/>
                <a:chOff x="65055" y="835233"/>
                <a:chExt cx="4583987" cy="1099349"/>
              </a:xfrm>
            </p:grpSpPr>
            <p:grpSp>
              <p:nvGrpSpPr>
                <p:cNvPr id="163" name="Group 162">
                  <a:extLst>
                    <a:ext uri="{FF2B5EF4-FFF2-40B4-BE49-F238E27FC236}">
                      <a16:creationId xmlns:a16="http://schemas.microsoft.com/office/drawing/2014/main" id="{2FCDAE09-F859-4DBB-8CCC-4FE939944255}"/>
                    </a:ext>
                  </a:extLst>
                </p:cNvPr>
                <p:cNvGrpSpPr/>
                <p:nvPr/>
              </p:nvGrpSpPr>
              <p:grpSpPr>
                <a:xfrm>
                  <a:off x="1055981" y="845134"/>
                  <a:ext cx="1197865" cy="1089448"/>
                  <a:chOff x="3153001" y="1419726"/>
                  <a:chExt cx="1197865" cy="1089448"/>
                </a:xfrm>
              </p:grpSpPr>
              <p:cxnSp>
                <p:nvCxnSpPr>
                  <p:cNvPr id="184" name="Straight Connector 183">
                    <a:extLst>
                      <a:ext uri="{FF2B5EF4-FFF2-40B4-BE49-F238E27FC236}">
                        <a16:creationId xmlns:a16="http://schemas.microsoft.com/office/drawing/2014/main" id="{04717999-9B41-4B2C-AE6D-EC79E7B95B56}"/>
                      </a:ext>
                    </a:extLst>
                  </p:cNvPr>
                  <p:cNvCxnSpPr/>
                  <p:nvPr/>
                </p:nvCxnSpPr>
                <p:spPr>
                  <a:xfrm>
                    <a:off x="3153001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5" name="Straight Connector 184">
                    <a:extLst>
                      <a:ext uri="{FF2B5EF4-FFF2-40B4-BE49-F238E27FC236}">
                        <a16:creationId xmlns:a16="http://schemas.microsoft.com/office/drawing/2014/main" id="{7A080C8F-CCCB-470E-96CE-D7AA90DA5DD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6" name="Straight Connector 185">
                    <a:extLst>
                      <a:ext uri="{FF2B5EF4-FFF2-40B4-BE49-F238E27FC236}">
                        <a16:creationId xmlns:a16="http://schemas.microsoft.com/office/drawing/2014/main" id="{EC66AE47-F102-4F8B-9E0D-9851EA74FFC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7" name="Straight Connector 186">
                    <a:extLst>
                      <a:ext uri="{FF2B5EF4-FFF2-40B4-BE49-F238E27FC236}">
                        <a16:creationId xmlns:a16="http://schemas.microsoft.com/office/drawing/2014/main" id="{573084A4-F259-440C-A45E-C9B331A660F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8" name="Straight Connector 187">
                    <a:extLst>
                      <a:ext uri="{FF2B5EF4-FFF2-40B4-BE49-F238E27FC236}">
                        <a16:creationId xmlns:a16="http://schemas.microsoft.com/office/drawing/2014/main" id="{3BE68C13-79A2-4C75-9978-1AA7DFE1C73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9" name="Straight Connector 188">
                    <a:extLst>
                      <a:ext uri="{FF2B5EF4-FFF2-40B4-BE49-F238E27FC236}">
                        <a16:creationId xmlns:a16="http://schemas.microsoft.com/office/drawing/2014/main" id="{BBBB11C6-5991-498C-A065-48732245520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0" name="Straight Connector 189">
                    <a:extLst>
                      <a:ext uri="{FF2B5EF4-FFF2-40B4-BE49-F238E27FC236}">
                        <a16:creationId xmlns:a16="http://schemas.microsoft.com/office/drawing/2014/main" id="{5C886D12-675E-4D2F-BBD2-292D4C04E00F}"/>
                      </a:ext>
                    </a:extLst>
                  </p:cNvPr>
                  <p:cNvCxnSpPr/>
                  <p:nvPr/>
                </p:nvCxnSpPr>
                <p:spPr>
                  <a:xfrm>
                    <a:off x="4350866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64" name="Group 163">
                  <a:extLst>
                    <a:ext uri="{FF2B5EF4-FFF2-40B4-BE49-F238E27FC236}">
                      <a16:creationId xmlns:a16="http://schemas.microsoft.com/office/drawing/2014/main" id="{4FD8A4EF-93CF-44A2-9ABC-5471910DE4E3}"/>
                    </a:ext>
                  </a:extLst>
                </p:cNvPr>
                <p:cNvGrpSpPr/>
                <p:nvPr/>
              </p:nvGrpSpPr>
              <p:grpSpPr>
                <a:xfrm>
                  <a:off x="2459405" y="842566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178" name="Straight Connector 177">
                    <a:extLst>
                      <a:ext uri="{FF2B5EF4-FFF2-40B4-BE49-F238E27FC236}">
                        <a16:creationId xmlns:a16="http://schemas.microsoft.com/office/drawing/2014/main" id="{15E64CDC-0C59-47B2-84BA-3E4099C3485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9" name="Straight Connector 178">
                    <a:extLst>
                      <a:ext uri="{FF2B5EF4-FFF2-40B4-BE49-F238E27FC236}">
                        <a16:creationId xmlns:a16="http://schemas.microsoft.com/office/drawing/2014/main" id="{30EF33B4-6789-4D5D-BDBA-7BB173915AB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0" name="Straight Connector 179">
                    <a:extLst>
                      <a:ext uri="{FF2B5EF4-FFF2-40B4-BE49-F238E27FC236}">
                        <a16:creationId xmlns:a16="http://schemas.microsoft.com/office/drawing/2014/main" id="{7D4C6598-5505-4A64-8732-7BE7B53EB40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1" name="Straight Connector 180">
                    <a:extLst>
                      <a:ext uri="{FF2B5EF4-FFF2-40B4-BE49-F238E27FC236}">
                        <a16:creationId xmlns:a16="http://schemas.microsoft.com/office/drawing/2014/main" id="{52157959-02CB-47DB-BCDD-460902A7BBB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2" name="Straight Connector 181">
                    <a:extLst>
                      <a:ext uri="{FF2B5EF4-FFF2-40B4-BE49-F238E27FC236}">
                        <a16:creationId xmlns:a16="http://schemas.microsoft.com/office/drawing/2014/main" id="{0941BBDC-F978-462B-976B-78EFE37B085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3" name="Straight Connector 182">
                    <a:extLst>
                      <a:ext uri="{FF2B5EF4-FFF2-40B4-BE49-F238E27FC236}">
                        <a16:creationId xmlns:a16="http://schemas.microsoft.com/office/drawing/2014/main" id="{D912ABC7-055B-47F4-BFD5-CECE8A57E523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65" name="Group 164">
                  <a:extLst>
                    <a:ext uri="{FF2B5EF4-FFF2-40B4-BE49-F238E27FC236}">
                      <a16:creationId xmlns:a16="http://schemas.microsoft.com/office/drawing/2014/main" id="{AF265BED-AD70-4496-AA48-AFB7E7B23409}"/>
                    </a:ext>
                  </a:extLst>
                </p:cNvPr>
                <p:cNvGrpSpPr/>
                <p:nvPr/>
              </p:nvGrpSpPr>
              <p:grpSpPr>
                <a:xfrm>
                  <a:off x="3652946" y="835233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172" name="Straight Connector 171">
                    <a:extLst>
                      <a:ext uri="{FF2B5EF4-FFF2-40B4-BE49-F238E27FC236}">
                        <a16:creationId xmlns:a16="http://schemas.microsoft.com/office/drawing/2014/main" id="{FB08198A-DAE2-4101-843D-1CFD6A3A2CE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3" name="Straight Connector 172">
                    <a:extLst>
                      <a:ext uri="{FF2B5EF4-FFF2-40B4-BE49-F238E27FC236}">
                        <a16:creationId xmlns:a16="http://schemas.microsoft.com/office/drawing/2014/main" id="{0BBD9A0D-E095-44FA-9F81-5EE85C26DBD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4" name="Straight Connector 173">
                    <a:extLst>
                      <a:ext uri="{FF2B5EF4-FFF2-40B4-BE49-F238E27FC236}">
                        <a16:creationId xmlns:a16="http://schemas.microsoft.com/office/drawing/2014/main" id="{A60BB336-952B-4B8B-B0C3-5B7E2D019A3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5" name="Straight Connector 174">
                    <a:extLst>
                      <a:ext uri="{FF2B5EF4-FFF2-40B4-BE49-F238E27FC236}">
                        <a16:creationId xmlns:a16="http://schemas.microsoft.com/office/drawing/2014/main" id="{90E16D72-54B8-4A37-A0AA-E8FA4D8E898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6" name="Straight Connector 175">
                    <a:extLst>
                      <a:ext uri="{FF2B5EF4-FFF2-40B4-BE49-F238E27FC236}">
                        <a16:creationId xmlns:a16="http://schemas.microsoft.com/office/drawing/2014/main" id="{122B54C1-238C-420C-BE09-34A2029CE09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7" name="Straight Connector 176">
                    <a:extLst>
                      <a:ext uri="{FF2B5EF4-FFF2-40B4-BE49-F238E27FC236}">
                        <a16:creationId xmlns:a16="http://schemas.microsoft.com/office/drawing/2014/main" id="{8C884679-BB76-4BDC-8982-3BD2891E0699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66" name="Group 165">
                  <a:extLst>
                    <a:ext uri="{FF2B5EF4-FFF2-40B4-BE49-F238E27FC236}">
                      <a16:creationId xmlns:a16="http://schemas.microsoft.com/office/drawing/2014/main" id="{AF55C9F9-F6A4-42A3-BE60-E5CDA49484CB}"/>
                    </a:ext>
                  </a:extLst>
                </p:cNvPr>
                <p:cNvGrpSpPr/>
                <p:nvPr/>
              </p:nvGrpSpPr>
              <p:grpSpPr>
                <a:xfrm flipH="1">
                  <a:off x="65055" y="835233"/>
                  <a:ext cx="807076" cy="542156"/>
                  <a:chOff x="3354770" y="1419726"/>
                  <a:chExt cx="807076" cy="542156"/>
                </a:xfrm>
              </p:grpSpPr>
              <p:cxnSp>
                <p:nvCxnSpPr>
                  <p:cNvPr id="167" name="Straight Connector 166">
                    <a:extLst>
                      <a:ext uri="{FF2B5EF4-FFF2-40B4-BE49-F238E27FC236}">
                        <a16:creationId xmlns:a16="http://schemas.microsoft.com/office/drawing/2014/main" id="{9581DE74-6EF6-41AC-856D-73F8ABC568C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8" name="Straight Connector 167">
                    <a:extLst>
                      <a:ext uri="{FF2B5EF4-FFF2-40B4-BE49-F238E27FC236}">
                        <a16:creationId xmlns:a16="http://schemas.microsoft.com/office/drawing/2014/main" id="{0EB3B0F8-22C2-4BAD-80BC-836FA547DC0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9" name="Straight Connector 168">
                    <a:extLst>
                      <a:ext uri="{FF2B5EF4-FFF2-40B4-BE49-F238E27FC236}">
                        <a16:creationId xmlns:a16="http://schemas.microsoft.com/office/drawing/2014/main" id="{0798F9CC-85E7-449D-A269-F89A3D3673D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0" name="Straight Connector 169">
                    <a:extLst>
                      <a:ext uri="{FF2B5EF4-FFF2-40B4-BE49-F238E27FC236}">
                        <a16:creationId xmlns:a16="http://schemas.microsoft.com/office/drawing/2014/main" id="{0D88ABCD-94ED-471D-B789-1CC34A9CD04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1" name="Straight Connector 170">
                    <a:extLst>
                      <a:ext uri="{FF2B5EF4-FFF2-40B4-BE49-F238E27FC236}">
                        <a16:creationId xmlns:a16="http://schemas.microsoft.com/office/drawing/2014/main" id="{E6A1A18D-5CC1-4B48-9591-C64F58E6BBB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A9E52F1F-6866-4C1F-B29C-4082DEFD6DF6}"/>
                </a:ext>
              </a:extLst>
            </p:cNvPr>
            <p:cNvGrpSpPr/>
            <p:nvPr/>
          </p:nvGrpSpPr>
          <p:grpSpPr>
            <a:xfrm>
              <a:off x="8111920" y="585834"/>
              <a:ext cx="11183109" cy="750872"/>
              <a:chOff x="65055" y="835233"/>
              <a:chExt cx="14182026" cy="1109250"/>
            </a:xfrm>
          </p:grpSpPr>
          <p:grpSp>
            <p:nvGrpSpPr>
              <p:cNvPr id="73" name="Group 72">
                <a:extLst>
                  <a:ext uri="{FF2B5EF4-FFF2-40B4-BE49-F238E27FC236}">
                    <a16:creationId xmlns:a16="http://schemas.microsoft.com/office/drawing/2014/main" id="{17D548E2-EF66-46E5-83C4-13520CB7411F}"/>
                  </a:ext>
                </a:extLst>
              </p:cNvPr>
              <p:cNvGrpSpPr/>
              <p:nvPr/>
            </p:nvGrpSpPr>
            <p:grpSpPr>
              <a:xfrm>
                <a:off x="65055" y="835233"/>
                <a:ext cx="4583987" cy="1099349"/>
                <a:chOff x="65055" y="835233"/>
                <a:chExt cx="4583987" cy="1099349"/>
              </a:xfrm>
            </p:grpSpPr>
            <p:grpSp>
              <p:nvGrpSpPr>
                <p:cNvPr id="132" name="Group 131">
                  <a:extLst>
                    <a:ext uri="{FF2B5EF4-FFF2-40B4-BE49-F238E27FC236}">
                      <a16:creationId xmlns:a16="http://schemas.microsoft.com/office/drawing/2014/main" id="{4EC58A83-9DC6-4E23-AC81-1CC109C2AD79}"/>
                    </a:ext>
                  </a:extLst>
                </p:cNvPr>
                <p:cNvGrpSpPr/>
                <p:nvPr/>
              </p:nvGrpSpPr>
              <p:grpSpPr>
                <a:xfrm>
                  <a:off x="1055981" y="845134"/>
                  <a:ext cx="1197865" cy="1089448"/>
                  <a:chOff x="3153001" y="1419726"/>
                  <a:chExt cx="1197865" cy="1089448"/>
                </a:xfrm>
              </p:grpSpPr>
              <p:cxnSp>
                <p:nvCxnSpPr>
                  <p:cNvPr id="153" name="Straight Connector 152">
                    <a:extLst>
                      <a:ext uri="{FF2B5EF4-FFF2-40B4-BE49-F238E27FC236}">
                        <a16:creationId xmlns:a16="http://schemas.microsoft.com/office/drawing/2014/main" id="{9D6E1FBF-F120-45D1-A1B8-AA899F6B930D}"/>
                      </a:ext>
                    </a:extLst>
                  </p:cNvPr>
                  <p:cNvCxnSpPr/>
                  <p:nvPr/>
                </p:nvCxnSpPr>
                <p:spPr>
                  <a:xfrm>
                    <a:off x="3153001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4" name="Straight Connector 153">
                    <a:extLst>
                      <a:ext uri="{FF2B5EF4-FFF2-40B4-BE49-F238E27FC236}">
                        <a16:creationId xmlns:a16="http://schemas.microsoft.com/office/drawing/2014/main" id="{758EBC97-EADE-43C2-A671-6FEAAC3441C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5" name="Straight Connector 154">
                    <a:extLst>
                      <a:ext uri="{FF2B5EF4-FFF2-40B4-BE49-F238E27FC236}">
                        <a16:creationId xmlns:a16="http://schemas.microsoft.com/office/drawing/2014/main" id="{0B125508-448A-46E0-9D93-68C224E54E0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6" name="Straight Connector 155">
                    <a:extLst>
                      <a:ext uri="{FF2B5EF4-FFF2-40B4-BE49-F238E27FC236}">
                        <a16:creationId xmlns:a16="http://schemas.microsoft.com/office/drawing/2014/main" id="{1030EC2C-AEC6-4FF4-B37D-411BDC3F236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7" name="Straight Connector 156">
                    <a:extLst>
                      <a:ext uri="{FF2B5EF4-FFF2-40B4-BE49-F238E27FC236}">
                        <a16:creationId xmlns:a16="http://schemas.microsoft.com/office/drawing/2014/main" id="{78B8C113-371B-4990-9E07-A7DA0D4AC87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8" name="Straight Connector 157">
                    <a:extLst>
                      <a:ext uri="{FF2B5EF4-FFF2-40B4-BE49-F238E27FC236}">
                        <a16:creationId xmlns:a16="http://schemas.microsoft.com/office/drawing/2014/main" id="{EF5599AC-1B9B-4BD3-9E62-F02A54AECFF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9" name="Straight Connector 158">
                    <a:extLst>
                      <a:ext uri="{FF2B5EF4-FFF2-40B4-BE49-F238E27FC236}">
                        <a16:creationId xmlns:a16="http://schemas.microsoft.com/office/drawing/2014/main" id="{6BE3548B-B31D-4651-93F5-C9C1DF6270B4}"/>
                      </a:ext>
                    </a:extLst>
                  </p:cNvPr>
                  <p:cNvCxnSpPr/>
                  <p:nvPr/>
                </p:nvCxnSpPr>
                <p:spPr>
                  <a:xfrm>
                    <a:off x="4350866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33" name="Group 132">
                  <a:extLst>
                    <a:ext uri="{FF2B5EF4-FFF2-40B4-BE49-F238E27FC236}">
                      <a16:creationId xmlns:a16="http://schemas.microsoft.com/office/drawing/2014/main" id="{E598F10E-CE15-4EF3-8162-F3957FC9CEAA}"/>
                    </a:ext>
                  </a:extLst>
                </p:cNvPr>
                <p:cNvGrpSpPr/>
                <p:nvPr/>
              </p:nvGrpSpPr>
              <p:grpSpPr>
                <a:xfrm>
                  <a:off x="2459405" y="842566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147" name="Straight Connector 146">
                    <a:extLst>
                      <a:ext uri="{FF2B5EF4-FFF2-40B4-BE49-F238E27FC236}">
                        <a16:creationId xmlns:a16="http://schemas.microsoft.com/office/drawing/2014/main" id="{5AB6E8B3-2038-4B43-8BCA-BCB3D4D97BE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8" name="Straight Connector 147">
                    <a:extLst>
                      <a:ext uri="{FF2B5EF4-FFF2-40B4-BE49-F238E27FC236}">
                        <a16:creationId xmlns:a16="http://schemas.microsoft.com/office/drawing/2014/main" id="{386CE5C5-4D45-4FC6-96CE-492C5ED4119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9" name="Straight Connector 148">
                    <a:extLst>
                      <a:ext uri="{FF2B5EF4-FFF2-40B4-BE49-F238E27FC236}">
                        <a16:creationId xmlns:a16="http://schemas.microsoft.com/office/drawing/2014/main" id="{863985FA-F2C8-4E49-AE96-A655D80C13F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0" name="Straight Connector 149">
                    <a:extLst>
                      <a:ext uri="{FF2B5EF4-FFF2-40B4-BE49-F238E27FC236}">
                        <a16:creationId xmlns:a16="http://schemas.microsoft.com/office/drawing/2014/main" id="{758BEA97-1DEA-4786-AD1B-2D9BE1B53F8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1" name="Straight Connector 150">
                    <a:extLst>
                      <a:ext uri="{FF2B5EF4-FFF2-40B4-BE49-F238E27FC236}">
                        <a16:creationId xmlns:a16="http://schemas.microsoft.com/office/drawing/2014/main" id="{9CB1E751-C283-4F18-A57F-C8A16C60653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2" name="Straight Connector 151">
                    <a:extLst>
                      <a:ext uri="{FF2B5EF4-FFF2-40B4-BE49-F238E27FC236}">
                        <a16:creationId xmlns:a16="http://schemas.microsoft.com/office/drawing/2014/main" id="{43D463D7-B008-485D-8281-552ABFA2DF1A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34" name="Group 133">
                  <a:extLst>
                    <a:ext uri="{FF2B5EF4-FFF2-40B4-BE49-F238E27FC236}">
                      <a16:creationId xmlns:a16="http://schemas.microsoft.com/office/drawing/2014/main" id="{6E24E895-45A2-4A22-9D62-E6E2560F786F}"/>
                    </a:ext>
                  </a:extLst>
                </p:cNvPr>
                <p:cNvGrpSpPr/>
                <p:nvPr/>
              </p:nvGrpSpPr>
              <p:grpSpPr>
                <a:xfrm>
                  <a:off x="3652946" y="835233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141" name="Straight Connector 140">
                    <a:extLst>
                      <a:ext uri="{FF2B5EF4-FFF2-40B4-BE49-F238E27FC236}">
                        <a16:creationId xmlns:a16="http://schemas.microsoft.com/office/drawing/2014/main" id="{5ED475A2-159D-4F91-9F37-231366AFCC5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2" name="Straight Connector 141">
                    <a:extLst>
                      <a:ext uri="{FF2B5EF4-FFF2-40B4-BE49-F238E27FC236}">
                        <a16:creationId xmlns:a16="http://schemas.microsoft.com/office/drawing/2014/main" id="{72C68B1F-F8D9-4480-BF7C-BAF64B3A49A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3" name="Straight Connector 142">
                    <a:extLst>
                      <a:ext uri="{FF2B5EF4-FFF2-40B4-BE49-F238E27FC236}">
                        <a16:creationId xmlns:a16="http://schemas.microsoft.com/office/drawing/2014/main" id="{A67888E0-D636-4846-B064-DCF7187AA80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4" name="Straight Connector 143">
                    <a:extLst>
                      <a:ext uri="{FF2B5EF4-FFF2-40B4-BE49-F238E27FC236}">
                        <a16:creationId xmlns:a16="http://schemas.microsoft.com/office/drawing/2014/main" id="{179A4BD9-4C02-4924-9E24-2BFFCEB003D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5" name="Straight Connector 144">
                    <a:extLst>
                      <a:ext uri="{FF2B5EF4-FFF2-40B4-BE49-F238E27FC236}">
                        <a16:creationId xmlns:a16="http://schemas.microsoft.com/office/drawing/2014/main" id="{CC6FCA1C-A781-4F99-A14B-CE169865116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6" name="Straight Connector 145">
                    <a:extLst>
                      <a:ext uri="{FF2B5EF4-FFF2-40B4-BE49-F238E27FC236}">
                        <a16:creationId xmlns:a16="http://schemas.microsoft.com/office/drawing/2014/main" id="{54FCEF49-3777-4D5F-9C9A-71931CB9F438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35" name="Group 134">
                  <a:extLst>
                    <a:ext uri="{FF2B5EF4-FFF2-40B4-BE49-F238E27FC236}">
                      <a16:creationId xmlns:a16="http://schemas.microsoft.com/office/drawing/2014/main" id="{B04DCCFD-702C-47E0-9547-8FCDA879166F}"/>
                    </a:ext>
                  </a:extLst>
                </p:cNvPr>
                <p:cNvGrpSpPr/>
                <p:nvPr/>
              </p:nvGrpSpPr>
              <p:grpSpPr>
                <a:xfrm flipH="1">
                  <a:off x="65055" y="835233"/>
                  <a:ext cx="807076" cy="542156"/>
                  <a:chOff x="3354770" y="1419726"/>
                  <a:chExt cx="807076" cy="542156"/>
                </a:xfrm>
              </p:grpSpPr>
              <p:cxnSp>
                <p:nvCxnSpPr>
                  <p:cNvPr id="136" name="Straight Connector 135">
                    <a:extLst>
                      <a:ext uri="{FF2B5EF4-FFF2-40B4-BE49-F238E27FC236}">
                        <a16:creationId xmlns:a16="http://schemas.microsoft.com/office/drawing/2014/main" id="{D8121503-6539-406E-891A-7F815FE3AD7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7" name="Straight Connector 136">
                    <a:extLst>
                      <a:ext uri="{FF2B5EF4-FFF2-40B4-BE49-F238E27FC236}">
                        <a16:creationId xmlns:a16="http://schemas.microsoft.com/office/drawing/2014/main" id="{1E3F570F-2AC2-48DB-B6D5-F35152902D8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8" name="Straight Connector 137">
                    <a:extLst>
                      <a:ext uri="{FF2B5EF4-FFF2-40B4-BE49-F238E27FC236}">
                        <a16:creationId xmlns:a16="http://schemas.microsoft.com/office/drawing/2014/main" id="{DDA247D3-2163-4435-A834-8AA6AFFF8DC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9" name="Straight Connector 138">
                    <a:extLst>
                      <a:ext uri="{FF2B5EF4-FFF2-40B4-BE49-F238E27FC236}">
                        <a16:creationId xmlns:a16="http://schemas.microsoft.com/office/drawing/2014/main" id="{33BE26E0-AEBD-4813-BCCD-A5331D5F4D9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0" name="Straight Connector 139">
                    <a:extLst>
                      <a:ext uri="{FF2B5EF4-FFF2-40B4-BE49-F238E27FC236}">
                        <a16:creationId xmlns:a16="http://schemas.microsoft.com/office/drawing/2014/main" id="{88B757C4-0424-41FC-8006-E670377E6F2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74" name="Group 73">
                <a:extLst>
                  <a:ext uri="{FF2B5EF4-FFF2-40B4-BE49-F238E27FC236}">
                    <a16:creationId xmlns:a16="http://schemas.microsoft.com/office/drawing/2014/main" id="{8FBD9A2B-78FB-4033-9925-E572C5386258}"/>
                  </a:ext>
                </a:extLst>
              </p:cNvPr>
              <p:cNvGrpSpPr/>
              <p:nvPr/>
            </p:nvGrpSpPr>
            <p:grpSpPr>
              <a:xfrm>
                <a:off x="4862745" y="845134"/>
                <a:ext cx="4583987" cy="1099349"/>
                <a:chOff x="65055" y="835233"/>
                <a:chExt cx="4583987" cy="1099349"/>
              </a:xfrm>
            </p:grpSpPr>
            <p:grpSp>
              <p:nvGrpSpPr>
                <p:cNvPr id="104" name="Group 103">
                  <a:extLst>
                    <a:ext uri="{FF2B5EF4-FFF2-40B4-BE49-F238E27FC236}">
                      <a16:creationId xmlns:a16="http://schemas.microsoft.com/office/drawing/2014/main" id="{2FD3EB18-EC5D-4B8C-A410-DAA952BE6287}"/>
                    </a:ext>
                  </a:extLst>
                </p:cNvPr>
                <p:cNvGrpSpPr/>
                <p:nvPr/>
              </p:nvGrpSpPr>
              <p:grpSpPr>
                <a:xfrm>
                  <a:off x="1055981" y="845134"/>
                  <a:ext cx="1197865" cy="1089448"/>
                  <a:chOff x="3153001" y="1419726"/>
                  <a:chExt cx="1197865" cy="1089448"/>
                </a:xfrm>
              </p:grpSpPr>
              <p:cxnSp>
                <p:nvCxnSpPr>
                  <p:cNvPr id="125" name="Straight Connector 124">
                    <a:extLst>
                      <a:ext uri="{FF2B5EF4-FFF2-40B4-BE49-F238E27FC236}">
                        <a16:creationId xmlns:a16="http://schemas.microsoft.com/office/drawing/2014/main" id="{58C95CDA-FE5A-4B9C-B673-98DE2B8C435D}"/>
                      </a:ext>
                    </a:extLst>
                  </p:cNvPr>
                  <p:cNvCxnSpPr/>
                  <p:nvPr/>
                </p:nvCxnSpPr>
                <p:spPr>
                  <a:xfrm>
                    <a:off x="3153001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6" name="Straight Connector 125">
                    <a:extLst>
                      <a:ext uri="{FF2B5EF4-FFF2-40B4-BE49-F238E27FC236}">
                        <a16:creationId xmlns:a16="http://schemas.microsoft.com/office/drawing/2014/main" id="{ED7CA8E5-BF30-43ED-ABA1-FAD25A8A23F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7" name="Straight Connector 126">
                    <a:extLst>
                      <a:ext uri="{FF2B5EF4-FFF2-40B4-BE49-F238E27FC236}">
                        <a16:creationId xmlns:a16="http://schemas.microsoft.com/office/drawing/2014/main" id="{318D4C15-9AF6-4A2A-A0F8-58CE57A9A31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8" name="Straight Connector 127">
                    <a:extLst>
                      <a:ext uri="{FF2B5EF4-FFF2-40B4-BE49-F238E27FC236}">
                        <a16:creationId xmlns:a16="http://schemas.microsoft.com/office/drawing/2014/main" id="{3D5207D1-FDE3-4949-B91E-711544DFDF2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9" name="Straight Connector 128">
                    <a:extLst>
                      <a:ext uri="{FF2B5EF4-FFF2-40B4-BE49-F238E27FC236}">
                        <a16:creationId xmlns:a16="http://schemas.microsoft.com/office/drawing/2014/main" id="{642326EA-7578-4D08-8180-FB375E1D265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0" name="Straight Connector 129">
                    <a:extLst>
                      <a:ext uri="{FF2B5EF4-FFF2-40B4-BE49-F238E27FC236}">
                        <a16:creationId xmlns:a16="http://schemas.microsoft.com/office/drawing/2014/main" id="{1D58DD20-7EED-4E38-AB7C-96E5AEA9709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1" name="Straight Connector 130">
                    <a:extLst>
                      <a:ext uri="{FF2B5EF4-FFF2-40B4-BE49-F238E27FC236}">
                        <a16:creationId xmlns:a16="http://schemas.microsoft.com/office/drawing/2014/main" id="{0A84C7B1-D180-46AD-A059-C3263DD3CB34}"/>
                      </a:ext>
                    </a:extLst>
                  </p:cNvPr>
                  <p:cNvCxnSpPr/>
                  <p:nvPr/>
                </p:nvCxnSpPr>
                <p:spPr>
                  <a:xfrm>
                    <a:off x="4350866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05" name="Group 104">
                  <a:extLst>
                    <a:ext uri="{FF2B5EF4-FFF2-40B4-BE49-F238E27FC236}">
                      <a16:creationId xmlns:a16="http://schemas.microsoft.com/office/drawing/2014/main" id="{4986113A-F233-4961-A7FC-78898FBACC00}"/>
                    </a:ext>
                  </a:extLst>
                </p:cNvPr>
                <p:cNvGrpSpPr/>
                <p:nvPr/>
              </p:nvGrpSpPr>
              <p:grpSpPr>
                <a:xfrm>
                  <a:off x="2459405" y="842566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119" name="Straight Connector 118">
                    <a:extLst>
                      <a:ext uri="{FF2B5EF4-FFF2-40B4-BE49-F238E27FC236}">
                        <a16:creationId xmlns:a16="http://schemas.microsoft.com/office/drawing/2014/main" id="{07D32B5D-E69F-4DA8-BC16-E6DB159F04D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0" name="Straight Connector 119">
                    <a:extLst>
                      <a:ext uri="{FF2B5EF4-FFF2-40B4-BE49-F238E27FC236}">
                        <a16:creationId xmlns:a16="http://schemas.microsoft.com/office/drawing/2014/main" id="{5E23920A-33D8-46C5-B01F-191E602D782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1" name="Straight Connector 120">
                    <a:extLst>
                      <a:ext uri="{FF2B5EF4-FFF2-40B4-BE49-F238E27FC236}">
                        <a16:creationId xmlns:a16="http://schemas.microsoft.com/office/drawing/2014/main" id="{67D984BE-C8BD-42D7-872C-F95E62DBC2F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2" name="Straight Connector 121">
                    <a:extLst>
                      <a:ext uri="{FF2B5EF4-FFF2-40B4-BE49-F238E27FC236}">
                        <a16:creationId xmlns:a16="http://schemas.microsoft.com/office/drawing/2014/main" id="{5443B5F3-726E-4C13-974A-14AFD75DD6A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3" name="Straight Connector 122">
                    <a:extLst>
                      <a:ext uri="{FF2B5EF4-FFF2-40B4-BE49-F238E27FC236}">
                        <a16:creationId xmlns:a16="http://schemas.microsoft.com/office/drawing/2014/main" id="{AABF3707-FF34-4E23-80D5-1E8032FE688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4" name="Straight Connector 123">
                    <a:extLst>
                      <a:ext uri="{FF2B5EF4-FFF2-40B4-BE49-F238E27FC236}">
                        <a16:creationId xmlns:a16="http://schemas.microsoft.com/office/drawing/2014/main" id="{B999E2AD-6EF1-4250-8834-7146D6B32A0D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06" name="Group 105">
                  <a:extLst>
                    <a:ext uri="{FF2B5EF4-FFF2-40B4-BE49-F238E27FC236}">
                      <a16:creationId xmlns:a16="http://schemas.microsoft.com/office/drawing/2014/main" id="{EC93E3EB-CCD2-49A8-84F0-8FE3015C4DE4}"/>
                    </a:ext>
                  </a:extLst>
                </p:cNvPr>
                <p:cNvGrpSpPr/>
                <p:nvPr/>
              </p:nvGrpSpPr>
              <p:grpSpPr>
                <a:xfrm>
                  <a:off x="3652946" y="835233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113" name="Straight Connector 112">
                    <a:extLst>
                      <a:ext uri="{FF2B5EF4-FFF2-40B4-BE49-F238E27FC236}">
                        <a16:creationId xmlns:a16="http://schemas.microsoft.com/office/drawing/2014/main" id="{6A5A1571-1C2E-4923-A9BB-DF7BCE428EF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4" name="Straight Connector 113">
                    <a:extLst>
                      <a:ext uri="{FF2B5EF4-FFF2-40B4-BE49-F238E27FC236}">
                        <a16:creationId xmlns:a16="http://schemas.microsoft.com/office/drawing/2014/main" id="{1F0E7462-A8B5-400D-B9FD-7C081728F83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5" name="Straight Connector 114">
                    <a:extLst>
                      <a:ext uri="{FF2B5EF4-FFF2-40B4-BE49-F238E27FC236}">
                        <a16:creationId xmlns:a16="http://schemas.microsoft.com/office/drawing/2014/main" id="{C9FB5AA3-B85F-490C-B61B-80746AB95C8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6" name="Straight Connector 115">
                    <a:extLst>
                      <a:ext uri="{FF2B5EF4-FFF2-40B4-BE49-F238E27FC236}">
                        <a16:creationId xmlns:a16="http://schemas.microsoft.com/office/drawing/2014/main" id="{137F9FDB-98F1-489B-8A0F-5D9FFDAB21A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7" name="Straight Connector 116">
                    <a:extLst>
                      <a:ext uri="{FF2B5EF4-FFF2-40B4-BE49-F238E27FC236}">
                        <a16:creationId xmlns:a16="http://schemas.microsoft.com/office/drawing/2014/main" id="{A8C9578E-B3C7-4533-B4A1-94823C6DF54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8" name="Straight Connector 117">
                    <a:extLst>
                      <a:ext uri="{FF2B5EF4-FFF2-40B4-BE49-F238E27FC236}">
                        <a16:creationId xmlns:a16="http://schemas.microsoft.com/office/drawing/2014/main" id="{2CB7FABF-1986-4B8C-AEF9-078098FBE4E7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07" name="Group 106">
                  <a:extLst>
                    <a:ext uri="{FF2B5EF4-FFF2-40B4-BE49-F238E27FC236}">
                      <a16:creationId xmlns:a16="http://schemas.microsoft.com/office/drawing/2014/main" id="{389B18BF-6E80-444C-840F-4AAE308138C3}"/>
                    </a:ext>
                  </a:extLst>
                </p:cNvPr>
                <p:cNvGrpSpPr/>
                <p:nvPr/>
              </p:nvGrpSpPr>
              <p:grpSpPr>
                <a:xfrm flipH="1">
                  <a:off x="65055" y="835233"/>
                  <a:ext cx="807076" cy="542156"/>
                  <a:chOff x="3354770" y="1419726"/>
                  <a:chExt cx="807076" cy="542156"/>
                </a:xfrm>
              </p:grpSpPr>
              <p:cxnSp>
                <p:nvCxnSpPr>
                  <p:cNvPr id="108" name="Straight Connector 107">
                    <a:extLst>
                      <a:ext uri="{FF2B5EF4-FFF2-40B4-BE49-F238E27FC236}">
                        <a16:creationId xmlns:a16="http://schemas.microsoft.com/office/drawing/2014/main" id="{1B89A011-C925-48D4-AD93-9C2AC3B56D5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9" name="Straight Connector 108">
                    <a:extLst>
                      <a:ext uri="{FF2B5EF4-FFF2-40B4-BE49-F238E27FC236}">
                        <a16:creationId xmlns:a16="http://schemas.microsoft.com/office/drawing/2014/main" id="{4C379B8C-ABE3-4B22-90BE-D365379A155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0" name="Straight Connector 109">
                    <a:extLst>
                      <a:ext uri="{FF2B5EF4-FFF2-40B4-BE49-F238E27FC236}">
                        <a16:creationId xmlns:a16="http://schemas.microsoft.com/office/drawing/2014/main" id="{24430E0A-C3E6-4D7D-8FDA-2FBDDEFC2E0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1" name="Straight Connector 110">
                    <a:extLst>
                      <a:ext uri="{FF2B5EF4-FFF2-40B4-BE49-F238E27FC236}">
                        <a16:creationId xmlns:a16="http://schemas.microsoft.com/office/drawing/2014/main" id="{B8E23B63-B79F-47E1-A442-00A286188B2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" name="Straight Connector 111">
                    <a:extLst>
                      <a:ext uri="{FF2B5EF4-FFF2-40B4-BE49-F238E27FC236}">
                        <a16:creationId xmlns:a16="http://schemas.microsoft.com/office/drawing/2014/main" id="{BFDABF60-EDAF-4533-BC75-E6AFFA50932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75" name="Group 74">
                <a:extLst>
                  <a:ext uri="{FF2B5EF4-FFF2-40B4-BE49-F238E27FC236}">
                    <a16:creationId xmlns:a16="http://schemas.microsoft.com/office/drawing/2014/main" id="{A9B352E4-270E-4F68-B998-312D328A4ED5}"/>
                  </a:ext>
                </a:extLst>
              </p:cNvPr>
              <p:cNvGrpSpPr/>
              <p:nvPr/>
            </p:nvGrpSpPr>
            <p:grpSpPr>
              <a:xfrm>
                <a:off x="9663094" y="842566"/>
                <a:ext cx="4583987" cy="1099349"/>
                <a:chOff x="65055" y="835233"/>
                <a:chExt cx="4583987" cy="1099349"/>
              </a:xfrm>
            </p:grpSpPr>
            <p:grpSp>
              <p:nvGrpSpPr>
                <p:cNvPr id="76" name="Group 75">
                  <a:extLst>
                    <a:ext uri="{FF2B5EF4-FFF2-40B4-BE49-F238E27FC236}">
                      <a16:creationId xmlns:a16="http://schemas.microsoft.com/office/drawing/2014/main" id="{1FA24E01-AEA7-456D-97CF-8539AFD41447}"/>
                    </a:ext>
                  </a:extLst>
                </p:cNvPr>
                <p:cNvGrpSpPr/>
                <p:nvPr/>
              </p:nvGrpSpPr>
              <p:grpSpPr>
                <a:xfrm>
                  <a:off x="1055981" y="845134"/>
                  <a:ext cx="1197865" cy="1089448"/>
                  <a:chOff x="3153001" y="1419726"/>
                  <a:chExt cx="1197865" cy="1089448"/>
                </a:xfrm>
              </p:grpSpPr>
              <p:cxnSp>
                <p:nvCxnSpPr>
                  <p:cNvPr id="97" name="Straight Connector 96">
                    <a:extLst>
                      <a:ext uri="{FF2B5EF4-FFF2-40B4-BE49-F238E27FC236}">
                        <a16:creationId xmlns:a16="http://schemas.microsoft.com/office/drawing/2014/main" id="{779962D9-1081-42CF-848D-D3671913C072}"/>
                      </a:ext>
                    </a:extLst>
                  </p:cNvPr>
                  <p:cNvCxnSpPr/>
                  <p:nvPr/>
                </p:nvCxnSpPr>
                <p:spPr>
                  <a:xfrm>
                    <a:off x="3153001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8" name="Straight Connector 97">
                    <a:extLst>
                      <a:ext uri="{FF2B5EF4-FFF2-40B4-BE49-F238E27FC236}">
                        <a16:creationId xmlns:a16="http://schemas.microsoft.com/office/drawing/2014/main" id="{0CF59A3B-0765-424C-A928-DFBEEE9BD14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9" name="Straight Connector 98">
                    <a:extLst>
                      <a:ext uri="{FF2B5EF4-FFF2-40B4-BE49-F238E27FC236}">
                        <a16:creationId xmlns:a16="http://schemas.microsoft.com/office/drawing/2014/main" id="{C0FF5642-FE6C-40E1-B848-8AC2ADD0407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0" name="Straight Connector 99">
                    <a:extLst>
                      <a:ext uri="{FF2B5EF4-FFF2-40B4-BE49-F238E27FC236}">
                        <a16:creationId xmlns:a16="http://schemas.microsoft.com/office/drawing/2014/main" id="{017CC4E7-7E37-494A-A7D2-890DF210CF0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1" name="Straight Connector 100">
                    <a:extLst>
                      <a:ext uri="{FF2B5EF4-FFF2-40B4-BE49-F238E27FC236}">
                        <a16:creationId xmlns:a16="http://schemas.microsoft.com/office/drawing/2014/main" id="{B7A27397-4A0B-4561-9E31-1053AD81878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2" name="Straight Connector 101">
                    <a:extLst>
                      <a:ext uri="{FF2B5EF4-FFF2-40B4-BE49-F238E27FC236}">
                        <a16:creationId xmlns:a16="http://schemas.microsoft.com/office/drawing/2014/main" id="{B086B92C-83D3-4EA9-8E32-E7E40128CF1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3" name="Straight Connector 102">
                    <a:extLst>
                      <a:ext uri="{FF2B5EF4-FFF2-40B4-BE49-F238E27FC236}">
                        <a16:creationId xmlns:a16="http://schemas.microsoft.com/office/drawing/2014/main" id="{817F5AF4-121C-4869-BC09-AF0FEF8C9CBD}"/>
                      </a:ext>
                    </a:extLst>
                  </p:cNvPr>
                  <p:cNvCxnSpPr/>
                  <p:nvPr/>
                </p:nvCxnSpPr>
                <p:spPr>
                  <a:xfrm>
                    <a:off x="4350866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7" name="Group 76">
                  <a:extLst>
                    <a:ext uri="{FF2B5EF4-FFF2-40B4-BE49-F238E27FC236}">
                      <a16:creationId xmlns:a16="http://schemas.microsoft.com/office/drawing/2014/main" id="{9978A432-8AD6-4FC5-A510-BB342E86E94D}"/>
                    </a:ext>
                  </a:extLst>
                </p:cNvPr>
                <p:cNvGrpSpPr/>
                <p:nvPr/>
              </p:nvGrpSpPr>
              <p:grpSpPr>
                <a:xfrm>
                  <a:off x="2459405" y="842566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91" name="Straight Connector 90">
                    <a:extLst>
                      <a:ext uri="{FF2B5EF4-FFF2-40B4-BE49-F238E27FC236}">
                        <a16:creationId xmlns:a16="http://schemas.microsoft.com/office/drawing/2014/main" id="{CDD82AAE-882A-483A-B812-D7675D78122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2" name="Straight Connector 91">
                    <a:extLst>
                      <a:ext uri="{FF2B5EF4-FFF2-40B4-BE49-F238E27FC236}">
                        <a16:creationId xmlns:a16="http://schemas.microsoft.com/office/drawing/2014/main" id="{0477FF89-86EC-491D-B1BD-E83EB8E1F1D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3" name="Straight Connector 92">
                    <a:extLst>
                      <a:ext uri="{FF2B5EF4-FFF2-40B4-BE49-F238E27FC236}">
                        <a16:creationId xmlns:a16="http://schemas.microsoft.com/office/drawing/2014/main" id="{75B45903-435D-40DC-B07A-E5DB1A819C3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4" name="Straight Connector 93">
                    <a:extLst>
                      <a:ext uri="{FF2B5EF4-FFF2-40B4-BE49-F238E27FC236}">
                        <a16:creationId xmlns:a16="http://schemas.microsoft.com/office/drawing/2014/main" id="{B96DC2FC-5394-4311-813B-BED3DCB90E4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5" name="Straight Connector 94">
                    <a:extLst>
                      <a:ext uri="{FF2B5EF4-FFF2-40B4-BE49-F238E27FC236}">
                        <a16:creationId xmlns:a16="http://schemas.microsoft.com/office/drawing/2014/main" id="{E82A1D97-67FD-4844-A9E1-2F071F207AF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6" name="Straight Connector 95">
                    <a:extLst>
                      <a:ext uri="{FF2B5EF4-FFF2-40B4-BE49-F238E27FC236}">
                        <a16:creationId xmlns:a16="http://schemas.microsoft.com/office/drawing/2014/main" id="{23870A25-5B31-41F6-B1F9-CDEC7D0F386D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8" name="Group 77">
                  <a:extLst>
                    <a:ext uri="{FF2B5EF4-FFF2-40B4-BE49-F238E27FC236}">
                      <a16:creationId xmlns:a16="http://schemas.microsoft.com/office/drawing/2014/main" id="{E31887D7-89EC-4C9F-BCC5-89F583C1D647}"/>
                    </a:ext>
                  </a:extLst>
                </p:cNvPr>
                <p:cNvGrpSpPr/>
                <p:nvPr/>
              </p:nvGrpSpPr>
              <p:grpSpPr>
                <a:xfrm>
                  <a:off x="3652946" y="835233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85" name="Straight Connector 84">
                    <a:extLst>
                      <a:ext uri="{FF2B5EF4-FFF2-40B4-BE49-F238E27FC236}">
                        <a16:creationId xmlns:a16="http://schemas.microsoft.com/office/drawing/2014/main" id="{A16C9E34-1198-49E7-87DE-FA0A877D1FF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6" name="Straight Connector 85">
                    <a:extLst>
                      <a:ext uri="{FF2B5EF4-FFF2-40B4-BE49-F238E27FC236}">
                        <a16:creationId xmlns:a16="http://schemas.microsoft.com/office/drawing/2014/main" id="{B04810D1-7CD5-4C76-9A38-8CFA7A78FE5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7" name="Straight Connector 86">
                    <a:extLst>
                      <a:ext uri="{FF2B5EF4-FFF2-40B4-BE49-F238E27FC236}">
                        <a16:creationId xmlns:a16="http://schemas.microsoft.com/office/drawing/2014/main" id="{F1565B0C-323F-46DE-8F51-8BF227C5900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8" name="Straight Connector 87">
                    <a:extLst>
                      <a:ext uri="{FF2B5EF4-FFF2-40B4-BE49-F238E27FC236}">
                        <a16:creationId xmlns:a16="http://schemas.microsoft.com/office/drawing/2014/main" id="{EADAE026-1013-44C9-93EB-FB2550A052C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9" name="Straight Connector 88">
                    <a:extLst>
                      <a:ext uri="{FF2B5EF4-FFF2-40B4-BE49-F238E27FC236}">
                        <a16:creationId xmlns:a16="http://schemas.microsoft.com/office/drawing/2014/main" id="{DF7510F8-63D8-4C96-9579-B17EBCB3544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0" name="Straight Connector 89">
                    <a:extLst>
                      <a:ext uri="{FF2B5EF4-FFF2-40B4-BE49-F238E27FC236}">
                        <a16:creationId xmlns:a16="http://schemas.microsoft.com/office/drawing/2014/main" id="{BE1A3F55-C037-46E3-B49E-00231076D54C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9" name="Group 78">
                  <a:extLst>
                    <a:ext uri="{FF2B5EF4-FFF2-40B4-BE49-F238E27FC236}">
                      <a16:creationId xmlns:a16="http://schemas.microsoft.com/office/drawing/2014/main" id="{70DB3938-31A5-45AF-AC4C-81F0A8E0D881}"/>
                    </a:ext>
                  </a:extLst>
                </p:cNvPr>
                <p:cNvGrpSpPr/>
                <p:nvPr/>
              </p:nvGrpSpPr>
              <p:grpSpPr>
                <a:xfrm flipH="1">
                  <a:off x="65055" y="835233"/>
                  <a:ext cx="807076" cy="542156"/>
                  <a:chOff x="3354770" y="1419726"/>
                  <a:chExt cx="807076" cy="542156"/>
                </a:xfrm>
              </p:grpSpPr>
              <p:cxnSp>
                <p:nvCxnSpPr>
                  <p:cNvPr id="80" name="Straight Connector 79">
                    <a:extLst>
                      <a:ext uri="{FF2B5EF4-FFF2-40B4-BE49-F238E27FC236}">
                        <a16:creationId xmlns:a16="http://schemas.microsoft.com/office/drawing/2014/main" id="{80C49ABE-CB2D-4AAF-9031-C3E86A92F54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1" name="Straight Connector 80">
                    <a:extLst>
                      <a:ext uri="{FF2B5EF4-FFF2-40B4-BE49-F238E27FC236}">
                        <a16:creationId xmlns:a16="http://schemas.microsoft.com/office/drawing/2014/main" id="{B92F5821-09CC-4438-83CB-C607C4C1EE5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2" name="Straight Connector 81">
                    <a:extLst>
                      <a:ext uri="{FF2B5EF4-FFF2-40B4-BE49-F238E27FC236}">
                        <a16:creationId xmlns:a16="http://schemas.microsoft.com/office/drawing/2014/main" id="{78763D5E-119A-4E43-B1B7-FCCB89A5E79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3" name="Straight Connector 82">
                    <a:extLst>
                      <a:ext uri="{FF2B5EF4-FFF2-40B4-BE49-F238E27FC236}">
                        <a16:creationId xmlns:a16="http://schemas.microsoft.com/office/drawing/2014/main" id="{C12649C3-203B-42D2-A346-F786203C86E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4" name="Straight Connector 83">
                    <a:extLst>
                      <a:ext uri="{FF2B5EF4-FFF2-40B4-BE49-F238E27FC236}">
                        <a16:creationId xmlns:a16="http://schemas.microsoft.com/office/drawing/2014/main" id="{014E7206-CC7D-4403-8C65-2DF2BB78E86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</p:grpSp>
      <p:cxnSp>
        <p:nvCxnSpPr>
          <p:cNvPr id="341" name="Straight Connector 340">
            <a:extLst>
              <a:ext uri="{FF2B5EF4-FFF2-40B4-BE49-F238E27FC236}">
                <a16:creationId xmlns:a16="http://schemas.microsoft.com/office/drawing/2014/main" id="{EB91596F-88A9-445A-81A4-AAF806C62A7C}"/>
              </a:ext>
            </a:extLst>
          </p:cNvPr>
          <p:cNvCxnSpPr>
            <a:cxnSpLocks/>
          </p:cNvCxnSpPr>
          <p:nvPr/>
        </p:nvCxnSpPr>
        <p:spPr>
          <a:xfrm>
            <a:off x="10966264" y="3703899"/>
            <a:ext cx="1283540" cy="743"/>
          </a:xfrm>
          <a:prstGeom prst="line">
            <a:avLst/>
          </a:prstGeom>
          <a:ln w="31750">
            <a:solidFill>
              <a:srgbClr val="BDD7EE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2" name="Group 341">
            <a:extLst>
              <a:ext uri="{FF2B5EF4-FFF2-40B4-BE49-F238E27FC236}">
                <a16:creationId xmlns:a16="http://schemas.microsoft.com/office/drawing/2014/main" id="{67209B90-CCB2-45F8-A39B-B656EE4BBB11}"/>
              </a:ext>
            </a:extLst>
          </p:cNvPr>
          <p:cNvGrpSpPr/>
          <p:nvPr/>
        </p:nvGrpSpPr>
        <p:grpSpPr>
          <a:xfrm flipH="1">
            <a:off x="6458730" y="6041113"/>
            <a:ext cx="5588294" cy="474304"/>
            <a:chOff x="396540" y="859316"/>
            <a:chExt cx="5588294" cy="474304"/>
          </a:xfrm>
          <a:effectLst>
            <a:glow rad="50800">
              <a:srgbClr val="00B0F0">
                <a:alpha val="27000"/>
              </a:srgbClr>
            </a:glow>
          </a:effectLst>
        </p:grpSpPr>
        <p:cxnSp>
          <p:nvCxnSpPr>
            <p:cNvPr id="343" name="Straight Connector 342">
              <a:extLst>
                <a:ext uri="{FF2B5EF4-FFF2-40B4-BE49-F238E27FC236}">
                  <a16:creationId xmlns:a16="http://schemas.microsoft.com/office/drawing/2014/main" id="{EC4F1A18-064B-4A1E-A37A-D6406C3F977E}"/>
                </a:ext>
              </a:extLst>
            </p:cNvPr>
            <p:cNvCxnSpPr/>
            <p:nvPr/>
          </p:nvCxnSpPr>
          <p:spPr>
            <a:xfrm>
              <a:off x="396540" y="861141"/>
              <a:ext cx="1641514" cy="0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Connector 343">
              <a:extLst>
                <a:ext uri="{FF2B5EF4-FFF2-40B4-BE49-F238E27FC236}">
                  <a16:creationId xmlns:a16="http://schemas.microsoft.com/office/drawing/2014/main" id="{46EE92E0-976A-45F6-AB8B-666E61DA1E83}"/>
                </a:ext>
              </a:extLst>
            </p:cNvPr>
            <p:cNvCxnSpPr>
              <a:cxnSpLocks/>
            </p:cNvCxnSpPr>
            <p:nvPr/>
          </p:nvCxnSpPr>
          <p:spPr>
            <a:xfrm>
              <a:off x="2585044" y="1286166"/>
              <a:ext cx="2501156" cy="0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Connector 344">
              <a:extLst>
                <a:ext uri="{FF2B5EF4-FFF2-40B4-BE49-F238E27FC236}">
                  <a16:creationId xmlns:a16="http://schemas.microsoft.com/office/drawing/2014/main" id="{78911604-BF5D-4B95-9419-1D742AF29D0B}"/>
                </a:ext>
              </a:extLst>
            </p:cNvPr>
            <p:cNvCxnSpPr>
              <a:cxnSpLocks/>
            </p:cNvCxnSpPr>
            <p:nvPr/>
          </p:nvCxnSpPr>
          <p:spPr>
            <a:xfrm>
              <a:off x="2027104" y="859316"/>
              <a:ext cx="567065" cy="428675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6" name="Oval 345">
              <a:extLst>
                <a:ext uri="{FF2B5EF4-FFF2-40B4-BE49-F238E27FC236}">
                  <a16:creationId xmlns:a16="http://schemas.microsoft.com/office/drawing/2014/main" id="{600CE91C-5407-418F-9401-9C39ECC117DB}"/>
                </a:ext>
              </a:extLst>
            </p:cNvPr>
            <p:cNvSpPr/>
            <p:nvPr/>
          </p:nvSpPr>
          <p:spPr>
            <a:xfrm flipV="1">
              <a:off x="5091675" y="1238712"/>
              <a:ext cx="94908" cy="94908"/>
            </a:xfrm>
            <a:prstGeom prst="ellipse">
              <a:avLst/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347" name="Straight Connector 346">
              <a:extLst>
                <a:ext uri="{FF2B5EF4-FFF2-40B4-BE49-F238E27FC236}">
                  <a16:creationId xmlns:a16="http://schemas.microsoft.com/office/drawing/2014/main" id="{1F21D1B2-0BE4-4C8F-A9AD-EFDC51015EBF}"/>
                </a:ext>
              </a:extLst>
            </p:cNvPr>
            <p:cNvCxnSpPr>
              <a:cxnSpLocks/>
            </p:cNvCxnSpPr>
            <p:nvPr/>
          </p:nvCxnSpPr>
          <p:spPr>
            <a:xfrm>
              <a:off x="5186583" y="1290248"/>
              <a:ext cx="798251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48" name="Straight Connector 347">
            <a:extLst>
              <a:ext uri="{FF2B5EF4-FFF2-40B4-BE49-F238E27FC236}">
                <a16:creationId xmlns:a16="http://schemas.microsoft.com/office/drawing/2014/main" id="{7BFA0110-0662-4413-82AA-4EF7162D648A}"/>
              </a:ext>
            </a:extLst>
          </p:cNvPr>
          <p:cNvCxnSpPr>
            <a:cxnSpLocks/>
          </p:cNvCxnSpPr>
          <p:nvPr/>
        </p:nvCxnSpPr>
        <p:spPr>
          <a:xfrm flipH="1">
            <a:off x="7780015" y="6581091"/>
            <a:ext cx="981559" cy="0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glow rad="50800">
              <a:srgbClr val="00B0F0">
                <a:alpha val="27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9" name="Straight Connector 348">
            <a:extLst>
              <a:ext uri="{FF2B5EF4-FFF2-40B4-BE49-F238E27FC236}">
                <a16:creationId xmlns:a16="http://schemas.microsoft.com/office/drawing/2014/main" id="{B15FF328-DCAB-4A7B-AA38-5235CFA85CDD}"/>
              </a:ext>
            </a:extLst>
          </p:cNvPr>
          <p:cNvCxnSpPr>
            <a:cxnSpLocks/>
          </p:cNvCxnSpPr>
          <p:nvPr/>
        </p:nvCxnSpPr>
        <p:spPr>
          <a:xfrm flipH="1">
            <a:off x="7425130" y="6373363"/>
            <a:ext cx="1347520" cy="0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glow rad="50800">
              <a:srgbClr val="00B0F0">
                <a:alpha val="27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0" name="Group 349">
            <a:extLst>
              <a:ext uri="{FF2B5EF4-FFF2-40B4-BE49-F238E27FC236}">
                <a16:creationId xmlns:a16="http://schemas.microsoft.com/office/drawing/2014/main" id="{860883FE-87C4-4D1C-ACF2-DEDF0328D9AE}"/>
              </a:ext>
            </a:extLst>
          </p:cNvPr>
          <p:cNvGrpSpPr/>
          <p:nvPr/>
        </p:nvGrpSpPr>
        <p:grpSpPr>
          <a:xfrm flipH="1">
            <a:off x="9479850" y="6360675"/>
            <a:ext cx="702507" cy="215359"/>
            <a:chOff x="2261207" y="1178878"/>
            <a:chExt cx="702507" cy="215359"/>
          </a:xfrm>
          <a:effectLst>
            <a:glow rad="50800">
              <a:srgbClr val="00B0F0">
                <a:alpha val="27000"/>
              </a:srgbClr>
            </a:glow>
          </a:effectLst>
        </p:grpSpPr>
        <p:cxnSp>
          <p:nvCxnSpPr>
            <p:cNvPr id="351" name="Straight Connector 350">
              <a:extLst>
                <a:ext uri="{FF2B5EF4-FFF2-40B4-BE49-F238E27FC236}">
                  <a16:creationId xmlns:a16="http://schemas.microsoft.com/office/drawing/2014/main" id="{56FD1A32-B705-40AC-B431-A10E1DAC9DD4}"/>
                </a:ext>
              </a:extLst>
            </p:cNvPr>
            <p:cNvCxnSpPr>
              <a:cxnSpLocks/>
            </p:cNvCxnSpPr>
            <p:nvPr/>
          </p:nvCxnSpPr>
          <p:spPr>
            <a:xfrm>
              <a:off x="2546091" y="1390349"/>
              <a:ext cx="417623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Straight Connector 351">
              <a:extLst>
                <a:ext uri="{FF2B5EF4-FFF2-40B4-BE49-F238E27FC236}">
                  <a16:creationId xmlns:a16="http://schemas.microsoft.com/office/drawing/2014/main" id="{407261E5-46C5-4777-A322-839DAF8B1267}"/>
                </a:ext>
              </a:extLst>
            </p:cNvPr>
            <p:cNvCxnSpPr>
              <a:cxnSpLocks/>
            </p:cNvCxnSpPr>
            <p:nvPr/>
          </p:nvCxnSpPr>
          <p:spPr>
            <a:xfrm>
              <a:off x="2261207" y="1178878"/>
              <a:ext cx="284884" cy="215359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3" name="Group 352">
            <a:extLst>
              <a:ext uri="{FF2B5EF4-FFF2-40B4-BE49-F238E27FC236}">
                <a16:creationId xmlns:a16="http://schemas.microsoft.com/office/drawing/2014/main" id="{F0048D84-5C58-4B7D-A4FB-81658CF688FA}"/>
              </a:ext>
            </a:extLst>
          </p:cNvPr>
          <p:cNvGrpSpPr/>
          <p:nvPr/>
        </p:nvGrpSpPr>
        <p:grpSpPr>
          <a:xfrm>
            <a:off x="218201" y="6013788"/>
            <a:ext cx="4336374" cy="428675"/>
            <a:chOff x="218201" y="6013788"/>
            <a:chExt cx="4336374" cy="428675"/>
          </a:xfrm>
        </p:grpSpPr>
        <p:cxnSp>
          <p:nvCxnSpPr>
            <p:cNvPr id="354" name="Straight Connector 353">
              <a:extLst>
                <a:ext uri="{FF2B5EF4-FFF2-40B4-BE49-F238E27FC236}">
                  <a16:creationId xmlns:a16="http://schemas.microsoft.com/office/drawing/2014/main" id="{F979F349-03F5-4DC9-8506-50D24F04009A}"/>
                </a:ext>
              </a:extLst>
            </p:cNvPr>
            <p:cNvCxnSpPr/>
            <p:nvPr/>
          </p:nvCxnSpPr>
          <p:spPr>
            <a:xfrm>
              <a:off x="218201" y="6015613"/>
              <a:ext cx="1641514" cy="0"/>
            </a:xfrm>
            <a:prstGeom prst="line">
              <a:avLst/>
            </a:prstGeom>
            <a:ln w="25400">
              <a:solidFill>
                <a:schemeClr val="bg1"/>
              </a:solidFill>
            </a:ln>
            <a:effectLst>
              <a:glow rad="50800">
                <a:srgbClr val="00B0F0">
                  <a:alpha val="27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Connector 354">
              <a:extLst>
                <a:ext uri="{FF2B5EF4-FFF2-40B4-BE49-F238E27FC236}">
                  <a16:creationId xmlns:a16="http://schemas.microsoft.com/office/drawing/2014/main" id="{1C0AC1DB-292D-48BD-B14C-06A7E7ADDEE7}"/>
                </a:ext>
              </a:extLst>
            </p:cNvPr>
            <p:cNvCxnSpPr>
              <a:cxnSpLocks/>
            </p:cNvCxnSpPr>
            <p:nvPr/>
          </p:nvCxnSpPr>
          <p:spPr>
            <a:xfrm>
              <a:off x="2406705" y="6440638"/>
              <a:ext cx="2147870" cy="0"/>
            </a:xfrm>
            <a:prstGeom prst="line">
              <a:avLst/>
            </a:prstGeom>
            <a:ln w="25400">
              <a:solidFill>
                <a:schemeClr val="bg1"/>
              </a:solidFill>
            </a:ln>
            <a:effectLst>
              <a:glow rad="50800">
                <a:srgbClr val="00B0F0">
                  <a:alpha val="27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Straight Connector 355">
              <a:extLst>
                <a:ext uri="{FF2B5EF4-FFF2-40B4-BE49-F238E27FC236}">
                  <a16:creationId xmlns:a16="http://schemas.microsoft.com/office/drawing/2014/main" id="{F70D9E7E-EA88-4F0D-A04B-A0237DF6F4BF}"/>
                </a:ext>
              </a:extLst>
            </p:cNvPr>
            <p:cNvCxnSpPr>
              <a:cxnSpLocks/>
            </p:cNvCxnSpPr>
            <p:nvPr/>
          </p:nvCxnSpPr>
          <p:spPr>
            <a:xfrm>
              <a:off x="1848765" y="6013788"/>
              <a:ext cx="567065" cy="428675"/>
            </a:xfrm>
            <a:prstGeom prst="line">
              <a:avLst/>
            </a:prstGeom>
            <a:ln w="25400">
              <a:solidFill>
                <a:schemeClr val="bg1"/>
              </a:solidFill>
            </a:ln>
            <a:effectLst>
              <a:glow rad="50800">
                <a:srgbClr val="00B0F0">
                  <a:alpha val="27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7" name="Oval 356">
            <a:extLst>
              <a:ext uri="{FF2B5EF4-FFF2-40B4-BE49-F238E27FC236}">
                <a16:creationId xmlns:a16="http://schemas.microsoft.com/office/drawing/2014/main" id="{30C2E0BB-31E5-4975-91BD-E1B969EFF3B5}"/>
              </a:ext>
            </a:extLst>
          </p:cNvPr>
          <p:cNvSpPr/>
          <p:nvPr/>
        </p:nvSpPr>
        <p:spPr>
          <a:xfrm flipV="1">
            <a:off x="6057834" y="6382908"/>
            <a:ext cx="149557" cy="149557"/>
          </a:xfrm>
          <a:prstGeom prst="ellipse">
            <a:avLst/>
          </a:prstGeom>
          <a:noFill/>
          <a:ln w="19050">
            <a:solidFill>
              <a:schemeClr val="bg1"/>
            </a:solidFill>
          </a:ln>
          <a:effectLst>
            <a:glow rad="50800">
              <a:srgbClr val="00B0F0">
                <a:alpha val="27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58" name="Straight Connector 357">
            <a:extLst>
              <a:ext uri="{FF2B5EF4-FFF2-40B4-BE49-F238E27FC236}">
                <a16:creationId xmlns:a16="http://schemas.microsoft.com/office/drawing/2014/main" id="{4618DC54-C688-475F-9E55-9F17CF517A70}"/>
              </a:ext>
            </a:extLst>
          </p:cNvPr>
          <p:cNvCxnSpPr>
            <a:cxnSpLocks/>
          </p:cNvCxnSpPr>
          <p:nvPr/>
        </p:nvCxnSpPr>
        <p:spPr>
          <a:xfrm>
            <a:off x="3024646" y="6544821"/>
            <a:ext cx="1347520" cy="0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glow rad="50800">
              <a:srgbClr val="00B0F0">
                <a:alpha val="27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9" name="Straight Connector 358">
            <a:extLst>
              <a:ext uri="{FF2B5EF4-FFF2-40B4-BE49-F238E27FC236}">
                <a16:creationId xmlns:a16="http://schemas.microsoft.com/office/drawing/2014/main" id="{DF15C703-547D-42EF-8F67-0C8C4187066D}"/>
              </a:ext>
            </a:extLst>
          </p:cNvPr>
          <p:cNvCxnSpPr>
            <a:cxnSpLocks/>
          </p:cNvCxnSpPr>
          <p:nvPr/>
        </p:nvCxnSpPr>
        <p:spPr>
          <a:xfrm>
            <a:off x="2619053" y="6270076"/>
            <a:ext cx="1347520" cy="0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glow rad="50800">
              <a:srgbClr val="00B0F0">
                <a:alpha val="27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0" name="Group 359">
            <a:extLst>
              <a:ext uri="{FF2B5EF4-FFF2-40B4-BE49-F238E27FC236}">
                <a16:creationId xmlns:a16="http://schemas.microsoft.com/office/drawing/2014/main" id="{FA0F4CD0-A0A1-4E1F-890A-E1372EC80245}"/>
              </a:ext>
            </a:extLst>
          </p:cNvPr>
          <p:cNvGrpSpPr/>
          <p:nvPr/>
        </p:nvGrpSpPr>
        <p:grpSpPr>
          <a:xfrm>
            <a:off x="2077919" y="6333350"/>
            <a:ext cx="690046" cy="215359"/>
            <a:chOff x="2273668" y="1178878"/>
            <a:chExt cx="690046" cy="215359"/>
          </a:xfrm>
          <a:effectLst>
            <a:glow rad="50800">
              <a:srgbClr val="00B0F0">
                <a:alpha val="27000"/>
              </a:srgbClr>
            </a:glow>
          </a:effectLst>
        </p:grpSpPr>
        <p:cxnSp>
          <p:nvCxnSpPr>
            <p:cNvPr id="361" name="Straight Connector 360">
              <a:extLst>
                <a:ext uri="{FF2B5EF4-FFF2-40B4-BE49-F238E27FC236}">
                  <a16:creationId xmlns:a16="http://schemas.microsoft.com/office/drawing/2014/main" id="{BE1BBD4F-3881-4689-81F6-9D81953249EB}"/>
                </a:ext>
              </a:extLst>
            </p:cNvPr>
            <p:cNvCxnSpPr>
              <a:cxnSpLocks/>
            </p:cNvCxnSpPr>
            <p:nvPr/>
          </p:nvCxnSpPr>
          <p:spPr>
            <a:xfrm>
              <a:off x="2546091" y="1390349"/>
              <a:ext cx="417623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2" name="Straight Connector 361">
              <a:extLst>
                <a:ext uri="{FF2B5EF4-FFF2-40B4-BE49-F238E27FC236}">
                  <a16:creationId xmlns:a16="http://schemas.microsoft.com/office/drawing/2014/main" id="{952A046E-2C00-4296-B3C3-91943F10B56E}"/>
                </a:ext>
              </a:extLst>
            </p:cNvPr>
            <p:cNvCxnSpPr>
              <a:cxnSpLocks/>
            </p:cNvCxnSpPr>
            <p:nvPr/>
          </p:nvCxnSpPr>
          <p:spPr>
            <a:xfrm>
              <a:off x="2273668" y="1178878"/>
              <a:ext cx="284884" cy="215359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3" name="Oval 362">
            <a:extLst>
              <a:ext uri="{FF2B5EF4-FFF2-40B4-BE49-F238E27FC236}">
                <a16:creationId xmlns:a16="http://schemas.microsoft.com/office/drawing/2014/main" id="{C1730245-8E3F-4B2F-93ED-883A982AED06}"/>
              </a:ext>
            </a:extLst>
          </p:cNvPr>
          <p:cNvSpPr/>
          <p:nvPr/>
        </p:nvSpPr>
        <p:spPr>
          <a:xfrm flipV="1">
            <a:off x="5666998" y="6382908"/>
            <a:ext cx="149557" cy="149557"/>
          </a:xfrm>
          <a:prstGeom prst="ellipse">
            <a:avLst/>
          </a:prstGeom>
          <a:noFill/>
          <a:ln w="19050">
            <a:solidFill>
              <a:schemeClr val="bg1"/>
            </a:solidFill>
          </a:ln>
          <a:effectLst>
            <a:glow rad="50800">
              <a:srgbClr val="00B0F0">
                <a:alpha val="27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4" name="Oval 363">
            <a:extLst>
              <a:ext uri="{FF2B5EF4-FFF2-40B4-BE49-F238E27FC236}">
                <a16:creationId xmlns:a16="http://schemas.microsoft.com/office/drawing/2014/main" id="{3781B8A2-6C60-40B8-9EA9-394829CEF4C3}"/>
              </a:ext>
            </a:extLst>
          </p:cNvPr>
          <p:cNvSpPr/>
          <p:nvPr/>
        </p:nvSpPr>
        <p:spPr>
          <a:xfrm flipV="1">
            <a:off x="5276162" y="6382907"/>
            <a:ext cx="149557" cy="149557"/>
          </a:xfrm>
          <a:prstGeom prst="ellipse">
            <a:avLst/>
          </a:prstGeom>
          <a:noFill/>
          <a:ln w="19050">
            <a:solidFill>
              <a:schemeClr val="bg1"/>
            </a:solidFill>
          </a:ln>
          <a:effectLst>
            <a:glow rad="50800">
              <a:srgbClr val="00B0F0">
                <a:alpha val="27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5" name="Oval 364">
            <a:extLst>
              <a:ext uri="{FF2B5EF4-FFF2-40B4-BE49-F238E27FC236}">
                <a16:creationId xmlns:a16="http://schemas.microsoft.com/office/drawing/2014/main" id="{AFCBB6F4-3C01-490A-883E-1B7A120F40B3}"/>
              </a:ext>
            </a:extLst>
          </p:cNvPr>
          <p:cNvSpPr/>
          <p:nvPr/>
        </p:nvSpPr>
        <p:spPr>
          <a:xfrm flipV="1">
            <a:off x="4897364" y="6382906"/>
            <a:ext cx="149557" cy="149557"/>
          </a:xfrm>
          <a:prstGeom prst="ellipse">
            <a:avLst/>
          </a:prstGeom>
          <a:noFill/>
          <a:ln w="19050">
            <a:solidFill>
              <a:schemeClr val="bg1"/>
            </a:solidFill>
          </a:ln>
          <a:effectLst>
            <a:glow rad="50800">
              <a:srgbClr val="00B0F0">
                <a:alpha val="27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6" name="TextBox 246">
            <a:extLst>
              <a:ext uri="{FF2B5EF4-FFF2-40B4-BE49-F238E27FC236}">
                <a16:creationId xmlns:a16="http://schemas.microsoft.com/office/drawing/2014/main" id="{536E8D62-7F23-418C-8622-130960300A18}"/>
              </a:ext>
            </a:extLst>
          </p:cNvPr>
          <p:cNvSpPr txBox="1"/>
          <p:nvPr/>
        </p:nvSpPr>
        <p:spPr>
          <a:xfrm>
            <a:off x="257172" y="764114"/>
            <a:ext cx="100440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>
                <a:solidFill>
                  <a:srgbClr val="FFC000"/>
                </a:solidFill>
                <a:effectLst>
                  <a:glow rad="63500">
                    <a:srgbClr val="5B9BD5">
                      <a:satMod val="175000"/>
                      <a:alpha val="40000"/>
                    </a:srgbClr>
                  </a:glow>
                </a:effectLst>
                <a:latin typeface="Oxanium" panose="02000503000000000000" pitchFamily="2" charset="2"/>
              </a:rPr>
              <a:t>CODE ARDUINO: 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dirty="0">
                <a:solidFill>
                  <a:srgbClr val="FFC000"/>
                </a:solidFill>
                <a:effectLst>
                  <a:glow rad="63500">
                    <a:srgbClr val="5B9BD5">
                      <a:satMod val="175000"/>
                      <a:alpha val="40000"/>
                    </a:srgbClr>
                  </a:glow>
                </a:effectLst>
                <a:latin typeface="Oxanium" panose="02000503000000000000" pitchFamily="2" charset="2"/>
              </a:rPr>
              <a:t>		NHẬN DỮ LIỆU TỪ RASPBERRY PI – ĐIỀU KHIỂN BĂNG TẢI VÀ PHÂN LOẠI</a:t>
            </a:r>
            <a:endParaRPr kumimoji="0" lang="en-US" sz="2000" b="1" i="0" u="none" strike="noStrike" kern="1200" cap="none" spc="0" normalizeH="0" noProof="0" dirty="0">
              <a:ln>
                <a:noFill/>
              </a:ln>
              <a:solidFill>
                <a:srgbClr val="FFC000"/>
              </a:solidFill>
              <a:effectLst>
                <a:glow rad="63500">
                  <a:srgbClr val="5B9BD5">
                    <a:satMod val="175000"/>
                    <a:alpha val="40000"/>
                  </a:srgbClr>
                </a:glow>
              </a:effectLst>
              <a:uLnTx/>
              <a:uFillTx/>
              <a:latin typeface="Oxanium" panose="02000503000000000000" pitchFamily="2" charset="2"/>
            </a:endParaRPr>
          </a:p>
        </p:txBody>
      </p:sp>
      <p:sp>
        <p:nvSpPr>
          <p:cNvPr id="2" name="Hình chữ nhật 1">
            <a:extLst>
              <a:ext uri="{FF2B5EF4-FFF2-40B4-BE49-F238E27FC236}">
                <a16:creationId xmlns:a16="http://schemas.microsoft.com/office/drawing/2014/main" id="{D1916264-57DC-9D88-BDC2-B6123AA48D0F}"/>
              </a:ext>
            </a:extLst>
          </p:cNvPr>
          <p:cNvSpPr/>
          <p:nvPr/>
        </p:nvSpPr>
        <p:spPr>
          <a:xfrm>
            <a:off x="218201" y="786516"/>
            <a:ext cx="9988145" cy="871505"/>
          </a:xfrm>
          <a:prstGeom prst="rect">
            <a:avLst/>
          </a:prstGeom>
          <a:noFill/>
          <a:ln w="571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49" name="Hộp Văn bản 248">
            <a:extLst>
              <a:ext uri="{FF2B5EF4-FFF2-40B4-BE49-F238E27FC236}">
                <a16:creationId xmlns:a16="http://schemas.microsoft.com/office/drawing/2014/main" id="{2BF9D58A-892D-B651-E23F-D08B9357670D}"/>
              </a:ext>
            </a:extLst>
          </p:cNvPr>
          <p:cNvSpPr txBox="1"/>
          <p:nvPr/>
        </p:nvSpPr>
        <p:spPr>
          <a:xfrm>
            <a:off x="495658" y="2136804"/>
            <a:ext cx="7172438" cy="646331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vi-VN" sz="1800" dirty="0" err="1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Serial</a:t>
            </a:r>
            <a:r>
              <a:rPr lang="vi-VN" sz="1800" b="1" dirty="0" err="1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.</a:t>
            </a:r>
            <a:r>
              <a:rPr lang="vi-VN" sz="1800" dirty="0" err="1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print</a:t>
            </a:r>
            <a:r>
              <a:rPr lang="vi-VN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vi-VN" sz="1800" dirty="0">
                <a:solidFill>
                  <a:srgbClr val="808080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vi-VN" sz="1800" dirty="0" err="1">
                <a:solidFill>
                  <a:srgbClr val="808080"/>
                </a:solidFill>
                <a:effectLst/>
                <a:latin typeface="Courier New" panose="02070309020205020404" pitchFamily="49" charset="0"/>
              </a:rPr>
              <a:t>You</a:t>
            </a:r>
            <a:r>
              <a:rPr lang="vi-VN" sz="1800" dirty="0">
                <a:solidFill>
                  <a:srgbClr val="80808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vi-VN" sz="1800" dirty="0" err="1">
                <a:solidFill>
                  <a:srgbClr val="808080"/>
                </a:solidFill>
                <a:effectLst/>
                <a:latin typeface="Courier New" panose="02070309020205020404" pitchFamily="49" charset="0"/>
              </a:rPr>
              <a:t>sent</a:t>
            </a:r>
            <a:r>
              <a:rPr lang="vi-VN" sz="1800" dirty="0">
                <a:solidFill>
                  <a:srgbClr val="808080"/>
                </a:solidFill>
                <a:effectLst/>
                <a:latin typeface="Courier New" panose="02070309020205020404" pitchFamily="49" charset="0"/>
              </a:rPr>
              <a:t> me: "</a:t>
            </a:r>
            <a:r>
              <a:rPr lang="vi-VN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);</a:t>
            </a:r>
            <a:r>
              <a:rPr lang="vi-VN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endParaRPr lang="en-US" sz="18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vi-VN" sz="1800" dirty="0" err="1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Serial</a:t>
            </a:r>
            <a:r>
              <a:rPr lang="vi-VN" sz="1800" b="1" dirty="0" err="1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.</a:t>
            </a:r>
            <a:r>
              <a:rPr lang="vi-VN" sz="1800" dirty="0" err="1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println</a:t>
            </a:r>
            <a:r>
              <a:rPr lang="vi-VN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vi-VN" sz="1800" dirty="0" err="1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data</a:t>
            </a:r>
            <a:r>
              <a:rPr lang="vi-VN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);</a:t>
            </a:r>
            <a:r>
              <a:rPr lang="vi-VN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endParaRPr lang="vi-VN" dirty="0"/>
          </a:p>
        </p:txBody>
      </p:sp>
      <p:sp>
        <p:nvSpPr>
          <p:cNvPr id="250" name="Hộp Văn bản 249">
            <a:extLst>
              <a:ext uri="{FF2B5EF4-FFF2-40B4-BE49-F238E27FC236}">
                <a16:creationId xmlns:a16="http://schemas.microsoft.com/office/drawing/2014/main" id="{0D9C340A-CF0D-192B-2A5C-39C790636A04}"/>
              </a:ext>
            </a:extLst>
          </p:cNvPr>
          <p:cNvSpPr txBox="1"/>
          <p:nvPr/>
        </p:nvSpPr>
        <p:spPr>
          <a:xfrm>
            <a:off x="227095" y="1752620"/>
            <a:ext cx="113374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180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//</a:t>
            </a:r>
            <a:r>
              <a:rPr lang="vi-VN" sz="180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Gửi</a:t>
            </a:r>
            <a:r>
              <a:rPr lang="vi-VN" sz="180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vi-VN" sz="180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dữ</a:t>
            </a:r>
            <a:r>
              <a:rPr lang="vi-VN" sz="180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vi-VN" sz="180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liệu</a:t>
            </a:r>
            <a:r>
              <a:rPr lang="vi-VN" sz="180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 lên </a:t>
            </a:r>
            <a:r>
              <a:rPr lang="vi-VN" sz="180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Raspberry</a:t>
            </a:r>
            <a:r>
              <a:rPr lang="vi-VN" sz="180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 sau khi </a:t>
            </a:r>
            <a:r>
              <a:rPr lang="vi-VN" sz="180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đọc</a:t>
            </a:r>
            <a:r>
              <a:rPr lang="vi-VN" sz="180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vi-VN" sz="180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được</a:t>
            </a:r>
            <a:r>
              <a:rPr lang="vi-VN" sz="180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vi-VN" sz="180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tín</a:t>
            </a:r>
            <a:r>
              <a:rPr lang="vi-VN" sz="180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vi-VN" sz="180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hiệu</a:t>
            </a:r>
            <a:r>
              <a:rPr lang="vi-VN" sz="180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vi-VN" sz="180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nhận</a:t>
            </a:r>
            <a:r>
              <a:rPr lang="vi-VN" sz="180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 </a:t>
            </a:r>
            <a:endParaRPr lang="vi-VN" dirty="0"/>
          </a:p>
        </p:txBody>
      </p:sp>
      <p:sp>
        <p:nvSpPr>
          <p:cNvPr id="253" name="Hộp Văn bản 252">
            <a:extLst>
              <a:ext uri="{FF2B5EF4-FFF2-40B4-BE49-F238E27FC236}">
                <a16:creationId xmlns:a16="http://schemas.microsoft.com/office/drawing/2014/main" id="{B2E6CFA3-1858-536E-D249-8D269264A1E7}"/>
              </a:ext>
            </a:extLst>
          </p:cNvPr>
          <p:cNvSpPr txBox="1"/>
          <p:nvPr/>
        </p:nvSpPr>
        <p:spPr>
          <a:xfrm>
            <a:off x="504444" y="3268684"/>
            <a:ext cx="7120292" cy="2585323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vi-VN" sz="1800" b="1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if</a:t>
            </a:r>
            <a:r>
              <a:rPr lang="vi-VN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vi-VN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vi-VN" sz="1800" dirty="0" err="1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data</a:t>
            </a:r>
            <a:r>
              <a:rPr lang="vi-VN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vi-VN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==</a:t>
            </a:r>
            <a:r>
              <a:rPr lang="vi-VN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vi-VN" sz="1800" dirty="0">
                <a:solidFill>
                  <a:srgbClr val="808080"/>
                </a:solidFill>
                <a:effectLst/>
                <a:latin typeface="Courier New" panose="02070309020205020404" pitchFamily="49" charset="0"/>
              </a:rPr>
              <a:t>"1"</a:t>
            </a:r>
            <a:r>
              <a:rPr lang="vi-VN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)</a:t>
            </a:r>
            <a:r>
              <a:rPr lang="vi-VN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vi-VN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{</a:t>
            </a:r>
            <a:r>
              <a:rPr lang="vi-VN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endParaRPr lang="en-US" sz="18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vi-VN" sz="1800" dirty="0" err="1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test_dc_run</a:t>
            </a:r>
            <a:r>
              <a:rPr lang="vi-VN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();</a:t>
            </a:r>
            <a:r>
              <a:rPr lang="vi-VN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endParaRPr lang="en-US" sz="18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vi-VN" sz="180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s1</a:t>
            </a:r>
            <a:r>
              <a:rPr lang="vi-VN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.</a:t>
            </a:r>
            <a:r>
              <a:rPr lang="vi-VN" sz="180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write</a:t>
            </a:r>
            <a:r>
              <a:rPr lang="vi-VN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vi-VN" sz="1800" dirty="0">
                <a:solidFill>
                  <a:srgbClr val="FF8000"/>
                </a:solidFill>
                <a:effectLst/>
                <a:latin typeface="Courier New" panose="02070309020205020404" pitchFamily="49" charset="0"/>
              </a:rPr>
              <a:t>135</a:t>
            </a:r>
            <a:r>
              <a:rPr lang="vi-VN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);</a:t>
            </a:r>
            <a:endParaRPr lang="en-US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18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	</a:t>
            </a:r>
            <a:r>
              <a:rPr lang="vi-VN" sz="180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s2</a:t>
            </a:r>
            <a:r>
              <a:rPr lang="vi-VN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.</a:t>
            </a:r>
            <a:r>
              <a:rPr lang="vi-VN" sz="180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write</a:t>
            </a:r>
            <a:r>
              <a:rPr lang="vi-VN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vi-VN" sz="1800" dirty="0">
                <a:solidFill>
                  <a:srgbClr val="FF8000"/>
                </a:solidFill>
                <a:effectLst/>
                <a:latin typeface="Courier New" panose="02070309020205020404" pitchFamily="49" charset="0"/>
              </a:rPr>
              <a:t>0</a:t>
            </a:r>
            <a:r>
              <a:rPr lang="vi-VN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);</a:t>
            </a:r>
            <a:endParaRPr lang="en-US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18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	</a:t>
            </a:r>
            <a:r>
              <a:rPr lang="vi-VN" sz="1800" dirty="0" err="1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delay</a:t>
            </a:r>
            <a:r>
              <a:rPr lang="vi-VN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vi-VN" sz="1800" dirty="0">
                <a:solidFill>
                  <a:srgbClr val="FF8000"/>
                </a:solidFill>
                <a:effectLst/>
                <a:latin typeface="Courier New" panose="02070309020205020404" pitchFamily="49" charset="0"/>
              </a:rPr>
              <a:t>4000</a:t>
            </a:r>
            <a:r>
              <a:rPr lang="vi-VN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);</a:t>
            </a:r>
            <a:r>
              <a:rPr lang="vi-VN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endParaRPr lang="en-US" sz="18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vi-VN" sz="180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s1</a:t>
            </a:r>
            <a:r>
              <a:rPr lang="vi-VN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.</a:t>
            </a:r>
            <a:r>
              <a:rPr lang="vi-VN" sz="180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write</a:t>
            </a:r>
            <a:r>
              <a:rPr lang="vi-VN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vi-VN" sz="1800" dirty="0">
                <a:solidFill>
                  <a:srgbClr val="FF8000"/>
                </a:solidFill>
                <a:effectLst/>
                <a:latin typeface="Courier New" panose="02070309020205020404" pitchFamily="49" charset="0"/>
              </a:rPr>
              <a:t>180</a:t>
            </a:r>
            <a:r>
              <a:rPr lang="vi-VN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);</a:t>
            </a:r>
            <a:r>
              <a:rPr lang="vi-VN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endParaRPr lang="en-US" sz="18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vi-VN" sz="180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s2</a:t>
            </a:r>
            <a:r>
              <a:rPr lang="vi-VN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.</a:t>
            </a:r>
            <a:r>
              <a:rPr lang="vi-VN" sz="180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write</a:t>
            </a:r>
            <a:r>
              <a:rPr lang="vi-VN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vi-VN" sz="1800" dirty="0">
                <a:solidFill>
                  <a:srgbClr val="FF8000"/>
                </a:solidFill>
                <a:effectLst/>
                <a:latin typeface="Courier New" panose="02070309020205020404" pitchFamily="49" charset="0"/>
              </a:rPr>
              <a:t>0</a:t>
            </a:r>
            <a:r>
              <a:rPr lang="vi-VN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);</a:t>
            </a:r>
            <a:r>
              <a:rPr lang="vi-VN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endParaRPr lang="en-US" sz="18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vi-VN" sz="1800" dirty="0" err="1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data</a:t>
            </a:r>
            <a:r>
              <a:rPr lang="vi-VN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vi-VN" sz="1800" dirty="0">
                <a:solidFill>
                  <a:srgbClr val="808080"/>
                </a:solidFill>
                <a:effectLst/>
                <a:latin typeface="Courier New" panose="02070309020205020404" pitchFamily="49" charset="0"/>
              </a:rPr>
              <a:t>"0"</a:t>
            </a:r>
            <a:r>
              <a:rPr lang="vi-VN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;</a:t>
            </a:r>
            <a:r>
              <a:rPr lang="vi-VN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endParaRPr lang="en-US" sz="18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vi-VN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}</a:t>
            </a:r>
            <a:endParaRPr lang="vi-VN" dirty="0"/>
          </a:p>
        </p:txBody>
      </p:sp>
      <p:sp>
        <p:nvSpPr>
          <p:cNvPr id="254" name="Hộp Văn bản 253">
            <a:extLst>
              <a:ext uri="{FF2B5EF4-FFF2-40B4-BE49-F238E27FC236}">
                <a16:creationId xmlns:a16="http://schemas.microsoft.com/office/drawing/2014/main" id="{20A64372-D01B-7FAC-E21D-92605B6FF4CF}"/>
              </a:ext>
            </a:extLst>
          </p:cNvPr>
          <p:cNvSpPr txBox="1"/>
          <p:nvPr/>
        </p:nvSpPr>
        <p:spPr>
          <a:xfrm>
            <a:off x="85411" y="2841220"/>
            <a:ext cx="113374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180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// </a:t>
            </a:r>
            <a:r>
              <a:rPr lang="vi-VN" sz="180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Điều</a:t>
            </a:r>
            <a:r>
              <a:rPr lang="vi-VN" sz="180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vi-VN" sz="180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khiển</a:t>
            </a:r>
            <a:r>
              <a:rPr lang="vi-VN" sz="180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vi-VN" sz="180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cần</a:t>
            </a:r>
            <a:r>
              <a:rPr lang="vi-VN" sz="180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vi-VN" sz="180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gạt</a:t>
            </a:r>
            <a:r>
              <a:rPr lang="vi-VN" sz="180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 1 </a:t>
            </a:r>
            <a:r>
              <a:rPr lang="vi-VN" sz="180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một</a:t>
            </a:r>
            <a:r>
              <a:rPr lang="vi-VN" sz="180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 khi </a:t>
            </a:r>
            <a:r>
              <a:rPr lang="vi-VN" sz="180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là</a:t>
            </a:r>
            <a:r>
              <a:rPr lang="vi-VN" sz="180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vi-VN" sz="180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và</a:t>
            </a:r>
            <a:r>
              <a:rPr lang="vi-VN" sz="180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vi-VN" sz="180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có</a:t>
            </a:r>
            <a:r>
              <a:rPr lang="vi-VN" sz="180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vi-VN" sz="180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Barcode</a:t>
            </a:r>
            <a:r>
              <a:rPr lang="vi-VN" sz="180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 1 </a:t>
            </a:r>
            <a:endParaRPr lang="en-US" sz="1800" dirty="0">
              <a:solidFill>
                <a:srgbClr val="008000"/>
              </a:solidFill>
              <a:effectLst/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490895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-2.22222E-6 L 0.80782 -2.22222E-6 " pathEditMode="relative" rAng="0" ptsTypes="AA">
                                      <p:cBhvr>
                                        <p:cTn id="6" dur="20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391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8" fill="hold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11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30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repeatCount="indefinite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000"/>
                                        <p:tgtEl>
                                          <p:spTgt spid="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repeatCount="indefinite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2000"/>
                                        <p:tgtEl>
                                          <p:spTgt spid="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repeatCount="indefinite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2000"/>
                                        <p:tgtEl>
                                          <p:spTgt spid="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2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30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2" repeatCount="indefinite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30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repeatCount="indefinite" fill="hold" grpId="0" nodeType="withEffect">
                                  <p:stCondLst>
                                    <p:cond delay="6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repeatCount="indefinite" fill="hold" grpId="0" nodeType="withEffect">
                                  <p:stCondLst>
                                    <p:cond delay="13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repeatCount="indefinite" fill="hold" grpId="0" nodeType="withEffect">
                                  <p:stCondLst>
                                    <p:cond delay="18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5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1.85185E-6 L -0.06705 1.85185E-6 " pathEditMode="relative" rAng="0" ptsTypes="AA">
                                      <p:cBhvr>
                                        <p:cTn id="41" dur="2000" fill="hold"/>
                                        <p:tgtEl>
                                          <p:spTgt spid="3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59" y="0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63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-2.22222E-6 L 0.0496 -2.22222E-6 " pathEditMode="relative" rAng="0" ptsTypes="AA">
                                      <p:cBhvr>
                                        <p:cTn id="43" dur="2000" fill="hold"/>
                                        <p:tgtEl>
                                          <p:spTgt spid="3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74" y="0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7" grpId="0" animBg="1"/>
      <p:bldP spid="363" grpId="0" animBg="1"/>
      <p:bldP spid="364" grpId="0" animBg="1"/>
      <p:bldP spid="365" grpId="0" animBg="1"/>
      <p:bldP spid="36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Group 65">
            <a:extLst>
              <a:ext uri="{FF2B5EF4-FFF2-40B4-BE49-F238E27FC236}">
                <a16:creationId xmlns:a16="http://schemas.microsoft.com/office/drawing/2014/main" id="{E80ECF22-4068-478B-8320-C5974C70CA0B}"/>
              </a:ext>
            </a:extLst>
          </p:cNvPr>
          <p:cNvGrpSpPr/>
          <p:nvPr/>
        </p:nvGrpSpPr>
        <p:grpSpPr>
          <a:xfrm>
            <a:off x="-36319" y="-52213"/>
            <a:ext cx="12228942" cy="6870700"/>
            <a:chOff x="-55036" y="-12700"/>
            <a:chExt cx="12228942" cy="6870700"/>
          </a:xfrm>
        </p:grpSpPr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6E6A1BC5-565D-41ED-9EF4-A406EEEE17DF}"/>
                </a:ext>
              </a:extLst>
            </p:cNvPr>
            <p:cNvSpPr/>
            <p:nvPr/>
          </p:nvSpPr>
          <p:spPr>
            <a:xfrm>
              <a:off x="4219604" y="-12700"/>
              <a:ext cx="7954302" cy="68707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538B75DC-0A37-42B3-A76A-346155507DAC}"/>
                </a:ext>
              </a:extLst>
            </p:cNvPr>
            <p:cNvSpPr/>
            <p:nvPr/>
          </p:nvSpPr>
          <p:spPr>
            <a:xfrm>
              <a:off x="-55036" y="-12700"/>
              <a:ext cx="4274639" cy="68707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80EE4F5C-C8F0-4F37-B486-61D6D1FA863F}"/>
              </a:ext>
            </a:extLst>
          </p:cNvPr>
          <p:cNvGrpSpPr/>
          <p:nvPr/>
        </p:nvGrpSpPr>
        <p:grpSpPr>
          <a:xfrm>
            <a:off x="-5585807" y="36161"/>
            <a:ext cx="22505609" cy="663117"/>
            <a:chOff x="-3210580" y="576235"/>
            <a:chExt cx="22505609" cy="760471"/>
          </a:xfrm>
          <a:effectLst>
            <a:glow rad="63500">
              <a:schemeClr val="bg1">
                <a:alpha val="28000"/>
              </a:schemeClr>
            </a:glow>
          </a:effectLst>
        </p:grpSpPr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95C95EDC-A94D-4FB2-B963-663D4CF96A5B}"/>
                </a:ext>
              </a:extLst>
            </p:cNvPr>
            <p:cNvGrpSpPr/>
            <p:nvPr/>
          </p:nvGrpSpPr>
          <p:grpSpPr>
            <a:xfrm>
              <a:off x="-3210580" y="576235"/>
              <a:ext cx="11183109" cy="750872"/>
              <a:chOff x="65055" y="835233"/>
              <a:chExt cx="14182026" cy="1109250"/>
            </a:xfrm>
          </p:grpSpPr>
          <p:grpSp>
            <p:nvGrpSpPr>
              <p:cNvPr id="160" name="Group 159">
                <a:extLst>
                  <a:ext uri="{FF2B5EF4-FFF2-40B4-BE49-F238E27FC236}">
                    <a16:creationId xmlns:a16="http://schemas.microsoft.com/office/drawing/2014/main" id="{B82C9941-260D-41D3-9590-630D0EB2BE43}"/>
                  </a:ext>
                </a:extLst>
              </p:cNvPr>
              <p:cNvGrpSpPr/>
              <p:nvPr/>
            </p:nvGrpSpPr>
            <p:grpSpPr>
              <a:xfrm>
                <a:off x="65055" y="835233"/>
                <a:ext cx="4583987" cy="1099349"/>
                <a:chOff x="65055" y="835233"/>
                <a:chExt cx="4583987" cy="1099349"/>
              </a:xfrm>
            </p:grpSpPr>
            <p:grpSp>
              <p:nvGrpSpPr>
                <p:cNvPr id="219" name="Group 218">
                  <a:extLst>
                    <a:ext uri="{FF2B5EF4-FFF2-40B4-BE49-F238E27FC236}">
                      <a16:creationId xmlns:a16="http://schemas.microsoft.com/office/drawing/2014/main" id="{5F627EF3-13B3-4536-AB26-537DD134EE2B}"/>
                    </a:ext>
                  </a:extLst>
                </p:cNvPr>
                <p:cNvGrpSpPr/>
                <p:nvPr/>
              </p:nvGrpSpPr>
              <p:grpSpPr>
                <a:xfrm>
                  <a:off x="1055981" y="845134"/>
                  <a:ext cx="1197865" cy="1089448"/>
                  <a:chOff x="3153001" y="1419726"/>
                  <a:chExt cx="1197865" cy="1089448"/>
                </a:xfrm>
              </p:grpSpPr>
              <p:cxnSp>
                <p:nvCxnSpPr>
                  <p:cNvPr id="240" name="Straight Connector 239">
                    <a:extLst>
                      <a:ext uri="{FF2B5EF4-FFF2-40B4-BE49-F238E27FC236}">
                        <a16:creationId xmlns:a16="http://schemas.microsoft.com/office/drawing/2014/main" id="{7C7FE994-F1AD-4BD5-B040-FE9AE27A17C1}"/>
                      </a:ext>
                    </a:extLst>
                  </p:cNvPr>
                  <p:cNvCxnSpPr/>
                  <p:nvPr/>
                </p:nvCxnSpPr>
                <p:spPr>
                  <a:xfrm>
                    <a:off x="3153001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1" name="Straight Connector 240">
                    <a:extLst>
                      <a:ext uri="{FF2B5EF4-FFF2-40B4-BE49-F238E27FC236}">
                        <a16:creationId xmlns:a16="http://schemas.microsoft.com/office/drawing/2014/main" id="{6C6FF7A5-AA73-41A7-B31B-AA65989CC40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2" name="Straight Connector 241">
                    <a:extLst>
                      <a:ext uri="{FF2B5EF4-FFF2-40B4-BE49-F238E27FC236}">
                        <a16:creationId xmlns:a16="http://schemas.microsoft.com/office/drawing/2014/main" id="{22E54635-5810-4647-B888-02A98E430B8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3" name="Straight Connector 242">
                    <a:extLst>
                      <a:ext uri="{FF2B5EF4-FFF2-40B4-BE49-F238E27FC236}">
                        <a16:creationId xmlns:a16="http://schemas.microsoft.com/office/drawing/2014/main" id="{C82F5B17-B672-4079-B1D0-ED8C41FF06A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4" name="Straight Connector 243">
                    <a:extLst>
                      <a:ext uri="{FF2B5EF4-FFF2-40B4-BE49-F238E27FC236}">
                        <a16:creationId xmlns:a16="http://schemas.microsoft.com/office/drawing/2014/main" id="{D69F5B36-D342-41AA-933F-3E730378BCD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5" name="Straight Connector 244">
                    <a:extLst>
                      <a:ext uri="{FF2B5EF4-FFF2-40B4-BE49-F238E27FC236}">
                        <a16:creationId xmlns:a16="http://schemas.microsoft.com/office/drawing/2014/main" id="{A9876513-75CE-4708-AAEB-0D2C16235D1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6" name="Straight Connector 245">
                    <a:extLst>
                      <a:ext uri="{FF2B5EF4-FFF2-40B4-BE49-F238E27FC236}">
                        <a16:creationId xmlns:a16="http://schemas.microsoft.com/office/drawing/2014/main" id="{DCC9C835-EE7E-4A71-B35F-202A8F30545D}"/>
                      </a:ext>
                    </a:extLst>
                  </p:cNvPr>
                  <p:cNvCxnSpPr/>
                  <p:nvPr/>
                </p:nvCxnSpPr>
                <p:spPr>
                  <a:xfrm>
                    <a:off x="4350866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20" name="Group 219">
                  <a:extLst>
                    <a:ext uri="{FF2B5EF4-FFF2-40B4-BE49-F238E27FC236}">
                      <a16:creationId xmlns:a16="http://schemas.microsoft.com/office/drawing/2014/main" id="{C34D492C-9DBB-4FCF-9E52-28899EFC8003}"/>
                    </a:ext>
                  </a:extLst>
                </p:cNvPr>
                <p:cNvGrpSpPr/>
                <p:nvPr/>
              </p:nvGrpSpPr>
              <p:grpSpPr>
                <a:xfrm>
                  <a:off x="2459405" y="842566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234" name="Straight Connector 233">
                    <a:extLst>
                      <a:ext uri="{FF2B5EF4-FFF2-40B4-BE49-F238E27FC236}">
                        <a16:creationId xmlns:a16="http://schemas.microsoft.com/office/drawing/2014/main" id="{95D0D0AA-176B-4E97-A88A-3E5C08957EA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5" name="Straight Connector 234">
                    <a:extLst>
                      <a:ext uri="{FF2B5EF4-FFF2-40B4-BE49-F238E27FC236}">
                        <a16:creationId xmlns:a16="http://schemas.microsoft.com/office/drawing/2014/main" id="{9BC07E9D-DD37-4083-82E5-F160F7FD461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6" name="Straight Connector 235">
                    <a:extLst>
                      <a:ext uri="{FF2B5EF4-FFF2-40B4-BE49-F238E27FC236}">
                        <a16:creationId xmlns:a16="http://schemas.microsoft.com/office/drawing/2014/main" id="{7521FA14-B6C9-4BEA-8073-7FC3877E886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7" name="Straight Connector 236">
                    <a:extLst>
                      <a:ext uri="{FF2B5EF4-FFF2-40B4-BE49-F238E27FC236}">
                        <a16:creationId xmlns:a16="http://schemas.microsoft.com/office/drawing/2014/main" id="{BB624ECD-C068-43AE-810E-0052ED5AC64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8" name="Straight Connector 237">
                    <a:extLst>
                      <a:ext uri="{FF2B5EF4-FFF2-40B4-BE49-F238E27FC236}">
                        <a16:creationId xmlns:a16="http://schemas.microsoft.com/office/drawing/2014/main" id="{7752DE68-60D8-4EC3-A407-043705F4907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9" name="Straight Connector 238">
                    <a:extLst>
                      <a:ext uri="{FF2B5EF4-FFF2-40B4-BE49-F238E27FC236}">
                        <a16:creationId xmlns:a16="http://schemas.microsoft.com/office/drawing/2014/main" id="{39A796C4-5215-49E5-A5F5-9EDD85603E96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21" name="Group 220">
                  <a:extLst>
                    <a:ext uri="{FF2B5EF4-FFF2-40B4-BE49-F238E27FC236}">
                      <a16:creationId xmlns:a16="http://schemas.microsoft.com/office/drawing/2014/main" id="{B458443F-A38D-40B4-B734-05EA4EF7BE40}"/>
                    </a:ext>
                  </a:extLst>
                </p:cNvPr>
                <p:cNvGrpSpPr/>
                <p:nvPr/>
              </p:nvGrpSpPr>
              <p:grpSpPr>
                <a:xfrm>
                  <a:off x="3652946" y="835233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228" name="Straight Connector 227">
                    <a:extLst>
                      <a:ext uri="{FF2B5EF4-FFF2-40B4-BE49-F238E27FC236}">
                        <a16:creationId xmlns:a16="http://schemas.microsoft.com/office/drawing/2014/main" id="{BAE59C18-AE1D-41E9-89A2-8625B246D5B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9" name="Straight Connector 228">
                    <a:extLst>
                      <a:ext uri="{FF2B5EF4-FFF2-40B4-BE49-F238E27FC236}">
                        <a16:creationId xmlns:a16="http://schemas.microsoft.com/office/drawing/2014/main" id="{00D8D874-374A-4621-A79B-133E2AADE2F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0" name="Straight Connector 229">
                    <a:extLst>
                      <a:ext uri="{FF2B5EF4-FFF2-40B4-BE49-F238E27FC236}">
                        <a16:creationId xmlns:a16="http://schemas.microsoft.com/office/drawing/2014/main" id="{D0F95B71-BE24-4DB9-8E35-C8E3D836239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1" name="Straight Connector 230">
                    <a:extLst>
                      <a:ext uri="{FF2B5EF4-FFF2-40B4-BE49-F238E27FC236}">
                        <a16:creationId xmlns:a16="http://schemas.microsoft.com/office/drawing/2014/main" id="{0CB50129-FEF1-4EF1-B8ED-FF906B8D927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2" name="Straight Connector 231">
                    <a:extLst>
                      <a:ext uri="{FF2B5EF4-FFF2-40B4-BE49-F238E27FC236}">
                        <a16:creationId xmlns:a16="http://schemas.microsoft.com/office/drawing/2014/main" id="{530A670B-4F1F-4BB6-BF7D-442F7D22399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3" name="Straight Connector 232">
                    <a:extLst>
                      <a:ext uri="{FF2B5EF4-FFF2-40B4-BE49-F238E27FC236}">
                        <a16:creationId xmlns:a16="http://schemas.microsoft.com/office/drawing/2014/main" id="{3154C7F1-A7CB-468E-AEB7-965059E7DB75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22" name="Group 221">
                  <a:extLst>
                    <a:ext uri="{FF2B5EF4-FFF2-40B4-BE49-F238E27FC236}">
                      <a16:creationId xmlns:a16="http://schemas.microsoft.com/office/drawing/2014/main" id="{00D08758-1E90-48BE-86FF-D3A02AA5DB6E}"/>
                    </a:ext>
                  </a:extLst>
                </p:cNvPr>
                <p:cNvGrpSpPr/>
                <p:nvPr/>
              </p:nvGrpSpPr>
              <p:grpSpPr>
                <a:xfrm flipH="1">
                  <a:off x="65055" y="835233"/>
                  <a:ext cx="807076" cy="542156"/>
                  <a:chOff x="3354770" y="1419726"/>
                  <a:chExt cx="807076" cy="542156"/>
                </a:xfrm>
              </p:grpSpPr>
              <p:cxnSp>
                <p:nvCxnSpPr>
                  <p:cNvPr id="223" name="Straight Connector 222">
                    <a:extLst>
                      <a:ext uri="{FF2B5EF4-FFF2-40B4-BE49-F238E27FC236}">
                        <a16:creationId xmlns:a16="http://schemas.microsoft.com/office/drawing/2014/main" id="{871A48F5-32E4-475E-9C30-A50AE32C0F8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4" name="Straight Connector 223">
                    <a:extLst>
                      <a:ext uri="{FF2B5EF4-FFF2-40B4-BE49-F238E27FC236}">
                        <a16:creationId xmlns:a16="http://schemas.microsoft.com/office/drawing/2014/main" id="{29AD3006-F13C-4962-870F-4EC7E1E1DC9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5" name="Straight Connector 224">
                    <a:extLst>
                      <a:ext uri="{FF2B5EF4-FFF2-40B4-BE49-F238E27FC236}">
                        <a16:creationId xmlns:a16="http://schemas.microsoft.com/office/drawing/2014/main" id="{DDA53355-0E53-41A9-822B-F0F18CB4834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6" name="Straight Connector 225">
                    <a:extLst>
                      <a:ext uri="{FF2B5EF4-FFF2-40B4-BE49-F238E27FC236}">
                        <a16:creationId xmlns:a16="http://schemas.microsoft.com/office/drawing/2014/main" id="{545F61E5-0F7A-4FDD-9030-EA7DA2BA0F9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7" name="Straight Connector 226">
                    <a:extLst>
                      <a:ext uri="{FF2B5EF4-FFF2-40B4-BE49-F238E27FC236}">
                        <a16:creationId xmlns:a16="http://schemas.microsoft.com/office/drawing/2014/main" id="{28AF7EA3-F577-4EF3-BF9E-543B8D7F618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61" name="Group 160">
                <a:extLst>
                  <a:ext uri="{FF2B5EF4-FFF2-40B4-BE49-F238E27FC236}">
                    <a16:creationId xmlns:a16="http://schemas.microsoft.com/office/drawing/2014/main" id="{320C52FF-12F7-41E3-8174-1A839AE30908}"/>
                  </a:ext>
                </a:extLst>
              </p:cNvPr>
              <p:cNvGrpSpPr/>
              <p:nvPr/>
            </p:nvGrpSpPr>
            <p:grpSpPr>
              <a:xfrm>
                <a:off x="4862745" y="845134"/>
                <a:ext cx="4583987" cy="1099349"/>
                <a:chOff x="65055" y="835233"/>
                <a:chExt cx="4583987" cy="1099349"/>
              </a:xfrm>
            </p:grpSpPr>
            <p:grpSp>
              <p:nvGrpSpPr>
                <p:cNvPr id="191" name="Group 190">
                  <a:extLst>
                    <a:ext uri="{FF2B5EF4-FFF2-40B4-BE49-F238E27FC236}">
                      <a16:creationId xmlns:a16="http://schemas.microsoft.com/office/drawing/2014/main" id="{EE6141EC-D64F-4B6F-A4FB-298808B2FA95}"/>
                    </a:ext>
                  </a:extLst>
                </p:cNvPr>
                <p:cNvGrpSpPr/>
                <p:nvPr/>
              </p:nvGrpSpPr>
              <p:grpSpPr>
                <a:xfrm>
                  <a:off x="1055981" y="845134"/>
                  <a:ext cx="1197865" cy="1089448"/>
                  <a:chOff x="3153001" y="1419726"/>
                  <a:chExt cx="1197865" cy="1089448"/>
                </a:xfrm>
              </p:grpSpPr>
              <p:cxnSp>
                <p:nvCxnSpPr>
                  <p:cNvPr id="212" name="Straight Connector 211">
                    <a:extLst>
                      <a:ext uri="{FF2B5EF4-FFF2-40B4-BE49-F238E27FC236}">
                        <a16:creationId xmlns:a16="http://schemas.microsoft.com/office/drawing/2014/main" id="{EC9EFF63-F1EE-4301-BC4E-AFE440BED13E}"/>
                      </a:ext>
                    </a:extLst>
                  </p:cNvPr>
                  <p:cNvCxnSpPr/>
                  <p:nvPr/>
                </p:nvCxnSpPr>
                <p:spPr>
                  <a:xfrm>
                    <a:off x="3153001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3" name="Straight Connector 212">
                    <a:extLst>
                      <a:ext uri="{FF2B5EF4-FFF2-40B4-BE49-F238E27FC236}">
                        <a16:creationId xmlns:a16="http://schemas.microsoft.com/office/drawing/2014/main" id="{C7407B08-B239-48D5-B916-824B20C60C9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4" name="Straight Connector 213">
                    <a:extLst>
                      <a:ext uri="{FF2B5EF4-FFF2-40B4-BE49-F238E27FC236}">
                        <a16:creationId xmlns:a16="http://schemas.microsoft.com/office/drawing/2014/main" id="{7DC0F8B8-5914-4653-A2B4-D1E5660A72F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5" name="Straight Connector 214">
                    <a:extLst>
                      <a:ext uri="{FF2B5EF4-FFF2-40B4-BE49-F238E27FC236}">
                        <a16:creationId xmlns:a16="http://schemas.microsoft.com/office/drawing/2014/main" id="{C7840957-E26A-4D8C-9A45-8970BF0D828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6" name="Straight Connector 215">
                    <a:extLst>
                      <a:ext uri="{FF2B5EF4-FFF2-40B4-BE49-F238E27FC236}">
                        <a16:creationId xmlns:a16="http://schemas.microsoft.com/office/drawing/2014/main" id="{E1679A11-BA60-4998-AE24-5C85D84EA2F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7" name="Straight Connector 216">
                    <a:extLst>
                      <a:ext uri="{FF2B5EF4-FFF2-40B4-BE49-F238E27FC236}">
                        <a16:creationId xmlns:a16="http://schemas.microsoft.com/office/drawing/2014/main" id="{AA828ACB-EBD1-4717-A930-2B1F103DC3D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8" name="Straight Connector 217">
                    <a:extLst>
                      <a:ext uri="{FF2B5EF4-FFF2-40B4-BE49-F238E27FC236}">
                        <a16:creationId xmlns:a16="http://schemas.microsoft.com/office/drawing/2014/main" id="{6DA862CD-69EE-4DE5-96E4-5A4DBF45B09A}"/>
                      </a:ext>
                    </a:extLst>
                  </p:cNvPr>
                  <p:cNvCxnSpPr/>
                  <p:nvPr/>
                </p:nvCxnSpPr>
                <p:spPr>
                  <a:xfrm>
                    <a:off x="4350866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92" name="Group 191">
                  <a:extLst>
                    <a:ext uri="{FF2B5EF4-FFF2-40B4-BE49-F238E27FC236}">
                      <a16:creationId xmlns:a16="http://schemas.microsoft.com/office/drawing/2014/main" id="{CF95CD2D-4FD1-4B43-B47C-2C5E2D9FE69E}"/>
                    </a:ext>
                  </a:extLst>
                </p:cNvPr>
                <p:cNvGrpSpPr/>
                <p:nvPr/>
              </p:nvGrpSpPr>
              <p:grpSpPr>
                <a:xfrm>
                  <a:off x="2459405" y="842566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206" name="Straight Connector 205">
                    <a:extLst>
                      <a:ext uri="{FF2B5EF4-FFF2-40B4-BE49-F238E27FC236}">
                        <a16:creationId xmlns:a16="http://schemas.microsoft.com/office/drawing/2014/main" id="{0A992FDC-4254-42A6-8AF2-1E03740DE7C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7" name="Straight Connector 206">
                    <a:extLst>
                      <a:ext uri="{FF2B5EF4-FFF2-40B4-BE49-F238E27FC236}">
                        <a16:creationId xmlns:a16="http://schemas.microsoft.com/office/drawing/2014/main" id="{D691C09C-1E4B-4E43-85C2-B0A2BBEE98E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8" name="Straight Connector 207">
                    <a:extLst>
                      <a:ext uri="{FF2B5EF4-FFF2-40B4-BE49-F238E27FC236}">
                        <a16:creationId xmlns:a16="http://schemas.microsoft.com/office/drawing/2014/main" id="{96F8C552-D3BC-439D-A5A6-6AF253D2DC6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9" name="Straight Connector 208">
                    <a:extLst>
                      <a:ext uri="{FF2B5EF4-FFF2-40B4-BE49-F238E27FC236}">
                        <a16:creationId xmlns:a16="http://schemas.microsoft.com/office/drawing/2014/main" id="{5886EFEC-679E-4F54-A659-0D45289E9AF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0" name="Straight Connector 209">
                    <a:extLst>
                      <a:ext uri="{FF2B5EF4-FFF2-40B4-BE49-F238E27FC236}">
                        <a16:creationId xmlns:a16="http://schemas.microsoft.com/office/drawing/2014/main" id="{E667C48B-4EC3-45B2-8CC0-3948EE6C55B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1" name="Straight Connector 210">
                    <a:extLst>
                      <a:ext uri="{FF2B5EF4-FFF2-40B4-BE49-F238E27FC236}">
                        <a16:creationId xmlns:a16="http://schemas.microsoft.com/office/drawing/2014/main" id="{C99A83CF-5C61-4DFD-8132-3B0C446B94DB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93" name="Group 192">
                  <a:extLst>
                    <a:ext uri="{FF2B5EF4-FFF2-40B4-BE49-F238E27FC236}">
                      <a16:creationId xmlns:a16="http://schemas.microsoft.com/office/drawing/2014/main" id="{6BE5CEB7-092B-4EE1-B511-966197024F81}"/>
                    </a:ext>
                  </a:extLst>
                </p:cNvPr>
                <p:cNvGrpSpPr/>
                <p:nvPr/>
              </p:nvGrpSpPr>
              <p:grpSpPr>
                <a:xfrm>
                  <a:off x="3652946" y="835233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200" name="Straight Connector 199">
                    <a:extLst>
                      <a:ext uri="{FF2B5EF4-FFF2-40B4-BE49-F238E27FC236}">
                        <a16:creationId xmlns:a16="http://schemas.microsoft.com/office/drawing/2014/main" id="{E447D8CF-15B0-4BA3-8761-0C784E9AE4B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1" name="Straight Connector 200">
                    <a:extLst>
                      <a:ext uri="{FF2B5EF4-FFF2-40B4-BE49-F238E27FC236}">
                        <a16:creationId xmlns:a16="http://schemas.microsoft.com/office/drawing/2014/main" id="{7216C3DF-0C7A-4B53-B301-D4E043D6438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2" name="Straight Connector 201">
                    <a:extLst>
                      <a:ext uri="{FF2B5EF4-FFF2-40B4-BE49-F238E27FC236}">
                        <a16:creationId xmlns:a16="http://schemas.microsoft.com/office/drawing/2014/main" id="{4DE6ED6D-A167-4E15-882B-098D43B5F32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3" name="Straight Connector 202">
                    <a:extLst>
                      <a:ext uri="{FF2B5EF4-FFF2-40B4-BE49-F238E27FC236}">
                        <a16:creationId xmlns:a16="http://schemas.microsoft.com/office/drawing/2014/main" id="{425F0942-B47C-4229-BA61-C45BE42513A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4" name="Straight Connector 203">
                    <a:extLst>
                      <a:ext uri="{FF2B5EF4-FFF2-40B4-BE49-F238E27FC236}">
                        <a16:creationId xmlns:a16="http://schemas.microsoft.com/office/drawing/2014/main" id="{6F930725-46C4-4862-8EC6-25235CF028B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5" name="Straight Connector 204">
                    <a:extLst>
                      <a:ext uri="{FF2B5EF4-FFF2-40B4-BE49-F238E27FC236}">
                        <a16:creationId xmlns:a16="http://schemas.microsoft.com/office/drawing/2014/main" id="{A8E9E68D-CE49-4815-8025-CC8413C719CA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94" name="Group 193">
                  <a:extLst>
                    <a:ext uri="{FF2B5EF4-FFF2-40B4-BE49-F238E27FC236}">
                      <a16:creationId xmlns:a16="http://schemas.microsoft.com/office/drawing/2014/main" id="{10EE9D7D-A82A-48C9-823F-11F4E3BE43FA}"/>
                    </a:ext>
                  </a:extLst>
                </p:cNvPr>
                <p:cNvGrpSpPr/>
                <p:nvPr/>
              </p:nvGrpSpPr>
              <p:grpSpPr>
                <a:xfrm flipH="1">
                  <a:off x="65055" y="835233"/>
                  <a:ext cx="807076" cy="542156"/>
                  <a:chOff x="3354770" y="1419726"/>
                  <a:chExt cx="807076" cy="542156"/>
                </a:xfrm>
              </p:grpSpPr>
              <p:cxnSp>
                <p:nvCxnSpPr>
                  <p:cNvPr id="195" name="Straight Connector 194">
                    <a:extLst>
                      <a:ext uri="{FF2B5EF4-FFF2-40B4-BE49-F238E27FC236}">
                        <a16:creationId xmlns:a16="http://schemas.microsoft.com/office/drawing/2014/main" id="{EEE23155-1FCF-48BC-B85B-FB6C3F3FDE7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6" name="Straight Connector 195">
                    <a:extLst>
                      <a:ext uri="{FF2B5EF4-FFF2-40B4-BE49-F238E27FC236}">
                        <a16:creationId xmlns:a16="http://schemas.microsoft.com/office/drawing/2014/main" id="{2C81FC1D-5ACE-4A79-A924-D3F95D93C9C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7" name="Straight Connector 196">
                    <a:extLst>
                      <a:ext uri="{FF2B5EF4-FFF2-40B4-BE49-F238E27FC236}">
                        <a16:creationId xmlns:a16="http://schemas.microsoft.com/office/drawing/2014/main" id="{B1934DFA-D455-4951-9351-8B5BAD6D450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8" name="Straight Connector 197">
                    <a:extLst>
                      <a:ext uri="{FF2B5EF4-FFF2-40B4-BE49-F238E27FC236}">
                        <a16:creationId xmlns:a16="http://schemas.microsoft.com/office/drawing/2014/main" id="{D3BE40F5-8131-4A2C-BA87-ABA6E18F04C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9" name="Straight Connector 198">
                    <a:extLst>
                      <a:ext uri="{FF2B5EF4-FFF2-40B4-BE49-F238E27FC236}">
                        <a16:creationId xmlns:a16="http://schemas.microsoft.com/office/drawing/2014/main" id="{1C2CB0A5-F9EC-4960-91A2-885A758AC10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62" name="Group 161">
                <a:extLst>
                  <a:ext uri="{FF2B5EF4-FFF2-40B4-BE49-F238E27FC236}">
                    <a16:creationId xmlns:a16="http://schemas.microsoft.com/office/drawing/2014/main" id="{5BEFDD77-8432-4A74-9D8B-D3F1E5D56B85}"/>
                  </a:ext>
                </a:extLst>
              </p:cNvPr>
              <p:cNvGrpSpPr/>
              <p:nvPr/>
            </p:nvGrpSpPr>
            <p:grpSpPr>
              <a:xfrm>
                <a:off x="9663094" y="842566"/>
                <a:ext cx="4583987" cy="1099349"/>
                <a:chOff x="65055" y="835233"/>
                <a:chExt cx="4583987" cy="1099349"/>
              </a:xfrm>
            </p:grpSpPr>
            <p:grpSp>
              <p:nvGrpSpPr>
                <p:cNvPr id="163" name="Group 162">
                  <a:extLst>
                    <a:ext uri="{FF2B5EF4-FFF2-40B4-BE49-F238E27FC236}">
                      <a16:creationId xmlns:a16="http://schemas.microsoft.com/office/drawing/2014/main" id="{2FCDAE09-F859-4DBB-8CCC-4FE939944255}"/>
                    </a:ext>
                  </a:extLst>
                </p:cNvPr>
                <p:cNvGrpSpPr/>
                <p:nvPr/>
              </p:nvGrpSpPr>
              <p:grpSpPr>
                <a:xfrm>
                  <a:off x="1055981" y="845134"/>
                  <a:ext cx="1197865" cy="1089448"/>
                  <a:chOff x="3153001" y="1419726"/>
                  <a:chExt cx="1197865" cy="1089448"/>
                </a:xfrm>
              </p:grpSpPr>
              <p:cxnSp>
                <p:nvCxnSpPr>
                  <p:cNvPr id="184" name="Straight Connector 183">
                    <a:extLst>
                      <a:ext uri="{FF2B5EF4-FFF2-40B4-BE49-F238E27FC236}">
                        <a16:creationId xmlns:a16="http://schemas.microsoft.com/office/drawing/2014/main" id="{04717999-9B41-4B2C-AE6D-EC79E7B95B56}"/>
                      </a:ext>
                    </a:extLst>
                  </p:cNvPr>
                  <p:cNvCxnSpPr/>
                  <p:nvPr/>
                </p:nvCxnSpPr>
                <p:spPr>
                  <a:xfrm>
                    <a:off x="3153001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5" name="Straight Connector 184">
                    <a:extLst>
                      <a:ext uri="{FF2B5EF4-FFF2-40B4-BE49-F238E27FC236}">
                        <a16:creationId xmlns:a16="http://schemas.microsoft.com/office/drawing/2014/main" id="{7A080C8F-CCCB-470E-96CE-D7AA90DA5DD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6" name="Straight Connector 185">
                    <a:extLst>
                      <a:ext uri="{FF2B5EF4-FFF2-40B4-BE49-F238E27FC236}">
                        <a16:creationId xmlns:a16="http://schemas.microsoft.com/office/drawing/2014/main" id="{EC66AE47-F102-4F8B-9E0D-9851EA74FFC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7" name="Straight Connector 186">
                    <a:extLst>
                      <a:ext uri="{FF2B5EF4-FFF2-40B4-BE49-F238E27FC236}">
                        <a16:creationId xmlns:a16="http://schemas.microsoft.com/office/drawing/2014/main" id="{573084A4-F259-440C-A45E-C9B331A660F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8" name="Straight Connector 187">
                    <a:extLst>
                      <a:ext uri="{FF2B5EF4-FFF2-40B4-BE49-F238E27FC236}">
                        <a16:creationId xmlns:a16="http://schemas.microsoft.com/office/drawing/2014/main" id="{3BE68C13-79A2-4C75-9978-1AA7DFE1C73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9" name="Straight Connector 188">
                    <a:extLst>
                      <a:ext uri="{FF2B5EF4-FFF2-40B4-BE49-F238E27FC236}">
                        <a16:creationId xmlns:a16="http://schemas.microsoft.com/office/drawing/2014/main" id="{BBBB11C6-5991-498C-A065-48732245520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0" name="Straight Connector 189">
                    <a:extLst>
                      <a:ext uri="{FF2B5EF4-FFF2-40B4-BE49-F238E27FC236}">
                        <a16:creationId xmlns:a16="http://schemas.microsoft.com/office/drawing/2014/main" id="{5C886D12-675E-4D2F-BBD2-292D4C04E00F}"/>
                      </a:ext>
                    </a:extLst>
                  </p:cNvPr>
                  <p:cNvCxnSpPr/>
                  <p:nvPr/>
                </p:nvCxnSpPr>
                <p:spPr>
                  <a:xfrm>
                    <a:off x="4350866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64" name="Group 163">
                  <a:extLst>
                    <a:ext uri="{FF2B5EF4-FFF2-40B4-BE49-F238E27FC236}">
                      <a16:creationId xmlns:a16="http://schemas.microsoft.com/office/drawing/2014/main" id="{4FD8A4EF-93CF-44A2-9ABC-5471910DE4E3}"/>
                    </a:ext>
                  </a:extLst>
                </p:cNvPr>
                <p:cNvGrpSpPr/>
                <p:nvPr/>
              </p:nvGrpSpPr>
              <p:grpSpPr>
                <a:xfrm>
                  <a:off x="2459405" y="842566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178" name="Straight Connector 177">
                    <a:extLst>
                      <a:ext uri="{FF2B5EF4-FFF2-40B4-BE49-F238E27FC236}">
                        <a16:creationId xmlns:a16="http://schemas.microsoft.com/office/drawing/2014/main" id="{15E64CDC-0C59-47B2-84BA-3E4099C3485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9" name="Straight Connector 178">
                    <a:extLst>
                      <a:ext uri="{FF2B5EF4-FFF2-40B4-BE49-F238E27FC236}">
                        <a16:creationId xmlns:a16="http://schemas.microsoft.com/office/drawing/2014/main" id="{30EF33B4-6789-4D5D-BDBA-7BB173915AB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0" name="Straight Connector 179">
                    <a:extLst>
                      <a:ext uri="{FF2B5EF4-FFF2-40B4-BE49-F238E27FC236}">
                        <a16:creationId xmlns:a16="http://schemas.microsoft.com/office/drawing/2014/main" id="{7D4C6598-5505-4A64-8732-7BE7B53EB40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1" name="Straight Connector 180">
                    <a:extLst>
                      <a:ext uri="{FF2B5EF4-FFF2-40B4-BE49-F238E27FC236}">
                        <a16:creationId xmlns:a16="http://schemas.microsoft.com/office/drawing/2014/main" id="{52157959-02CB-47DB-BCDD-460902A7BBB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2" name="Straight Connector 181">
                    <a:extLst>
                      <a:ext uri="{FF2B5EF4-FFF2-40B4-BE49-F238E27FC236}">
                        <a16:creationId xmlns:a16="http://schemas.microsoft.com/office/drawing/2014/main" id="{0941BBDC-F978-462B-976B-78EFE37B085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3" name="Straight Connector 182">
                    <a:extLst>
                      <a:ext uri="{FF2B5EF4-FFF2-40B4-BE49-F238E27FC236}">
                        <a16:creationId xmlns:a16="http://schemas.microsoft.com/office/drawing/2014/main" id="{D912ABC7-055B-47F4-BFD5-CECE8A57E523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65" name="Group 164">
                  <a:extLst>
                    <a:ext uri="{FF2B5EF4-FFF2-40B4-BE49-F238E27FC236}">
                      <a16:creationId xmlns:a16="http://schemas.microsoft.com/office/drawing/2014/main" id="{AF265BED-AD70-4496-AA48-AFB7E7B23409}"/>
                    </a:ext>
                  </a:extLst>
                </p:cNvPr>
                <p:cNvGrpSpPr/>
                <p:nvPr/>
              </p:nvGrpSpPr>
              <p:grpSpPr>
                <a:xfrm>
                  <a:off x="3652946" y="835233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172" name="Straight Connector 171">
                    <a:extLst>
                      <a:ext uri="{FF2B5EF4-FFF2-40B4-BE49-F238E27FC236}">
                        <a16:creationId xmlns:a16="http://schemas.microsoft.com/office/drawing/2014/main" id="{FB08198A-DAE2-4101-843D-1CFD6A3A2CE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3" name="Straight Connector 172">
                    <a:extLst>
                      <a:ext uri="{FF2B5EF4-FFF2-40B4-BE49-F238E27FC236}">
                        <a16:creationId xmlns:a16="http://schemas.microsoft.com/office/drawing/2014/main" id="{0BBD9A0D-E095-44FA-9F81-5EE85C26DBD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4" name="Straight Connector 173">
                    <a:extLst>
                      <a:ext uri="{FF2B5EF4-FFF2-40B4-BE49-F238E27FC236}">
                        <a16:creationId xmlns:a16="http://schemas.microsoft.com/office/drawing/2014/main" id="{A60BB336-952B-4B8B-B0C3-5B7E2D019A3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5" name="Straight Connector 174">
                    <a:extLst>
                      <a:ext uri="{FF2B5EF4-FFF2-40B4-BE49-F238E27FC236}">
                        <a16:creationId xmlns:a16="http://schemas.microsoft.com/office/drawing/2014/main" id="{90E16D72-54B8-4A37-A0AA-E8FA4D8E898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6" name="Straight Connector 175">
                    <a:extLst>
                      <a:ext uri="{FF2B5EF4-FFF2-40B4-BE49-F238E27FC236}">
                        <a16:creationId xmlns:a16="http://schemas.microsoft.com/office/drawing/2014/main" id="{122B54C1-238C-420C-BE09-34A2029CE09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7" name="Straight Connector 176">
                    <a:extLst>
                      <a:ext uri="{FF2B5EF4-FFF2-40B4-BE49-F238E27FC236}">
                        <a16:creationId xmlns:a16="http://schemas.microsoft.com/office/drawing/2014/main" id="{8C884679-BB76-4BDC-8982-3BD2891E0699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66" name="Group 165">
                  <a:extLst>
                    <a:ext uri="{FF2B5EF4-FFF2-40B4-BE49-F238E27FC236}">
                      <a16:creationId xmlns:a16="http://schemas.microsoft.com/office/drawing/2014/main" id="{AF55C9F9-F6A4-42A3-BE60-E5CDA49484CB}"/>
                    </a:ext>
                  </a:extLst>
                </p:cNvPr>
                <p:cNvGrpSpPr/>
                <p:nvPr/>
              </p:nvGrpSpPr>
              <p:grpSpPr>
                <a:xfrm flipH="1">
                  <a:off x="65055" y="835233"/>
                  <a:ext cx="807076" cy="542156"/>
                  <a:chOff x="3354770" y="1419726"/>
                  <a:chExt cx="807076" cy="542156"/>
                </a:xfrm>
              </p:grpSpPr>
              <p:cxnSp>
                <p:nvCxnSpPr>
                  <p:cNvPr id="167" name="Straight Connector 166">
                    <a:extLst>
                      <a:ext uri="{FF2B5EF4-FFF2-40B4-BE49-F238E27FC236}">
                        <a16:creationId xmlns:a16="http://schemas.microsoft.com/office/drawing/2014/main" id="{9581DE74-6EF6-41AC-856D-73F8ABC568C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8" name="Straight Connector 167">
                    <a:extLst>
                      <a:ext uri="{FF2B5EF4-FFF2-40B4-BE49-F238E27FC236}">
                        <a16:creationId xmlns:a16="http://schemas.microsoft.com/office/drawing/2014/main" id="{0EB3B0F8-22C2-4BAD-80BC-836FA547DC0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9" name="Straight Connector 168">
                    <a:extLst>
                      <a:ext uri="{FF2B5EF4-FFF2-40B4-BE49-F238E27FC236}">
                        <a16:creationId xmlns:a16="http://schemas.microsoft.com/office/drawing/2014/main" id="{0798F9CC-85E7-449D-A269-F89A3D3673D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0" name="Straight Connector 169">
                    <a:extLst>
                      <a:ext uri="{FF2B5EF4-FFF2-40B4-BE49-F238E27FC236}">
                        <a16:creationId xmlns:a16="http://schemas.microsoft.com/office/drawing/2014/main" id="{0D88ABCD-94ED-471D-B789-1CC34A9CD04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1" name="Straight Connector 170">
                    <a:extLst>
                      <a:ext uri="{FF2B5EF4-FFF2-40B4-BE49-F238E27FC236}">
                        <a16:creationId xmlns:a16="http://schemas.microsoft.com/office/drawing/2014/main" id="{E6A1A18D-5CC1-4B48-9591-C64F58E6BBB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A9E52F1F-6866-4C1F-B29C-4082DEFD6DF6}"/>
                </a:ext>
              </a:extLst>
            </p:cNvPr>
            <p:cNvGrpSpPr/>
            <p:nvPr/>
          </p:nvGrpSpPr>
          <p:grpSpPr>
            <a:xfrm>
              <a:off x="8111920" y="585834"/>
              <a:ext cx="11183109" cy="750872"/>
              <a:chOff x="65055" y="835233"/>
              <a:chExt cx="14182026" cy="1109250"/>
            </a:xfrm>
          </p:grpSpPr>
          <p:grpSp>
            <p:nvGrpSpPr>
              <p:cNvPr id="73" name="Group 72">
                <a:extLst>
                  <a:ext uri="{FF2B5EF4-FFF2-40B4-BE49-F238E27FC236}">
                    <a16:creationId xmlns:a16="http://schemas.microsoft.com/office/drawing/2014/main" id="{17D548E2-EF66-46E5-83C4-13520CB7411F}"/>
                  </a:ext>
                </a:extLst>
              </p:cNvPr>
              <p:cNvGrpSpPr/>
              <p:nvPr/>
            </p:nvGrpSpPr>
            <p:grpSpPr>
              <a:xfrm>
                <a:off x="65055" y="835233"/>
                <a:ext cx="4583987" cy="1099349"/>
                <a:chOff x="65055" y="835233"/>
                <a:chExt cx="4583987" cy="1099349"/>
              </a:xfrm>
            </p:grpSpPr>
            <p:grpSp>
              <p:nvGrpSpPr>
                <p:cNvPr id="132" name="Group 131">
                  <a:extLst>
                    <a:ext uri="{FF2B5EF4-FFF2-40B4-BE49-F238E27FC236}">
                      <a16:creationId xmlns:a16="http://schemas.microsoft.com/office/drawing/2014/main" id="{4EC58A83-9DC6-4E23-AC81-1CC109C2AD79}"/>
                    </a:ext>
                  </a:extLst>
                </p:cNvPr>
                <p:cNvGrpSpPr/>
                <p:nvPr/>
              </p:nvGrpSpPr>
              <p:grpSpPr>
                <a:xfrm>
                  <a:off x="1055981" y="845134"/>
                  <a:ext cx="1197865" cy="1089448"/>
                  <a:chOff x="3153001" y="1419726"/>
                  <a:chExt cx="1197865" cy="1089448"/>
                </a:xfrm>
              </p:grpSpPr>
              <p:cxnSp>
                <p:nvCxnSpPr>
                  <p:cNvPr id="153" name="Straight Connector 152">
                    <a:extLst>
                      <a:ext uri="{FF2B5EF4-FFF2-40B4-BE49-F238E27FC236}">
                        <a16:creationId xmlns:a16="http://schemas.microsoft.com/office/drawing/2014/main" id="{9D6E1FBF-F120-45D1-A1B8-AA899F6B930D}"/>
                      </a:ext>
                    </a:extLst>
                  </p:cNvPr>
                  <p:cNvCxnSpPr/>
                  <p:nvPr/>
                </p:nvCxnSpPr>
                <p:spPr>
                  <a:xfrm>
                    <a:off x="3153001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4" name="Straight Connector 153">
                    <a:extLst>
                      <a:ext uri="{FF2B5EF4-FFF2-40B4-BE49-F238E27FC236}">
                        <a16:creationId xmlns:a16="http://schemas.microsoft.com/office/drawing/2014/main" id="{758EBC97-EADE-43C2-A671-6FEAAC3441C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5" name="Straight Connector 154">
                    <a:extLst>
                      <a:ext uri="{FF2B5EF4-FFF2-40B4-BE49-F238E27FC236}">
                        <a16:creationId xmlns:a16="http://schemas.microsoft.com/office/drawing/2014/main" id="{0B125508-448A-46E0-9D93-68C224E54E0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6" name="Straight Connector 155">
                    <a:extLst>
                      <a:ext uri="{FF2B5EF4-FFF2-40B4-BE49-F238E27FC236}">
                        <a16:creationId xmlns:a16="http://schemas.microsoft.com/office/drawing/2014/main" id="{1030EC2C-AEC6-4FF4-B37D-411BDC3F236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7" name="Straight Connector 156">
                    <a:extLst>
                      <a:ext uri="{FF2B5EF4-FFF2-40B4-BE49-F238E27FC236}">
                        <a16:creationId xmlns:a16="http://schemas.microsoft.com/office/drawing/2014/main" id="{78B8C113-371B-4990-9E07-A7DA0D4AC87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8" name="Straight Connector 157">
                    <a:extLst>
                      <a:ext uri="{FF2B5EF4-FFF2-40B4-BE49-F238E27FC236}">
                        <a16:creationId xmlns:a16="http://schemas.microsoft.com/office/drawing/2014/main" id="{EF5599AC-1B9B-4BD3-9E62-F02A54AECFF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9" name="Straight Connector 158">
                    <a:extLst>
                      <a:ext uri="{FF2B5EF4-FFF2-40B4-BE49-F238E27FC236}">
                        <a16:creationId xmlns:a16="http://schemas.microsoft.com/office/drawing/2014/main" id="{6BE3548B-B31D-4651-93F5-C9C1DF6270B4}"/>
                      </a:ext>
                    </a:extLst>
                  </p:cNvPr>
                  <p:cNvCxnSpPr/>
                  <p:nvPr/>
                </p:nvCxnSpPr>
                <p:spPr>
                  <a:xfrm>
                    <a:off x="4350866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33" name="Group 132">
                  <a:extLst>
                    <a:ext uri="{FF2B5EF4-FFF2-40B4-BE49-F238E27FC236}">
                      <a16:creationId xmlns:a16="http://schemas.microsoft.com/office/drawing/2014/main" id="{E598F10E-CE15-4EF3-8162-F3957FC9CEAA}"/>
                    </a:ext>
                  </a:extLst>
                </p:cNvPr>
                <p:cNvGrpSpPr/>
                <p:nvPr/>
              </p:nvGrpSpPr>
              <p:grpSpPr>
                <a:xfrm>
                  <a:off x="2459405" y="842566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147" name="Straight Connector 146">
                    <a:extLst>
                      <a:ext uri="{FF2B5EF4-FFF2-40B4-BE49-F238E27FC236}">
                        <a16:creationId xmlns:a16="http://schemas.microsoft.com/office/drawing/2014/main" id="{5AB6E8B3-2038-4B43-8BCA-BCB3D4D97BE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8" name="Straight Connector 147">
                    <a:extLst>
                      <a:ext uri="{FF2B5EF4-FFF2-40B4-BE49-F238E27FC236}">
                        <a16:creationId xmlns:a16="http://schemas.microsoft.com/office/drawing/2014/main" id="{386CE5C5-4D45-4FC6-96CE-492C5ED4119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9" name="Straight Connector 148">
                    <a:extLst>
                      <a:ext uri="{FF2B5EF4-FFF2-40B4-BE49-F238E27FC236}">
                        <a16:creationId xmlns:a16="http://schemas.microsoft.com/office/drawing/2014/main" id="{863985FA-F2C8-4E49-AE96-A655D80C13F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0" name="Straight Connector 149">
                    <a:extLst>
                      <a:ext uri="{FF2B5EF4-FFF2-40B4-BE49-F238E27FC236}">
                        <a16:creationId xmlns:a16="http://schemas.microsoft.com/office/drawing/2014/main" id="{758BEA97-1DEA-4786-AD1B-2D9BE1B53F8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1" name="Straight Connector 150">
                    <a:extLst>
                      <a:ext uri="{FF2B5EF4-FFF2-40B4-BE49-F238E27FC236}">
                        <a16:creationId xmlns:a16="http://schemas.microsoft.com/office/drawing/2014/main" id="{9CB1E751-C283-4F18-A57F-C8A16C60653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2" name="Straight Connector 151">
                    <a:extLst>
                      <a:ext uri="{FF2B5EF4-FFF2-40B4-BE49-F238E27FC236}">
                        <a16:creationId xmlns:a16="http://schemas.microsoft.com/office/drawing/2014/main" id="{43D463D7-B008-485D-8281-552ABFA2DF1A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34" name="Group 133">
                  <a:extLst>
                    <a:ext uri="{FF2B5EF4-FFF2-40B4-BE49-F238E27FC236}">
                      <a16:creationId xmlns:a16="http://schemas.microsoft.com/office/drawing/2014/main" id="{6E24E895-45A2-4A22-9D62-E6E2560F786F}"/>
                    </a:ext>
                  </a:extLst>
                </p:cNvPr>
                <p:cNvGrpSpPr/>
                <p:nvPr/>
              </p:nvGrpSpPr>
              <p:grpSpPr>
                <a:xfrm>
                  <a:off x="3652946" y="835233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141" name="Straight Connector 140">
                    <a:extLst>
                      <a:ext uri="{FF2B5EF4-FFF2-40B4-BE49-F238E27FC236}">
                        <a16:creationId xmlns:a16="http://schemas.microsoft.com/office/drawing/2014/main" id="{5ED475A2-159D-4F91-9F37-231366AFCC5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2" name="Straight Connector 141">
                    <a:extLst>
                      <a:ext uri="{FF2B5EF4-FFF2-40B4-BE49-F238E27FC236}">
                        <a16:creationId xmlns:a16="http://schemas.microsoft.com/office/drawing/2014/main" id="{72C68B1F-F8D9-4480-BF7C-BAF64B3A49A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3" name="Straight Connector 142">
                    <a:extLst>
                      <a:ext uri="{FF2B5EF4-FFF2-40B4-BE49-F238E27FC236}">
                        <a16:creationId xmlns:a16="http://schemas.microsoft.com/office/drawing/2014/main" id="{A67888E0-D636-4846-B064-DCF7187AA80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4" name="Straight Connector 143">
                    <a:extLst>
                      <a:ext uri="{FF2B5EF4-FFF2-40B4-BE49-F238E27FC236}">
                        <a16:creationId xmlns:a16="http://schemas.microsoft.com/office/drawing/2014/main" id="{179A4BD9-4C02-4924-9E24-2BFFCEB003D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5" name="Straight Connector 144">
                    <a:extLst>
                      <a:ext uri="{FF2B5EF4-FFF2-40B4-BE49-F238E27FC236}">
                        <a16:creationId xmlns:a16="http://schemas.microsoft.com/office/drawing/2014/main" id="{CC6FCA1C-A781-4F99-A14B-CE169865116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6" name="Straight Connector 145">
                    <a:extLst>
                      <a:ext uri="{FF2B5EF4-FFF2-40B4-BE49-F238E27FC236}">
                        <a16:creationId xmlns:a16="http://schemas.microsoft.com/office/drawing/2014/main" id="{54FCEF49-3777-4D5F-9C9A-71931CB9F438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35" name="Group 134">
                  <a:extLst>
                    <a:ext uri="{FF2B5EF4-FFF2-40B4-BE49-F238E27FC236}">
                      <a16:creationId xmlns:a16="http://schemas.microsoft.com/office/drawing/2014/main" id="{B04DCCFD-702C-47E0-9547-8FCDA879166F}"/>
                    </a:ext>
                  </a:extLst>
                </p:cNvPr>
                <p:cNvGrpSpPr/>
                <p:nvPr/>
              </p:nvGrpSpPr>
              <p:grpSpPr>
                <a:xfrm flipH="1">
                  <a:off x="65055" y="835233"/>
                  <a:ext cx="807076" cy="542156"/>
                  <a:chOff x="3354770" y="1419726"/>
                  <a:chExt cx="807076" cy="542156"/>
                </a:xfrm>
              </p:grpSpPr>
              <p:cxnSp>
                <p:nvCxnSpPr>
                  <p:cNvPr id="136" name="Straight Connector 135">
                    <a:extLst>
                      <a:ext uri="{FF2B5EF4-FFF2-40B4-BE49-F238E27FC236}">
                        <a16:creationId xmlns:a16="http://schemas.microsoft.com/office/drawing/2014/main" id="{D8121503-6539-406E-891A-7F815FE3AD7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7" name="Straight Connector 136">
                    <a:extLst>
                      <a:ext uri="{FF2B5EF4-FFF2-40B4-BE49-F238E27FC236}">
                        <a16:creationId xmlns:a16="http://schemas.microsoft.com/office/drawing/2014/main" id="{1E3F570F-2AC2-48DB-B6D5-F35152902D8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8" name="Straight Connector 137">
                    <a:extLst>
                      <a:ext uri="{FF2B5EF4-FFF2-40B4-BE49-F238E27FC236}">
                        <a16:creationId xmlns:a16="http://schemas.microsoft.com/office/drawing/2014/main" id="{DDA247D3-2163-4435-A834-8AA6AFFF8DC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9" name="Straight Connector 138">
                    <a:extLst>
                      <a:ext uri="{FF2B5EF4-FFF2-40B4-BE49-F238E27FC236}">
                        <a16:creationId xmlns:a16="http://schemas.microsoft.com/office/drawing/2014/main" id="{33BE26E0-AEBD-4813-BCCD-A5331D5F4D9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0" name="Straight Connector 139">
                    <a:extLst>
                      <a:ext uri="{FF2B5EF4-FFF2-40B4-BE49-F238E27FC236}">
                        <a16:creationId xmlns:a16="http://schemas.microsoft.com/office/drawing/2014/main" id="{88B757C4-0424-41FC-8006-E670377E6F2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74" name="Group 73">
                <a:extLst>
                  <a:ext uri="{FF2B5EF4-FFF2-40B4-BE49-F238E27FC236}">
                    <a16:creationId xmlns:a16="http://schemas.microsoft.com/office/drawing/2014/main" id="{8FBD9A2B-78FB-4033-9925-E572C5386258}"/>
                  </a:ext>
                </a:extLst>
              </p:cNvPr>
              <p:cNvGrpSpPr/>
              <p:nvPr/>
            </p:nvGrpSpPr>
            <p:grpSpPr>
              <a:xfrm>
                <a:off x="4862745" y="845134"/>
                <a:ext cx="4583987" cy="1099349"/>
                <a:chOff x="65055" y="835233"/>
                <a:chExt cx="4583987" cy="1099349"/>
              </a:xfrm>
            </p:grpSpPr>
            <p:grpSp>
              <p:nvGrpSpPr>
                <p:cNvPr id="104" name="Group 103">
                  <a:extLst>
                    <a:ext uri="{FF2B5EF4-FFF2-40B4-BE49-F238E27FC236}">
                      <a16:creationId xmlns:a16="http://schemas.microsoft.com/office/drawing/2014/main" id="{2FD3EB18-EC5D-4B8C-A410-DAA952BE6287}"/>
                    </a:ext>
                  </a:extLst>
                </p:cNvPr>
                <p:cNvGrpSpPr/>
                <p:nvPr/>
              </p:nvGrpSpPr>
              <p:grpSpPr>
                <a:xfrm>
                  <a:off x="1055981" y="845134"/>
                  <a:ext cx="1197865" cy="1089448"/>
                  <a:chOff x="3153001" y="1419726"/>
                  <a:chExt cx="1197865" cy="1089448"/>
                </a:xfrm>
              </p:grpSpPr>
              <p:cxnSp>
                <p:nvCxnSpPr>
                  <p:cNvPr id="125" name="Straight Connector 124">
                    <a:extLst>
                      <a:ext uri="{FF2B5EF4-FFF2-40B4-BE49-F238E27FC236}">
                        <a16:creationId xmlns:a16="http://schemas.microsoft.com/office/drawing/2014/main" id="{58C95CDA-FE5A-4B9C-B673-98DE2B8C435D}"/>
                      </a:ext>
                    </a:extLst>
                  </p:cNvPr>
                  <p:cNvCxnSpPr/>
                  <p:nvPr/>
                </p:nvCxnSpPr>
                <p:spPr>
                  <a:xfrm>
                    <a:off x="3153001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6" name="Straight Connector 125">
                    <a:extLst>
                      <a:ext uri="{FF2B5EF4-FFF2-40B4-BE49-F238E27FC236}">
                        <a16:creationId xmlns:a16="http://schemas.microsoft.com/office/drawing/2014/main" id="{ED7CA8E5-BF30-43ED-ABA1-FAD25A8A23F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7" name="Straight Connector 126">
                    <a:extLst>
                      <a:ext uri="{FF2B5EF4-FFF2-40B4-BE49-F238E27FC236}">
                        <a16:creationId xmlns:a16="http://schemas.microsoft.com/office/drawing/2014/main" id="{318D4C15-9AF6-4A2A-A0F8-58CE57A9A31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8" name="Straight Connector 127">
                    <a:extLst>
                      <a:ext uri="{FF2B5EF4-FFF2-40B4-BE49-F238E27FC236}">
                        <a16:creationId xmlns:a16="http://schemas.microsoft.com/office/drawing/2014/main" id="{3D5207D1-FDE3-4949-B91E-711544DFDF2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9" name="Straight Connector 128">
                    <a:extLst>
                      <a:ext uri="{FF2B5EF4-FFF2-40B4-BE49-F238E27FC236}">
                        <a16:creationId xmlns:a16="http://schemas.microsoft.com/office/drawing/2014/main" id="{642326EA-7578-4D08-8180-FB375E1D265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0" name="Straight Connector 129">
                    <a:extLst>
                      <a:ext uri="{FF2B5EF4-FFF2-40B4-BE49-F238E27FC236}">
                        <a16:creationId xmlns:a16="http://schemas.microsoft.com/office/drawing/2014/main" id="{1D58DD20-7EED-4E38-AB7C-96E5AEA9709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1" name="Straight Connector 130">
                    <a:extLst>
                      <a:ext uri="{FF2B5EF4-FFF2-40B4-BE49-F238E27FC236}">
                        <a16:creationId xmlns:a16="http://schemas.microsoft.com/office/drawing/2014/main" id="{0A84C7B1-D180-46AD-A059-C3263DD3CB34}"/>
                      </a:ext>
                    </a:extLst>
                  </p:cNvPr>
                  <p:cNvCxnSpPr/>
                  <p:nvPr/>
                </p:nvCxnSpPr>
                <p:spPr>
                  <a:xfrm>
                    <a:off x="4350866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05" name="Group 104">
                  <a:extLst>
                    <a:ext uri="{FF2B5EF4-FFF2-40B4-BE49-F238E27FC236}">
                      <a16:creationId xmlns:a16="http://schemas.microsoft.com/office/drawing/2014/main" id="{4986113A-F233-4961-A7FC-78898FBACC00}"/>
                    </a:ext>
                  </a:extLst>
                </p:cNvPr>
                <p:cNvGrpSpPr/>
                <p:nvPr/>
              </p:nvGrpSpPr>
              <p:grpSpPr>
                <a:xfrm>
                  <a:off x="2459405" y="842566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119" name="Straight Connector 118">
                    <a:extLst>
                      <a:ext uri="{FF2B5EF4-FFF2-40B4-BE49-F238E27FC236}">
                        <a16:creationId xmlns:a16="http://schemas.microsoft.com/office/drawing/2014/main" id="{07D32B5D-E69F-4DA8-BC16-E6DB159F04D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0" name="Straight Connector 119">
                    <a:extLst>
                      <a:ext uri="{FF2B5EF4-FFF2-40B4-BE49-F238E27FC236}">
                        <a16:creationId xmlns:a16="http://schemas.microsoft.com/office/drawing/2014/main" id="{5E23920A-33D8-46C5-B01F-191E602D782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1" name="Straight Connector 120">
                    <a:extLst>
                      <a:ext uri="{FF2B5EF4-FFF2-40B4-BE49-F238E27FC236}">
                        <a16:creationId xmlns:a16="http://schemas.microsoft.com/office/drawing/2014/main" id="{67D984BE-C8BD-42D7-872C-F95E62DBC2F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2" name="Straight Connector 121">
                    <a:extLst>
                      <a:ext uri="{FF2B5EF4-FFF2-40B4-BE49-F238E27FC236}">
                        <a16:creationId xmlns:a16="http://schemas.microsoft.com/office/drawing/2014/main" id="{5443B5F3-726E-4C13-974A-14AFD75DD6A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3" name="Straight Connector 122">
                    <a:extLst>
                      <a:ext uri="{FF2B5EF4-FFF2-40B4-BE49-F238E27FC236}">
                        <a16:creationId xmlns:a16="http://schemas.microsoft.com/office/drawing/2014/main" id="{AABF3707-FF34-4E23-80D5-1E8032FE688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4" name="Straight Connector 123">
                    <a:extLst>
                      <a:ext uri="{FF2B5EF4-FFF2-40B4-BE49-F238E27FC236}">
                        <a16:creationId xmlns:a16="http://schemas.microsoft.com/office/drawing/2014/main" id="{B999E2AD-6EF1-4250-8834-7146D6B32A0D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06" name="Group 105">
                  <a:extLst>
                    <a:ext uri="{FF2B5EF4-FFF2-40B4-BE49-F238E27FC236}">
                      <a16:creationId xmlns:a16="http://schemas.microsoft.com/office/drawing/2014/main" id="{EC93E3EB-CCD2-49A8-84F0-8FE3015C4DE4}"/>
                    </a:ext>
                  </a:extLst>
                </p:cNvPr>
                <p:cNvGrpSpPr/>
                <p:nvPr/>
              </p:nvGrpSpPr>
              <p:grpSpPr>
                <a:xfrm>
                  <a:off x="3652946" y="835233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113" name="Straight Connector 112">
                    <a:extLst>
                      <a:ext uri="{FF2B5EF4-FFF2-40B4-BE49-F238E27FC236}">
                        <a16:creationId xmlns:a16="http://schemas.microsoft.com/office/drawing/2014/main" id="{6A5A1571-1C2E-4923-A9BB-DF7BCE428EF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4" name="Straight Connector 113">
                    <a:extLst>
                      <a:ext uri="{FF2B5EF4-FFF2-40B4-BE49-F238E27FC236}">
                        <a16:creationId xmlns:a16="http://schemas.microsoft.com/office/drawing/2014/main" id="{1F0E7462-A8B5-400D-B9FD-7C081728F83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5" name="Straight Connector 114">
                    <a:extLst>
                      <a:ext uri="{FF2B5EF4-FFF2-40B4-BE49-F238E27FC236}">
                        <a16:creationId xmlns:a16="http://schemas.microsoft.com/office/drawing/2014/main" id="{C9FB5AA3-B85F-490C-B61B-80746AB95C8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6" name="Straight Connector 115">
                    <a:extLst>
                      <a:ext uri="{FF2B5EF4-FFF2-40B4-BE49-F238E27FC236}">
                        <a16:creationId xmlns:a16="http://schemas.microsoft.com/office/drawing/2014/main" id="{137F9FDB-98F1-489B-8A0F-5D9FFDAB21A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7" name="Straight Connector 116">
                    <a:extLst>
                      <a:ext uri="{FF2B5EF4-FFF2-40B4-BE49-F238E27FC236}">
                        <a16:creationId xmlns:a16="http://schemas.microsoft.com/office/drawing/2014/main" id="{A8C9578E-B3C7-4533-B4A1-94823C6DF54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8" name="Straight Connector 117">
                    <a:extLst>
                      <a:ext uri="{FF2B5EF4-FFF2-40B4-BE49-F238E27FC236}">
                        <a16:creationId xmlns:a16="http://schemas.microsoft.com/office/drawing/2014/main" id="{2CB7FABF-1986-4B8C-AEF9-078098FBE4E7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07" name="Group 106">
                  <a:extLst>
                    <a:ext uri="{FF2B5EF4-FFF2-40B4-BE49-F238E27FC236}">
                      <a16:creationId xmlns:a16="http://schemas.microsoft.com/office/drawing/2014/main" id="{389B18BF-6E80-444C-840F-4AAE308138C3}"/>
                    </a:ext>
                  </a:extLst>
                </p:cNvPr>
                <p:cNvGrpSpPr/>
                <p:nvPr/>
              </p:nvGrpSpPr>
              <p:grpSpPr>
                <a:xfrm flipH="1">
                  <a:off x="65055" y="835233"/>
                  <a:ext cx="807076" cy="542156"/>
                  <a:chOff x="3354770" y="1419726"/>
                  <a:chExt cx="807076" cy="542156"/>
                </a:xfrm>
              </p:grpSpPr>
              <p:cxnSp>
                <p:nvCxnSpPr>
                  <p:cNvPr id="108" name="Straight Connector 107">
                    <a:extLst>
                      <a:ext uri="{FF2B5EF4-FFF2-40B4-BE49-F238E27FC236}">
                        <a16:creationId xmlns:a16="http://schemas.microsoft.com/office/drawing/2014/main" id="{1B89A011-C925-48D4-AD93-9C2AC3B56D5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9" name="Straight Connector 108">
                    <a:extLst>
                      <a:ext uri="{FF2B5EF4-FFF2-40B4-BE49-F238E27FC236}">
                        <a16:creationId xmlns:a16="http://schemas.microsoft.com/office/drawing/2014/main" id="{4C379B8C-ABE3-4B22-90BE-D365379A155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0" name="Straight Connector 109">
                    <a:extLst>
                      <a:ext uri="{FF2B5EF4-FFF2-40B4-BE49-F238E27FC236}">
                        <a16:creationId xmlns:a16="http://schemas.microsoft.com/office/drawing/2014/main" id="{24430E0A-C3E6-4D7D-8FDA-2FBDDEFC2E0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1" name="Straight Connector 110">
                    <a:extLst>
                      <a:ext uri="{FF2B5EF4-FFF2-40B4-BE49-F238E27FC236}">
                        <a16:creationId xmlns:a16="http://schemas.microsoft.com/office/drawing/2014/main" id="{B8E23B63-B79F-47E1-A442-00A286188B2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" name="Straight Connector 111">
                    <a:extLst>
                      <a:ext uri="{FF2B5EF4-FFF2-40B4-BE49-F238E27FC236}">
                        <a16:creationId xmlns:a16="http://schemas.microsoft.com/office/drawing/2014/main" id="{BFDABF60-EDAF-4533-BC75-E6AFFA50932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75" name="Group 74">
                <a:extLst>
                  <a:ext uri="{FF2B5EF4-FFF2-40B4-BE49-F238E27FC236}">
                    <a16:creationId xmlns:a16="http://schemas.microsoft.com/office/drawing/2014/main" id="{A9B352E4-270E-4F68-B998-312D328A4ED5}"/>
                  </a:ext>
                </a:extLst>
              </p:cNvPr>
              <p:cNvGrpSpPr/>
              <p:nvPr/>
            </p:nvGrpSpPr>
            <p:grpSpPr>
              <a:xfrm>
                <a:off x="9663094" y="842566"/>
                <a:ext cx="4583987" cy="1099349"/>
                <a:chOff x="65055" y="835233"/>
                <a:chExt cx="4583987" cy="1099349"/>
              </a:xfrm>
            </p:grpSpPr>
            <p:grpSp>
              <p:nvGrpSpPr>
                <p:cNvPr id="76" name="Group 75">
                  <a:extLst>
                    <a:ext uri="{FF2B5EF4-FFF2-40B4-BE49-F238E27FC236}">
                      <a16:creationId xmlns:a16="http://schemas.microsoft.com/office/drawing/2014/main" id="{1FA24E01-AEA7-456D-97CF-8539AFD41447}"/>
                    </a:ext>
                  </a:extLst>
                </p:cNvPr>
                <p:cNvGrpSpPr/>
                <p:nvPr/>
              </p:nvGrpSpPr>
              <p:grpSpPr>
                <a:xfrm>
                  <a:off x="1055981" y="845134"/>
                  <a:ext cx="1197865" cy="1089448"/>
                  <a:chOff x="3153001" y="1419726"/>
                  <a:chExt cx="1197865" cy="1089448"/>
                </a:xfrm>
              </p:grpSpPr>
              <p:cxnSp>
                <p:nvCxnSpPr>
                  <p:cNvPr id="97" name="Straight Connector 96">
                    <a:extLst>
                      <a:ext uri="{FF2B5EF4-FFF2-40B4-BE49-F238E27FC236}">
                        <a16:creationId xmlns:a16="http://schemas.microsoft.com/office/drawing/2014/main" id="{779962D9-1081-42CF-848D-D3671913C072}"/>
                      </a:ext>
                    </a:extLst>
                  </p:cNvPr>
                  <p:cNvCxnSpPr/>
                  <p:nvPr/>
                </p:nvCxnSpPr>
                <p:spPr>
                  <a:xfrm>
                    <a:off x="3153001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8" name="Straight Connector 97">
                    <a:extLst>
                      <a:ext uri="{FF2B5EF4-FFF2-40B4-BE49-F238E27FC236}">
                        <a16:creationId xmlns:a16="http://schemas.microsoft.com/office/drawing/2014/main" id="{0CF59A3B-0765-424C-A928-DFBEEE9BD14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9" name="Straight Connector 98">
                    <a:extLst>
                      <a:ext uri="{FF2B5EF4-FFF2-40B4-BE49-F238E27FC236}">
                        <a16:creationId xmlns:a16="http://schemas.microsoft.com/office/drawing/2014/main" id="{C0FF5642-FE6C-40E1-B848-8AC2ADD0407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0" name="Straight Connector 99">
                    <a:extLst>
                      <a:ext uri="{FF2B5EF4-FFF2-40B4-BE49-F238E27FC236}">
                        <a16:creationId xmlns:a16="http://schemas.microsoft.com/office/drawing/2014/main" id="{017CC4E7-7E37-494A-A7D2-890DF210CF0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1" name="Straight Connector 100">
                    <a:extLst>
                      <a:ext uri="{FF2B5EF4-FFF2-40B4-BE49-F238E27FC236}">
                        <a16:creationId xmlns:a16="http://schemas.microsoft.com/office/drawing/2014/main" id="{B7A27397-4A0B-4561-9E31-1053AD81878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2" name="Straight Connector 101">
                    <a:extLst>
                      <a:ext uri="{FF2B5EF4-FFF2-40B4-BE49-F238E27FC236}">
                        <a16:creationId xmlns:a16="http://schemas.microsoft.com/office/drawing/2014/main" id="{B086B92C-83D3-4EA9-8E32-E7E40128CF1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3" name="Straight Connector 102">
                    <a:extLst>
                      <a:ext uri="{FF2B5EF4-FFF2-40B4-BE49-F238E27FC236}">
                        <a16:creationId xmlns:a16="http://schemas.microsoft.com/office/drawing/2014/main" id="{817F5AF4-121C-4869-BC09-AF0FEF8C9CBD}"/>
                      </a:ext>
                    </a:extLst>
                  </p:cNvPr>
                  <p:cNvCxnSpPr/>
                  <p:nvPr/>
                </p:nvCxnSpPr>
                <p:spPr>
                  <a:xfrm>
                    <a:off x="4350866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7" name="Group 76">
                  <a:extLst>
                    <a:ext uri="{FF2B5EF4-FFF2-40B4-BE49-F238E27FC236}">
                      <a16:creationId xmlns:a16="http://schemas.microsoft.com/office/drawing/2014/main" id="{9978A432-8AD6-4FC5-A510-BB342E86E94D}"/>
                    </a:ext>
                  </a:extLst>
                </p:cNvPr>
                <p:cNvGrpSpPr/>
                <p:nvPr/>
              </p:nvGrpSpPr>
              <p:grpSpPr>
                <a:xfrm>
                  <a:off x="2459405" y="842566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91" name="Straight Connector 90">
                    <a:extLst>
                      <a:ext uri="{FF2B5EF4-FFF2-40B4-BE49-F238E27FC236}">
                        <a16:creationId xmlns:a16="http://schemas.microsoft.com/office/drawing/2014/main" id="{CDD82AAE-882A-483A-B812-D7675D78122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2" name="Straight Connector 91">
                    <a:extLst>
                      <a:ext uri="{FF2B5EF4-FFF2-40B4-BE49-F238E27FC236}">
                        <a16:creationId xmlns:a16="http://schemas.microsoft.com/office/drawing/2014/main" id="{0477FF89-86EC-491D-B1BD-E83EB8E1F1D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3" name="Straight Connector 92">
                    <a:extLst>
                      <a:ext uri="{FF2B5EF4-FFF2-40B4-BE49-F238E27FC236}">
                        <a16:creationId xmlns:a16="http://schemas.microsoft.com/office/drawing/2014/main" id="{75B45903-435D-40DC-B07A-E5DB1A819C3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4" name="Straight Connector 93">
                    <a:extLst>
                      <a:ext uri="{FF2B5EF4-FFF2-40B4-BE49-F238E27FC236}">
                        <a16:creationId xmlns:a16="http://schemas.microsoft.com/office/drawing/2014/main" id="{B96DC2FC-5394-4311-813B-BED3DCB90E4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5" name="Straight Connector 94">
                    <a:extLst>
                      <a:ext uri="{FF2B5EF4-FFF2-40B4-BE49-F238E27FC236}">
                        <a16:creationId xmlns:a16="http://schemas.microsoft.com/office/drawing/2014/main" id="{E82A1D97-67FD-4844-A9E1-2F071F207AF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6" name="Straight Connector 95">
                    <a:extLst>
                      <a:ext uri="{FF2B5EF4-FFF2-40B4-BE49-F238E27FC236}">
                        <a16:creationId xmlns:a16="http://schemas.microsoft.com/office/drawing/2014/main" id="{23870A25-5B31-41F6-B1F9-CDEC7D0F386D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8" name="Group 77">
                  <a:extLst>
                    <a:ext uri="{FF2B5EF4-FFF2-40B4-BE49-F238E27FC236}">
                      <a16:creationId xmlns:a16="http://schemas.microsoft.com/office/drawing/2014/main" id="{E31887D7-89EC-4C9F-BCC5-89F583C1D647}"/>
                    </a:ext>
                  </a:extLst>
                </p:cNvPr>
                <p:cNvGrpSpPr/>
                <p:nvPr/>
              </p:nvGrpSpPr>
              <p:grpSpPr>
                <a:xfrm>
                  <a:off x="3652946" y="835233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85" name="Straight Connector 84">
                    <a:extLst>
                      <a:ext uri="{FF2B5EF4-FFF2-40B4-BE49-F238E27FC236}">
                        <a16:creationId xmlns:a16="http://schemas.microsoft.com/office/drawing/2014/main" id="{A16C9E34-1198-49E7-87DE-FA0A877D1FF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6" name="Straight Connector 85">
                    <a:extLst>
                      <a:ext uri="{FF2B5EF4-FFF2-40B4-BE49-F238E27FC236}">
                        <a16:creationId xmlns:a16="http://schemas.microsoft.com/office/drawing/2014/main" id="{B04810D1-7CD5-4C76-9A38-8CFA7A78FE5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7" name="Straight Connector 86">
                    <a:extLst>
                      <a:ext uri="{FF2B5EF4-FFF2-40B4-BE49-F238E27FC236}">
                        <a16:creationId xmlns:a16="http://schemas.microsoft.com/office/drawing/2014/main" id="{F1565B0C-323F-46DE-8F51-8BF227C5900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8" name="Straight Connector 87">
                    <a:extLst>
                      <a:ext uri="{FF2B5EF4-FFF2-40B4-BE49-F238E27FC236}">
                        <a16:creationId xmlns:a16="http://schemas.microsoft.com/office/drawing/2014/main" id="{EADAE026-1013-44C9-93EB-FB2550A052C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9" name="Straight Connector 88">
                    <a:extLst>
                      <a:ext uri="{FF2B5EF4-FFF2-40B4-BE49-F238E27FC236}">
                        <a16:creationId xmlns:a16="http://schemas.microsoft.com/office/drawing/2014/main" id="{DF7510F8-63D8-4C96-9579-B17EBCB3544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0" name="Straight Connector 89">
                    <a:extLst>
                      <a:ext uri="{FF2B5EF4-FFF2-40B4-BE49-F238E27FC236}">
                        <a16:creationId xmlns:a16="http://schemas.microsoft.com/office/drawing/2014/main" id="{BE1A3F55-C037-46E3-B49E-00231076D54C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9" name="Group 78">
                  <a:extLst>
                    <a:ext uri="{FF2B5EF4-FFF2-40B4-BE49-F238E27FC236}">
                      <a16:creationId xmlns:a16="http://schemas.microsoft.com/office/drawing/2014/main" id="{70DB3938-31A5-45AF-AC4C-81F0A8E0D881}"/>
                    </a:ext>
                  </a:extLst>
                </p:cNvPr>
                <p:cNvGrpSpPr/>
                <p:nvPr/>
              </p:nvGrpSpPr>
              <p:grpSpPr>
                <a:xfrm flipH="1">
                  <a:off x="65055" y="835233"/>
                  <a:ext cx="807076" cy="542156"/>
                  <a:chOff x="3354770" y="1419726"/>
                  <a:chExt cx="807076" cy="542156"/>
                </a:xfrm>
              </p:grpSpPr>
              <p:cxnSp>
                <p:nvCxnSpPr>
                  <p:cNvPr id="80" name="Straight Connector 79">
                    <a:extLst>
                      <a:ext uri="{FF2B5EF4-FFF2-40B4-BE49-F238E27FC236}">
                        <a16:creationId xmlns:a16="http://schemas.microsoft.com/office/drawing/2014/main" id="{80C49ABE-CB2D-4AAF-9031-C3E86A92F54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1" name="Straight Connector 80">
                    <a:extLst>
                      <a:ext uri="{FF2B5EF4-FFF2-40B4-BE49-F238E27FC236}">
                        <a16:creationId xmlns:a16="http://schemas.microsoft.com/office/drawing/2014/main" id="{B92F5821-09CC-4438-83CB-C607C4C1EE5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2" name="Straight Connector 81">
                    <a:extLst>
                      <a:ext uri="{FF2B5EF4-FFF2-40B4-BE49-F238E27FC236}">
                        <a16:creationId xmlns:a16="http://schemas.microsoft.com/office/drawing/2014/main" id="{78763D5E-119A-4E43-B1B7-FCCB89A5E79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3" name="Straight Connector 82">
                    <a:extLst>
                      <a:ext uri="{FF2B5EF4-FFF2-40B4-BE49-F238E27FC236}">
                        <a16:creationId xmlns:a16="http://schemas.microsoft.com/office/drawing/2014/main" id="{C12649C3-203B-42D2-A346-F786203C86E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4" name="Straight Connector 83">
                    <a:extLst>
                      <a:ext uri="{FF2B5EF4-FFF2-40B4-BE49-F238E27FC236}">
                        <a16:creationId xmlns:a16="http://schemas.microsoft.com/office/drawing/2014/main" id="{014E7206-CC7D-4403-8C65-2DF2BB78E86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</p:grpSp>
      <p:cxnSp>
        <p:nvCxnSpPr>
          <p:cNvPr id="341" name="Straight Connector 340">
            <a:extLst>
              <a:ext uri="{FF2B5EF4-FFF2-40B4-BE49-F238E27FC236}">
                <a16:creationId xmlns:a16="http://schemas.microsoft.com/office/drawing/2014/main" id="{EB91596F-88A9-445A-81A4-AAF806C62A7C}"/>
              </a:ext>
            </a:extLst>
          </p:cNvPr>
          <p:cNvCxnSpPr>
            <a:cxnSpLocks/>
          </p:cNvCxnSpPr>
          <p:nvPr/>
        </p:nvCxnSpPr>
        <p:spPr>
          <a:xfrm>
            <a:off x="10966264" y="3703899"/>
            <a:ext cx="1283540" cy="743"/>
          </a:xfrm>
          <a:prstGeom prst="line">
            <a:avLst/>
          </a:prstGeom>
          <a:ln w="31750">
            <a:solidFill>
              <a:srgbClr val="BDD7EE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2" name="Group 341">
            <a:extLst>
              <a:ext uri="{FF2B5EF4-FFF2-40B4-BE49-F238E27FC236}">
                <a16:creationId xmlns:a16="http://schemas.microsoft.com/office/drawing/2014/main" id="{67209B90-CCB2-45F8-A39B-B656EE4BBB11}"/>
              </a:ext>
            </a:extLst>
          </p:cNvPr>
          <p:cNvGrpSpPr/>
          <p:nvPr/>
        </p:nvGrpSpPr>
        <p:grpSpPr>
          <a:xfrm flipH="1">
            <a:off x="6458730" y="6041113"/>
            <a:ext cx="5588294" cy="474304"/>
            <a:chOff x="396540" y="859316"/>
            <a:chExt cx="5588294" cy="474304"/>
          </a:xfrm>
          <a:effectLst>
            <a:glow rad="50800">
              <a:srgbClr val="00B0F0">
                <a:alpha val="27000"/>
              </a:srgbClr>
            </a:glow>
          </a:effectLst>
        </p:grpSpPr>
        <p:cxnSp>
          <p:nvCxnSpPr>
            <p:cNvPr id="343" name="Straight Connector 342">
              <a:extLst>
                <a:ext uri="{FF2B5EF4-FFF2-40B4-BE49-F238E27FC236}">
                  <a16:creationId xmlns:a16="http://schemas.microsoft.com/office/drawing/2014/main" id="{EC4F1A18-064B-4A1E-A37A-D6406C3F977E}"/>
                </a:ext>
              </a:extLst>
            </p:cNvPr>
            <p:cNvCxnSpPr/>
            <p:nvPr/>
          </p:nvCxnSpPr>
          <p:spPr>
            <a:xfrm>
              <a:off x="396540" y="861141"/>
              <a:ext cx="1641514" cy="0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Connector 343">
              <a:extLst>
                <a:ext uri="{FF2B5EF4-FFF2-40B4-BE49-F238E27FC236}">
                  <a16:creationId xmlns:a16="http://schemas.microsoft.com/office/drawing/2014/main" id="{46EE92E0-976A-45F6-AB8B-666E61DA1E83}"/>
                </a:ext>
              </a:extLst>
            </p:cNvPr>
            <p:cNvCxnSpPr>
              <a:cxnSpLocks/>
            </p:cNvCxnSpPr>
            <p:nvPr/>
          </p:nvCxnSpPr>
          <p:spPr>
            <a:xfrm>
              <a:off x="2585044" y="1286166"/>
              <a:ext cx="2501156" cy="0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Connector 344">
              <a:extLst>
                <a:ext uri="{FF2B5EF4-FFF2-40B4-BE49-F238E27FC236}">
                  <a16:creationId xmlns:a16="http://schemas.microsoft.com/office/drawing/2014/main" id="{78911604-BF5D-4B95-9419-1D742AF29D0B}"/>
                </a:ext>
              </a:extLst>
            </p:cNvPr>
            <p:cNvCxnSpPr>
              <a:cxnSpLocks/>
            </p:cNvCxnSpPr>
            <p:nvPr/>
          </p:nvCxnSpPr>
          <p:spPr>
            <a:xfrm>
              <a:off x="2027104" y="859316"/>
              <a:ext cx="567065" cy="428675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6" name="Oval 345">
              <a:extLst>
                <a:ext uri="{FF2B5EF4-FFF2-40B4-BE49-F238E27FC236}">
                  <a16:creationId xmlns:a16="http://schemas.microsoft.com/office/drawing/2014/main" id="{600CE91C-5407-418F-9401-9C39ECC117DB}"/>
                </a:ext>
              </a:extLst>
            </p:cNvPr>
            <p:cNvSpPr/>
            <p:nvPr/>
          </p:nvSpPr>
          <p:spPr>
            <a:xfrm flipV="1">
              <a:off x="5091675" y="1238712"/>
              <a:ext cx="94908" cy="94908"/>
            </a:xfrm>
            <a:prstGeom prst="ellipse">
              <a:avLst/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347" name="Straight Connector 346">
              <a:extLst>
                <a:ext uri="{FF2B5EF4-FFF2-40B4-BE49-F238E27FC236}">
                  <a16:creationId xmlns:a16="http://schemas.microsoft.com/office/drawing/2014/main" id="{1F21D1B2-0BE4-4C8F-A9AD-EFDC51015EBF}"/>
                </a:ext>
              </a:extLst>
            </p:cNvPr>
            <p:cNvCxnSpPr>
              <a:cxnSpLocks/>
            </p:cNvCxnSpPr>
            <p:nvPr/>
          </p:nvCxnSpPr>
          <p:spPr>
            <a:xfrm>
              <a:off x="5186583" y="1290248"/>
              <a:ext cx="798251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48" name="Straight Connector 347">
            <a:extLst>
              <a:ext uri="{FF2B5EF4-FFF2-40B4-BE49-F238E27FC236}">
                <a16:creationId xmlns:a16="http://schemas.microsoft.com/office/drawing/2014/main" id="{7BFA0110-0662-4413-82AA-4EF7162D648A}"/>
              </a:ext>
            </a:extLst>
          </p:cNvPr>
          <p:cNvCxnSpPr>
            <a:cxnSpLocks/>
          </p:cNvCxnSpPr>
          <p:nvPr/>
        </p:nvCxnSpPr>
        <p:spPr>
          <a:xfrm flipH="1">
            <a:off x="7780015" y="6581091"/>
            <a:ext cx="981559" cy="0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glow rad="50800">
              <a:srgbClr val="00B0F0">
                <a:alpha val="27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9" name="Straight Connector 348">
            <a:extLst>
              <a:ext uri="{FF2B5EF4-FFF2-40B4-BE49-F238E27FC236}">
                <a16:creationId xmlns:a16="http://schemas.microsoft.com/office/drawing/2014/main" id="{B15FF328-DCAB-4A7B-AA38-5235CFA85CDD}"/>
              </a:ext>
            </a:extLst>
          </p:cNvPr>
          <p:cNvCxnSpPr>
            <a:cxnSpLocks/>
          </p:cNvCxnSpPr>
          <p:nvPr/>
        </p:nvCxnSpPr>
        <p:spPr>
          <a:xfrm flipH="1">
            <a:off x="7425130" y="6373363"/>
            <a:ext cx="1347520" cy="0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glow rad="50800">
              <a:srgbClr val="00B0F0">
                <a:alpha val="27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0" name="Group 349">
            <a:extLst>
              <a:ext uri="{FF2B5EF4-FFF2-40B4-BE49-F238E27FC236}">
                <a16:creationId xmlns:a16="http://schemas.microsoft.com/office/drawing/2014/main" id="{860883FE-87C4-4D1C-ACF2-DEDF0328D9AE}"/>
              </a:ext>
            </a:extLst>
          </p:cNvPr>
          <p:cNvGrpSpPr/>
          <p:nvPr/>
        </p:nvGrpSpPr>
        <p:grpSpPr>
          <a:xfrm flipH="1">
            <a:off x="9479850" y="6360675"/>
            <a:ext cx="702507" cy="215359"/>
            <a:chOff x="2261207" y="1178878"/>
            <a:chExt cx="702507" cy="215359"/>
          </a:xfrm>
          <a:effectLst>
            <a:glow rad="50800">
              <a:srgbClr val="00B0F0">
                <a:alpha val="27000"/>
              </a:srgbClr>
            </a:glow>
          </a:effectLst>
        </p:grpSpPr>
        <p:cxnSp>
          <p:nvCxnSpPr>
            <p:cNvPr id="351" name="Straight Connector 350">
              <a:extLst>
                <a:ext uri="{FF2B5EF4-FFF2-40B4-BE49-F238E27FC236}">
                  <a16:creationId xmlns:a16="http://schemas.microsoft.com/office/drawing/2014/main" id="{56FD1A32-B705-40AC-B431-A10E1DAC9DD4}"/>
                </a:ext>
              </a:extLst>
            </p:cNvPr>
            <p:cNvCxnSpPr>
              <a:cxnSpLocks/>
            </p:cNvCxnSpPr>
            <p:nvPr/>
          </p:nvCxnSpPr>
          <p:spPr>
            <a:xfrm>
              <a:off x="2546091" y="1390349"/>
              <a:ext cx="417623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Straight Connector 351">
              <a:extLst>
                <a:ext uri="{FF2B5EF4-FFF2-40B4-BE49-F238E27FC236}">
                  <a16:creationId xmlns:a16="http://schemas.microsoft.com/office/drawing/2014/main" id="{407261E5-46C5-4777-A322-839DAF8B1267}"/>
                </a:ext>
              </a:extLst>
            </p:cNvPr>
            <p:cNvCxnSpPr>
              <a:cxnSpLocks/>
            </p:cNvCxnSpPr>
            <p:nvPr/>
          </p:nvCxnSpPr>
          <p:spPr>
            <a:xfrm>
              <a:off x="2261207" y="1178878"/>
              <a:ext cx="284884" cy="215359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3" name="Group 352">
            <a:extLst>
              <a:ext uri="{FF2B5EF4-FFF2-40B4-BE49-F238E27FC236}">
                <a16:creationId xmlns:a16="http://schemas.microsoft.com/office/drawing/2014/main" id="{F0048D84-5C58-4B7D-A4FB-81658CF688FA}"/>
              </a:ext>
            </a:extLst>
          </p:cNvPr>
          <p:cNvGrpSpPr/>
          <p:nvPr/>
        </p:nvGrpSpPr>
        <p:grpSpPr>
          <a:xfrm>
            <a:off x="218201" y="6013788"/>
            <a:ext cx="4336374" cy="428675"/>
            <a:chOff x="218201" y="6013788"/>
            <a:chExt cx="4336374" cy="428675"/>
          </a:xfrm>
        </p:grpSpPr>
        <p:cxnSp>
          <p:nvCxnSpPr>
            <p:cNvPr id="354" name="Straight Connector 353">
              <a:extLst>
                <a:ext uri="{FF2B5EF4-FFF2-40B4-BE49-F238E27FC236}">
                  <a16:creationId xmlns:a16="http://schemas.microsoft.com/office/drawing/2014/main" id="{F979F349-03F5-4DC9-8506-50D24F04009A}"/>
                </a:ext>
              </a:extLst>
            </p:cNvPr>
            <p:cNvCxnSpPr/>
            <p:nvPr/>
          </p:nvCxnSpPr>
          <p:spPr>
            <a:xfrm>
              <a:off x="218201" y="6015613"/>
              <a:ext cx="1641514" cy="0"/>
            </a:xfrm>
            <a:prstGeom prst="line">
              <a:avLst/>
            </a:prstGeom>
            <a:ln w="25400">
              <a:solidFill>
                <a:schemeClr val="bg1"/>
              </a:solidFill>
            </a:ln>
            <a:effectLst>
              <a:glow rad="50800">
                <a:srgbClr val="00B0F0">
                  <a:alpha val="27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Connector 354">
              <a:extLst>
                <a:ext uri="{FF2B5EF4-FFF2-40B4-BE49-F238E27FC236}">
                  <a16:creationId xmlns:a16="http://schemas.microsoft.com/office/drawing/2014/main" id="{1C0AC1DB-292D-48BD-B14C-06A7E7ADDEE7}"/>
                </a:ext>
              </a:extLst>
            </p:cNvPr>
            <p:cNvCxnSpPr>
              <a:cxnSpLocks/>
            </p:cNvCxnSpPr>
            <p:nvPr/>
          </p:nvCxnSpPr>
          <p:spPr>
            <a:xfrm>
              <a:off x="2406705" y="6440638"/>
              <a:ext cx="2147870" cy="0"/>
            </a:xfrm>
            <a:prstGeom prst="line">
              <a:avLst/>
            </a:prstGeom>
            <a:ln w="25400">
              <a:solidFill>
                <a:schemeClr val="bg1"/>
              </a:solidFill>
            </a:ln>
            <a:effectLst>
              <a:glow rad="50800">
                <a:srgbClr val="00B0F0">
                  <a:alpha val="27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Straight Connector 355">
              <a:extLst>
                <a:ext uri="{FF2B5EF4-FFF2-40B4-BE49-F238E27FC236}">
                  <a16:creationId xmlns:a16="http://schemas.microsoft.com/office/drawing/2014/main" id="{F70D9E7E-EA88-4F0D-A04B-A0237DF6F4BF}"/>
                </a:ext>
              </a:extLst>
            </p:cNvPr>
            <p:cNvCxnSpPr>
              <a:cxnSpLocks/>
            </p:cNvCxnSpPr>
            <p:nvPr/>
          </p:nvCxnSpPr>
          <p:spPr>
            <a:xfrm>
              <a:off x="1848765" y="6013788"/>
              <a:ext cx="567065" cy="428675"/>
            </a:xfrm>
            <a:prstGeom prst="line">
              <a:avLst/>
            </a:prstGeom>
            <a:ln w="25400">
              <a:solidFill>
                <a:schemeClr val="bg1"/>
              </a:solidFill>
            </a:ln>
            <a:effectLst>
              <a:glow rad="50800">
                <a:srgbClr val="00B0F0">
                  <a:alpha val="27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7" name="Oval 356">
            <a:extLst>
              <a:ext uri="{FF2B5EF4-FFF2-40B4-BE49-F238E27FC236}">
                <a16:creationId xmlns:a16="http://schemas.microsoft.com/office/drawing/2014/main" id="{30C2E0BB-31E5-4975-91BD-E1B969EFF3B5}"/>
              </a:ext>
            </a:extLst>
          </p:cNvPr>
          <p:cNvSpPr/>
          <p:nvPr/>
        </p:nvSpPr>
        <p:spPr>
          <a:xfrm flipV="1">
            <a:off x="6057834" y="6382908"/>
            <a:ext cx="149557" cy="149557"/>
          </a:xfrm>
          <a:prstGeom prst="ellipse">
            <a:avLst/>
          </a:prstGeom>
          <a:noFill/>
          <a:ln w="19050">
            <a:solidFill>
              <a:schemeClr val="bg1"/>
            </a:solidFill>
          </a:ln>
          <a:effectLst>
            <a:glow rad="50800">
              <a:srgbClr val="00B0F0">
                <a:alpha val="27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58" name="Straight Connector 357">
            <a:extLst>
              <a:ext uri="{FF2B5EF4-FFF2-40B4-BE49-F238E27FC236}">
                <a16:creationId xmlns:a16="http://schemas.microsoft.com/office/drawing/2014/main" id="{4618DC54-C688-475F-9E55-9F17CF517A70}"/>
              </a:ext>
            </a:extLst>
          </p:cNvPr>
          <p:cNvCxnSpPr>
            <a:cxnSpLocks/>
          </p:cNvCxnSpPr>
          <p:nvPr/>
        </p:nvCxnSpPr>
        <p:spPr>
          <a:xfrm>
            <a:off x="3024646" y="6544821"/>
            <a:ext cx="1347520" cy="0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glow rad="50800">
              <a:srgbClr val="00B0F0">
                <a:alpha val="27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9" name="Straight Connector 358">
            <a:extLst>
              <a:ext uri="{FF2B5EF4-FFF2-40B4-BE49-F238E27FC236}">
                <a16:creationId xmlns:a16="http://schemas.microsoft.com/office/drawing/2014/main" id="{DF15C703-547D-42EF-8F67-0C8C4187066D}"/>
              </a:ext>
            </a:extLst>
          </p:cNvPr>
          <p:cNvCxnSpPr>
            <a:cxnSpLocks/>
          </p:cNvCxnSpPr>
          <p:nvPr/>
        </p:nvCxnSpPr>
        <p:spPr>
          <a:xfrm>
            <a:off x="2619053" y="6270076"/>
            <a:ext cx="1347520" cy="0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glow rad="50800">
              <a:srgbClr val="00B0F0">
                <a:alpha val="27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0" name="Group 359">
            <a:extLst>
              <a:ext uri="{FF2B5EF4-FFF2-40B4-BE49-F238E27FC236}">
                <a16:creationId xmlns:a16="http://schemas.microsoft.com/office/drawing/2014/main" id="{FA0F4CD0-A0A1-4E1F-890A-E1372EC80245}"/>
              </a:ext>
            </a:extLst>
          </p:cNvPr>
          <p:cNvGrpSpPr/>
          <p:nvPr/>
        </p:nvGrpSpPr>
        <p:grpSpPr>
          <a:xfrm>
            <a:off x="2077919" y="6333350"/>
            <a:ext cx="690046" cy="215359"/>
            <a:chOff x="2273668" y="1178878"/>
            <a:chExt cx="690046" cy="215359"/>
          </a:xfrm>
          <a:effectLst>
            <a:glow rad="50800">
              <a:srgbClr val="00B0F0">
                <a:alpha val="27000"/>
              </a:srgbClr>
            </a:glow>
          </a:effectLst>
        </p:grpSpPr>
        <p:cxnSp>
          <p:nvCxnSpPr>
            <p:cNvPr id="361" name="Straight Connector 360">
              <a:extLst>
                <a:ext uri="{FF2B5EF4-FFF2-40B4-BE49-F238E27FC236}">
                  <a16:creationId xmlns:a16="http://schemas.microsoft.com/office/drawing/2014/main" id="{BE1BBD4F-3881-4689-81F6-9D81953249EB}"/>
                </a:ext>
              </a:extLst>
            </p:cNvPr>
            <p:cNvCxnSpPr>
              <a:cxnSpLocks/>
            </p:cNvCxnSpPr>
            <p:nvPr/>
          </p:nvCxnSpPr>
          <p:spPr>
            <a:xfrm>
              <a:off x="2546091" y="1390349"/>
              <a:ext cx="417623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2" name="Straight Connector 361">
              <a:extLst>
                <a:ext uri="{FF2B5EF4-FFF2-40B4-BE49-F238E27FC236}">
                  <a16:creationId xmlns:a16="http://schemas.microsoft.com/office/drawing/2014/main" id="{952A046E-2C00-4296-B3C3-91943F10B56E}"/>
                </a:ext>
              </a:extLst>
            </p:cNvPr>
            <p:cNvCxnSpPr>
              <a:cxnSpLocks/>
            </p:cNvCxnSpPr>
            <p:nvPr/>
          </p:nvCxnSpPr>
          <p:spPr>
            <a:xfrm>
              <a:off x="2273668" y="1178878"/>
              <a:ext cx="284884" cy="215359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3" name="Oval 362">
            <a:extLst>
              <a:ext uri="{FF2B5EF4-FFF2-40B4-BE49-F238E27FC236}">
                <a16:creationId xmlns:a16="http://schemas.microsoft.com/office/drawing/2014/main" id="{C1730245-8E3F-4B2F-93ED-883A982AED06}"/>
              </a:ext>
            </a:extLst>
          </p:cNvPr>
          <p:cNvSpPr/>
          <p:nvPr/>
        </p:nvSpPr>
        <p:spPr>
          <a:xfrm flipV="1">
            <a:off x="5666998" y="6382908"/>
            <a:ext cx="149557" cy="149557"/>
          </a:xfrm>
          <a:prstGeom prst="ellipse">
            <a:avLst/>
          </a:prstGeom>
          <a:noFill/>
          <a:ln w="19050">
            <a:solidFill>
              <a:schemeClr val="bg1"/>
            </a:solidFill>
          </a:ln>
          <a:effectLst>
            <a:glow rad="50800">
              <a:srgbClr val="00B0F0">
                <a:alpha val="27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4" name="Oval 363">
            <a:extLst>
              <a:ext uri="{FF2B5EF4-FFF2-40B4-BE49-F238E27FC236}">
                <a16:creationId xmlns:a16="http://schemas.microsoft.com/office/drawing/2014/main" id="{3781B8A2-6C60-40B8-9EA9-394829CEF4C3}"/>
              </a:ext>
            </a:extLst>
          </p:cNvPr>
          <p:cNvSpPr/>
          <p:nvPr/>
        </p:nvSpPr>
        <p:spPr>
          <a:xfrm flipV="1">
            <a:off x="5276162" y="6382907"/>
            <a:ext cx="149557" cy="149557"/>
          </a:xfrm>
          <a:prstGeom prst="ellipse">
            <a:avLst/>
          </a:prstGeom>
          <a:noFill/>
          <a:ln w="19050">
            <a:solidFill>
              <a:schemeClr val="bg1"/>
            </a:solidFill>
          </a:ln>
          <a:effectLst>
            <a:glow rad="50800">
              <a:srgbClr val="00B0F0">
                <a:alpha val="27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5" name="Oval 364">
            <a:extLst>
              <a:ext uri="{FF2B5EF4-FFF2-40B4-BE49-F238E27FC236}">
                <a16:creationId xmlns:a16="http://schemas.microsoft.com/office/drawing/2014/main" id="{AFCBB6F4-3C01-490A-883E-1B7A120F40B3}"/>
              </a:ext>
            </a:extLst>
          </p:cNvPr>
          <p:cNvSpPr/>
          <p:nvPr/>
        </p:nvSpPr>
        <p:spPr>
          <a:xfrm flipV="1">
            <a:off x="4897364" y="6382906"/>
            <a:ext cx="149557" cy="149557"/>
          </a:xfrm>
          <a:prstGeom prst="ellipse">
            <a:avLst/>
          </a:prstGeom>
          <a:noFill/>
          <a:ln w="19050">
            <a:solidFill>
              <a:schemeClr val="bg1"/>
            </a:solidFill>
          </a:ln>
          <a:effectLst>
            <a:glow rad="50800">
              <a:srgbClr val="00B0F0">
                <a:alpha val="27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6" name="TextBox 246">
            <a:extLst>
              <a:ext uri="{FF2B5EF4-FFF2-40B4-BE49-F238E27FC236}">
                <a16:creationId xmlns:a16="http://schemas.microsoft.com/office/drawing/2014/main" id="{536E8D62-7F23-418C-8622-130960300A18}"/>
              </a:ext>
            </a:extLst>
          </p:cNvPr>
          <p:cNvSpPr txBox="1"/>
          <p:nvPr/>
        </p:nvSpPr>
        <p:spPr>
          <a:xfrm>
            <a:off x="257172" y="764114"/>
            <a:ext cx="100440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>
                <a:solidFill>
                  <a:srgbClr val="FFC000"/>
                </a:solidFill>
                <a:effectLst>
                  <a:glow rad="63500">
                    <a:srgbClr val="5B9BD5">
                      <a:satMod val="175000"/>
                      <a:alpha val="40000"/>
                    </a:srgbClr>
                  </a:glow>
                </a:effectLst>
                <a:latin typeface="Oxanium" panose="02000503000000000000" pitchFamily="2" charset="2"/>
              </a:rPr>
              <a:t>CODE ARDUINO: 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dirty="0">
                <a:solidFill>
                  <a:srgbClr val="FFC000"/>
                </a:solidFill>
                <a:effectLst>
                  <a:glow rad="63500">
                    <a:srgbClr val="5B9BD5">
                      <a:satMod val="175000"/>
                      <a:alpha val="40000"/>
                    </a:srgbClr>
                  </a:glow>
                </a:effectLst>
                <a:latin typeface="Oxanium" panose="02000503000000000000" pitchFamily="2" charset="2"/>
              </a:rPr>
              <a:t>		NHẬN DỮ LIỆU TỪ RASPBERRY PI – ĐIỀU KHIỂN BĂNG TẢI VÀ PHÂN LOẠI</a:t>
            </a:r>
            <a:endParaRPr kumimoji="0" lang="en-US" sz="2000" b="1" i="0" u="none" strike="noStrike" kern="1200" cap="none" spc="0" normalizeH="0" noProof="0" dirty="0">
              <a:ln>
                <a:noFill/>
              </a:ln>
              <a:solidFill>
                <a:srgbClr val="FFC000"/>
              </a:solidFill>
              <a:effectLst>
                <a:glow rad="63500">
                  <a:srgbClr val="5B9BD5">
                    <a:satMod val="175000"/>
                    <a:alpha val="40000"/>
                  </a:srgbClr>
                </a:glow>
              </a:effectLst>
              <a:uLnTx/>
              <a:uFillTx/>
              <a:latin typeface="Oxanium" panose="02000503000000000000" pitchFamily="2" charset="2"/>
            </a:endParaRPr>
          </a:p>
        </p:txBody>
      </p:sp>
      <p:sp>
        <p:nvSpPr>
          <p:cNvPr id="2" name="Hình chữ nhật 1">
            <a:extLst>
              <a:ext uri="{FF2B5EF4-FFF2-40B4-BE49-F238E27FC236}">
                <a16:creationId xmlns:a16="http://schemas.microsoft.com/office/drawing/2014/main" id="{D1916264-57DC-9D88-BDC2-B6123AA48D0F}"/>
              </a:ext>
            </a:extLst>
          </p:cNvPr>
          <p:cNvSpPr/>
          <p:nvPr/>
        </p:nvSpPr>
        <p:spPr>
          <a:xfrm>
            <a:off x="218201" y="786516"/>
            <a:ext cx="9988145" cy="871505"/>
          </a:xfrm>
          <a:prstGeom prst="rect">
            <a:avLst/>
          </a:prstGeom>
          <a:noFill/>
          <a:ln w="571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47" name="Hộp Văn bản 246">
            <a:extLst>
              <a:ext uri="{FF2B5EF4-FFF2-40B4-BE49-F238E27FC236}">
                <a16:creationId xmlns:a16="http://schemas.microsoft.com/office/drawing/2014/main" id="{87AF0D2B-1EFF-BCC3-EAFE-7C61BB1AD637}"/>
              </a:ext>
            </a:extLst>
          </p:cNvPr>
          <p:cNvSpPr txBox="1"/>
          <p:nvPr/>
        </p:nvSpPr>
        <p:spPr>
          <a:xfrm>
            <a:off x="176828" y="1914673"/>
            <a:ext cx="113374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180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// </a:t>
            </a:r>
            <a:r>
              <a:rPr lang="vi-VN" sz="180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Điều</a:t>
            </a:r>
            <a:r>
              <a:rPr lang="vi-VN" sz="180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vi-VN" sz="180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khiển</a:t>
            </a:r>
            <a:r>
              <a:rPr lang="vi-VN" sz="180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vi-VN" sz="180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cần</a:t>
            </a:r>
            <a:r>
              <a:rPr lang="vi-VN" sz="180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vi-VN" sz="180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gạt</a:t>
            </a:r>
            <a:r>
              <a:rPr lang="vi-VN" sz="180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2</a:t>
            </a:r>
            <a:r>
              <a:rPr lang="vi-VN" sz="180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vi-VN" sz="180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một</a:t>
            </a:r>
            <a:r>
              <a:rPr lang="vi-VN" sz="180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 khi </a:t>
            </a:r>
            <a:r>
              <a:rPr lang="vi-VN" sz="180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là</a:t>
            </a:r>
            <a:r>
              <a:rPr lang="vi-VN" sz="180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vi-VN" sz="180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và</a:t>
            </a:r>
            <a:r>
              <a:rPr lang="vi-VN" sz="180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vi-VN" sz="180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có</a:t>
            </a:r>
            <a:r>
              <a:rPr lang="vi-VN" sz="180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vi-VN" sz="180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Barcode</a:t>
            </a:r>
            <a:r>
              <a:rPr lang="vi-VN" sz="180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 panose="02070309020205020404" pitchFamily="49" charset="0"/>
              </a:rPr>
              <a:t>2</a:t>
            </a:r>
            <a:endParaRPr lang="vi-VN" dirty="0"/>
          </a:p>
        </p:txBody>
      </p:sp>
      <p:sp>
        <p:nvSpPr>
          <p:cNvPr id="248" name="Hộp Văn bản 247">
            <a:extLst>
              <a:ext uri="{FF2B5EF4-FFF2-40B4-BE49-F238E27FC236}">
                <a16:creationId xmlns:a16="http://schemas.microsoft.com/office/drawing/2014/main" id="{75E8BAF8-13CB-FEB5-6F0F-BC09C21AE90C}"/>
              </a:ext>
            </a:extLst>
          </p:cNvPr>
          <p:cNvSpPr txBox="1"/>
          <p:nvPr/>
        </p:nvSpPr>
        <p:spPr>
          <a:xfrm>
            <a:off x="474128" y="2474943"/>
            <a:ext cx="6550420" cy="3139321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vi-VN" sz="1800" b="1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else</a:t>
            </a:r>
            <a:r>
              <a:rPr lang="vi-VN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vi-VN" sz="1800" b="1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if</a:t>
            </a:r>
            <a:r>
              <a:rPr lang="vi-VN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vi-VN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vi-VN" sz="1800" dirty="0" err="1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data</a:t>
            </a:r>
            <a:r>
              <a:rPr lang="vi-VN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vi-VN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==</a:t>
            </a:r>
            <a:r>
              <a:rPr lang="vi-VN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vi-VN" sz="1800" dirty="0">
                <a:solidFill>
                  <a:srgbClr val="808080"/>
                </a:solidFill>
                <a:effectLst/>
                <a:latin typeface="Courier New" panose="02070309020205020404" pitchFamily="49" charset="0"/>
              </a:rPr>
              <a:t>"2"</a:t>
            </a:r>
            <a:r>
              <a:rPr lang="vi-VN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)</a:t>
            </a:r>
            <a:r>
              <a:rPr lang="vi-VN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vi-VN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{</a:t>
            </a:r>
            <a:r>
              <a:rPr lang="vi-VN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endParaRPr lang="en-US" sz="18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vi-VN" sz="1800" dirty="0" err="1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test_dc_run</a:t>
            </a:r>
            <a:r>
              <a:rPr lang="vi-VN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();</a:t>
            </a:r>
            <a:r>
              <a:rPr lang="vi-VN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endParaRPr lang="en-US" sz="18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vi-VN" sz="180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s1</a:t>
            </a:r>
            <a:r>
              <a:rPr lang="vi-VN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.</a:t>
            </a:r>
            <a:r>
              <a:rPr lang="vi-VN" sz="180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write</a:t>
            </a:r>
            <a:r>
              <a:rPr lang="vi-VN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vi-VN" sz="1800" dirty="0">
                <a:solidFill>
                  <a:srgbClr val="FF8000"/>
                </a:solidFill>
                <a:effectLst/>
                <a:latin typeface="Courier New" panose="02070309020205020404" pitchFamily="49" charset="0"/>
              </a:rPr>
              <a:t>180</a:t>
            </a:r>
            <a:r>
              <a:rPr lang="vi-VN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);</a:t>
            </a:r>
            <a:r>
              <a:rPr lang="vi-VN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endParaRPr lang="en-US" sz="18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vi-VN" sz="180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s2</a:t>
            </a:r>
            <a:r>
              <a:rPr lang="vi-VN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.</a:t>
            </a:r>
            <a:r>
              <a:rPr lang="vi-VN" sz="180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write</a:t>
            </a:r>
            <a:r>
              <a:rPr lang="vi-VN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vi-VN" sz="1800" dirty="0">
                <a:solidFill>
                  <a:srgbClr val="FF8000"/>
                </a:solidFill>
                <a:effectLst/>
                <a:latin typeface="Courier New" panose="02070309020205020404" pitchFamily="49" charset="0"/>
              </a:rPr>
              <a:t>45</a:t>
            </a:r>
            <a:r>
              <a:rPr lang="vi-VN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);</a:t>
            </a:r>
            <a:r>
              <a:rPr lang="vi-VN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endParaRPr lang="en-US" sz="18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vi-VN" sz="1800" dirty="0" err="1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delay</a:t>
            </a:r>
            <a:r>
              <a:rPr lang="vi-VN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vi-VN" sz="1800" dirty="0">
                <a:solidFill>
                  <a:srgbClr val="FF8000"/>
                </a:solidFill>
                <a:effectLst/>
                <a:latin typeface="Courier New" panose="02070309020205020404" pitchFamily="49" charset="0"/>
              </a:rPr>
              <a:t>4000</a:t>
            </a:r>
            <a:r>
              <a:rPr lang="vi-VN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);</a:t>
            </a:r>
            <a:r>
              <a:rPr lang="vi-VN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endParaRPr lang="en-US" sz="18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vi-VN" sz="180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s1</a:t>
            </a:r>
            <a:r>
              <a:rPr lang="vi-VN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.</a:t>
            </a:r>
            <a:r>
              <a:rPr lang="vi-VN" sz="180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write</a:t>
            </a:r>
            <a:r>
              <a:rPr lang="vi-VN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vi-VN" sz="1800" dirty="0">
                <a:solidFill>
                  <a:srgbClr val="FF8000"/>
                </a:solidFill>
                <a:effectLst/>
                <a:latin typeface="Courier New" panose="02070309020205020404" pitchFamily="49" charset="0"/>
              </a:rPr>
              <a:t>180</a:t>
            </a:r>
            <a:r>
              <a:rPr lang="vi-VN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);</a:t>
            </a:r>
            <a:r>
              <a:rPr lang="vi-VN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endParaRPr lang="en-US" sz="18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vi-VN" sz="180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s2</a:t>
            </a:r>
            <a:r>
              <a:rPr lang="vi-VN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.</a:t>
            </a:r>
            <a:r>
              <a:rPr lang="vi-VN" sz="180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write</a:t>
            </a:r>
            <a:r>
              <a:rPr lang="vi-VN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vi-VN" sz="1800" dirty="0">
                <a:solidFill>
                  <a:srgbClr val="FF8000"/>
                </a:solidFill>
                <a:effectLst/>
                <a:latin typeface="Courier New" panose="02070309020205020404" pitchFamily="49" charset="0"/>
              </a:rPr>
              <a:t>0</a:t>
            </a:r>
            <a:r>
              <a:rPr lang="vi-VN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);</a:t>
            </a:r>
            <a:r>
              <a:rPr lang="vi-VN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endParaRPr lang="en-US" sz="18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vi-VN" sz="1800" dirty="0" err="1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data</a:t>
            </a:r>
            <a:r>
              <a:rPr lang="vi-VN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vi-VN" sz="1800" dirty="0">
                <a:solidFill>
                  <a:srgbClr val="808080"/>
                </a:solidFill>
                <a:effectLst/>
                <a:latin typeface="Courier New" panose="02070309020205020404" pitchFamily="49" charset="0"/>
              </a:rPr>
              <a:t>"0"</a:t>
            </a:r>
            <a:r>
              <a:rPr lang="vi-VN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;</a:t>
            </a:r>
            <a:r>
              <a:rPr lang="vi-VN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endParaRPr lang="en-US" sz="18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vi-VN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}</a:t>
            </a:r>
            <a:r>
              <a:rPr lang="vi-VN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endParaRPr lang="en-US" sz="18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sz="18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 </a:t>
            </a:r>
            <a:r>
              <a:rPr lang="vi-VN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}</a:t>
            </a:r>
            <a:r>
              <a:rPr lang="vi-VN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endParaRPr lang="en-US" sz="18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vi-VN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}</a:t>
            </a:r>
            <a:endParaRPr lang="vi-VN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87262732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-2.22222E-6 L 0.80782 -2.22222E-6 " pathEditMode="relative" rAng="0" ptsTypes="AA">
                                      <p:cBhvr>
                                        <p:cTn id="6" dur="20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391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8" fill="hold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11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30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repeatCount="indefinite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000"/>
                                        <p:tgtEl>
                                          <p:spTgt spid="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repeatCount="indefinite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2000"/>
                                        <p:tgtEl>
                                          <p:spTgt spid="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repeatCount="indefinite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2000"/>
                                        <p:tgtEl>
                                          <p:spTgt spid="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2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30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2" repeatCount="indefinite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30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repeatCount="indefinite" fill="hold" grpId="0" nodeType="withEffect">
                                  <p:stCondLst>
                                    <p:cond delay="6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repeatCount="indefinite" fill="hold" grpId="0" nodeType="withEffect">
                                  <p:stCondLst>
                                    <p:cond delay="13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repeatCount="indefinite" fill="hold" grpId="0" nodeType="withEffect">
                                  <p:stCondLst>
                                    <p:cond delay="18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5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1.85185E-6 L -0.06705 1.85185E-6 " pathEditMode="relative" rAng="0" ptsTypes="AA">
                                      <p:cBhvr>
                                        <p:cTn id="41" dur="2000" fill="hold"/>
                                        <p:tgtEl>
                                          <p:spTgt spid="3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59" y="0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63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-2.22222E-6 L 0.0496 -2.22222E-6 " pathEditMode="relative" rAng="0" ptsTypes="AA">
                                      <p:cBhvr>
                                        <p:cTn id="43" dur="2000" fill="hold"/>
                                        <p:tgtEl>
                                          <p:spTgt spid="3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74" y="0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7" grpId="0" animBg="1"/>
      <p:bldP spid="363" grpId="0" animBg="1"/>
      <p:bldP spid="364" grpId="0" animBg="1"/>
      <p:bldP spid="365" grpId="0" animBg="1"/>
      <p:bldP spid="36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Group 65">
            <a:extLst>
              <a:ext uri="{FF2B5EF4-FFF2-40B4-BE49-F238E27FC236}">
                <a16:creationId xmlns:a16="http://schemas.microsoft.com/office/drawing/2014/main" id="{E80ECF22-4068-478B-8320-C5974C70CA0B}"/>
              </a:ext>
            </a:extLst>
          </p:cNvPr>
          <p:cNvGrpSpPr/>
          <p:nvPr/>
        </p:nvGrpSpPr>
        <p:grpSpPr>
          <a:xfrm>
            <a:off x="29292" y="0"/>
            <a:ext cx="12228942" cy="6870700"/>
            <a:chOff x="-55036" y="-12700"/>
            <a:chExt cx="12228942" cy="6870700"/>
          </a:xfrm>
        </p:grpSpPr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6E6A1BC5-565D-41ED-9EF4-A406EEEE17DF}"/>
                </a:ext>
              </a:extLst>
            </p:cNvPr>
            <p:cNvSpPr/>
            <p:nvPr/>
          </p:nvSpPr>
          <p:spPr>
            <a:xfrm>
              <a:off x="4219604" y="-12700"/>
              <a:ext cx="7954302" cy="68707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538B75DC-0A37-42B3-A76A-346155507DAC}"/>
                </a:ext>
              </a:extLst>
            </p:cNvPr>
            <p:cNvSpPr/>
            <p:nvPr/>
          </p:nvSpPr>
          <p:spPr>
            <a:xfrm>
              <a:off x="-55036" y="-12700"/>
              <a:ext cx="4274639" cy="68707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80EE4F5C-C8F0-4F37-B486-61D6D1FA863F}"/>
              </a:ext>
            </a:extLst>
          </p:cNvPr>
          <p:cNvGrpSpPr/>
          <p:nvPr/>
        </p:nvGrpSpPr>
        <p:grpSpPr>
          <a:xfrm>
            <a:off x="-5585807" y="36161"/>
            <a:ext cx="22505609" cy="663117"/>
            <a:chOff x="-3210580" y="576235"/>
            <a:chExt cx="22505609" cy="760471"/>
          </a:xfrm>
          <a:effectLst>
            <a:glow rad="63500">
              <a:schemeClr val="bg1">
                <a:alpha val="28000"/>
              </a:schemeClr>
            </a:glow>
          </a:effectLst>
        </p:grpSpPr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95C95EDC-A94D-4FB2-B963-663D4CF96A5B}"/>
                </a:ext>
              </a:extLst>
            </p:cNvPr>
            <p:cNvGrpSpPr/>
            <p:nvPr/>
          </p:nvGrpSpPr>
          <p:grpSpPr>
            <a:xfrm>
              <a:off x="-3210580" y="576235"/>
              <a:ext cx="11183109" cy="750872"/>
              <a:chOff x="65055" y="835233"/>
              <a:chExt cx="14182026" cy="1109250"/>
            </a:xfrm>
          </p:grpSpPr>
          <p:grpSp>
            <p:nvGrpSpPr>
              <p:cNvPr id="160" name="Group 159">
                <a:extLst>
                  <a:ext uri="{FF2B5EF4-FFF2-40B4-BE49-F238E27FC236}">
                    <a16:creationId xmlns:a16="http://schemas.microsoft.com/office/drawing/2014/main" id="{B82C9941-260D-41D3-9590-630D0EB2BE43}"/>
                  </a:ext>
                </a:extLst>
              </p:cNvPr>
              <p:cNvGrpSpPr/>
              <p:nvPr/>
            </p:nvGrpSpPr>
            <p:grpSpPr>
              <a:xfrm>
                <a:off x="65055" y="835233"/>
                <a:ext cx="4583987" cy="1099349"/>
                <a:chOff x="65055" y="835233"/>
                <a:chExt cx="4583987" cy="1099349"/>
              </a:xfrm>
            </p:grpSpPr>
            <p:grpSp>
              <p:nvGrpSpPr>
                <p:cNvPr id="219" name="Group 218">
                  <a:extLst>
                    <a:ext uri="{FF2B5EF4-FFF2-40B4-BE49-F238E27FC236}">
                      <a16:creationId xmlns:a16="http://schemas.microsoft.com/office/drawing/2014/main" id="{5F627EF3-13B3-4536-AB26-537DD134EE2B}"/>
                    </a:ext>
                  </a:extLst>
                </p:cNvPr>
                <p:cNvGrpSpPr/>
                <p:nvPr/>
              </p:nvGrpSpPr>
              <p:grpSpPr>
                <a:xfrm>
                  <a:off x="1055981" y="845134"/>
                  <a:ext cx="1197865" cy="1089448"/>
                  <a:chOff x="3153001" y="1419726"/>
                  <a:chExt cx="1197865" cy="1089448"/>
                </a:xfrm>
              </p:grpSpPr>
              <p:cxnSp>
                <p:nvCxnSpPr>
                  <p:cNvPr id="240" name="Straight Connector 239">
                    <a:extLst>
                      <a:ext uri="{FF2B5EF4-FFF2-40B4-BE49-F238E27FC236}">
                        <a16:creationId xmlns:a16="http://schemas.microsoft.com/office/drawing/2014/main" id="{7C7FE994-F1AD-4BD5-B040-FE9AE27A17C1}"/>
                      </a:ext>
                    </a:extLst>
                  </p:cNvPr>
                  <p:cNvCxnSpPr/>
                  <p:nvPr/>
                </p:nvCxnSpPr>
                <p:spPr>
                  <a:xfrm>
                    <a:off x="3153001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1" name="Straight Connector 240">
                    <a:extLst>
                      <a:ext uri="{FF2B5EF4-FFF2-40B4-BE49-F238E27FC236}">
                        <a16:creationId xmlns:a16="http://schemas.microsoft.com/office/drawing/2014/main" id="{6C6FF7A5-AA73-41A7-B31B-AA65989CC40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2" name="Straight Connector 241">
                    <a:extLst>
                      <a:ext uri="{FF2B5EF4-FFF2-40B4-BE49-F238E27FC236}">
                        <a16:creationId xmlns:a16="http://schemas.microsoft.com/office/drawing/2014/main" id="{22E54635-5810-4647-B888-02A98E430B8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3" name="Straight Connector 242">
                    <a:extLst>
                      <a:ext uri="{FF2B5EF4-FFF2-40B4-BE49-F238E27FC236}">
                        <a16:creationId xmlns:a16="http://schemas.microsoft.com/office/drawing/2014/main" id="{C82F5B17-B672-4079-B1D0-ED8C41FF06A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4" name="Straight Connector 243">
                    <a:extLst>
                      <a:ext uri="{FF2B5EF4-FFF2-40B4-BE49-F238E27FC236}">
                        <a16:creationId xmlns:a16="http://schemas.microsoft.com/office/drawing/2014/main" id="{D69F5B36-D342-41AA-933F-3E730378BCD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5" name="Straight Connector 244">
                    <a:extLst>
                      <a:ext uri="{FF2B5EF4-FFF2-40B4-BE49-F238E27FC236}">
                        <a16:creationId xmlns:a16="http://schemas.microsoft.com/office/drawing/2014/main" id="{A9876513-75CE-4708-AAEB-0D2C16235D1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6" name="Straight Connector 245">
                    <a:extLst>
                      <a:ext uri="{FF2B5EF4-FFF2-40B4-BE49-F238E27FC236}">
                        <a16:creationId xmlns:a16="http://schemas.microsoft.com/office/drawing/2014/main" id="{DCC9C835-EE7E-4A71-B35F-202A8F30545D}"/>
                      </a:ext>
                    </a:extLst>
                  </p:cNvPr>
                  <p:cNvCxnSpPr/>
                  <p:nvPr/>
                </p:nvCxnSpPr>
                <p:spPr>
                  <a:xfrm>
                    <a:off x="4350866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20" name="Group 219">
                  <a:extLst>
                    <a:ext uri="{FF2B5EF4-FFF2-40B4-BE49-F238E27FC236}">
                      <a16:creationId xmlns:a16="http://schemas.microsoft.com/office/drawing/2014/main" id="{C34D492C-9DBB-4FCF-9E52-28899EFC8003}"/>
                    </a:ext>
                  </a:extLst>
                </p:cNvPr>
                <p:cNvGrpSpPr/>
                <p:nvPr/>
              </p:nvGrpSpPr>
              <p:grpSpPr>
                <a:xfrm>
                  <a:off x="2459405" y="842566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234" name="Straight Connector 233">
                    <a:extLst>
                      <a:ext uri="{FF2B5EF4-FFF2-40B4-BE49-F238E27FC236}">
                        <a16:creationId xmlns:a16="http://schemas.microsoft.com/office/drawing/2014/main" id="{95D0D0AA-176B-4E97-A88A-3E5C08957EA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5" name="Straight Connector 234">
                    <a:extLst>
                      <a:ext uri="{FF2B5EF4-FFF2-40B4-BE49-F238E27FC236}">
                        <a16:creationId xmlns:a16="http://schemas.microsoft.com/office/drawing/2014/main" id="{9BC07E9D-DD37-4083-82E5-F160F7FD461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6" name="Straight Connector 235">
                    <a:extLst>
                      <a:ext uri="{FF2B5EF4-FFF2-40B4-BE49-F238E27FC236}">
                        <a16:creationId xmlns:a16="http://schemas.microsoft.com/office/drawing/2014/main" id="{7521FA14-B6C9-4BEA-8073-7FC3877E886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7" name="Straight Connector 236">
                    <a:extLst>
                      <a:ext uri="{FF2B5EF4-FFF2-40B4-BE49-F238E27FC236}">
                        <a16:creationId xmlns:a16="http://schemas.microsoft.com/office/drawing/2014/main" id="{BB624ECD-C068-43AE-810E-0052ED5AC64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8" name="Straight Connector 237">
                    <a:extLst>
                      <a:ext uri="{FF2B5EF4-FFF2-40B4-BE49-F238E27FC236}">
                        <a16:creationId xmlns:a16="http://schemas.microsoft.com/office/drawing/2014/main" id="{7752DE68-60D8-4EC3-A407-043705F4907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9" name="Straight Connector 238">
                    <a:extLst>
                      <a:ext uri="{FF2B5EF4-FFF2-40B4-BE49-F238E27FC236}">
                        <a16:creationId xmlns:a16="http://schemas.microsoft.com/office/drawing/2014/main" id="{39A796C4-5215-49E5-A5F5-9EDD85603E96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21" name="Group 220">
                  <a:extLst>
                    <a:ext uri="{FF2B5EF4-FFF2-40B4-BE49-F238E27FC236}">
                      <a16:creationId xmlns:a16="http://schemas.microsoft.com/office/drawing/2014/main" id="{B458443F-A38D-40B4-B734-05EA4EF7BE40}"/>
                    </a:ext>
                  </a:extLst>
                </p:cNvPr>
                <p:cNvGrpSpPr/>
                <p:nvPr/>
              </p:nvGrpSpPr>
              <p:grpSpPr>
                <a:xfrm>
                  <a:off x="3652946" y="835233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228" name="Straight Connector 227">
                    <a:extLst>
                      <a:ext uri="{FF2B5EF4-FFF2-40B4-BE49-F238E27FC236}">
                        <a16:creationId xmlns:a16="http://schemas.microsoft.com/office/drawing/2014/main" id="{BAE59C18-AE1D-41E9-89A2-8625B246D5B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9" name="Straight Connector 228">
                    <a:extLst>
                      <a:ext uri="{FF2B5EF4-FFF2-40B4-BE49-F238E27FC236}">
                        <a16:creationId xmlns:a16="http://schemas.microsoft.com/office/drawing/2014/main" id="{00D8D874-374A-4621-A79B-133E2AADE2F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0" name="Straight Connector 229">
                    <a:extLst>
                      <a:ext uri="{FF2B5EF4-FFF2-40B4-BE49-F238E27FC236}">
                        <a16:creationId xmlns:a16="http://schemas.microsoft.com/office/drawing/2014/main" id="{D0F95B71-BE24-4DB9-8E35-C8E3D836239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1" name="Straight Connector 230">
                    <a:extLst>
                      <a:ext uri="{FF2B5EF4-FFF2-40B4-BE49-F238E27FC236}">
                        <a16:creationId xmlns:a16="http://schemas.microsoft.com/office/drawing/2014/main" id="{0CB50129-FEF1-4EF1-B8ED-FF906B8D927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2" name="Straight Connector 231">
                    <a:extLst>
                      <a:ext uri="{FF2B5EF4-FFF2-40B4-BE49-F238E27FC236}">
                        <a16:creationId xmlns:a16="http://schemas.microsoft.com/office/drawing/2014/main" id="{530A670B-4F1F-4BB6-BF7D-442F7D22399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3" name="Straight Connector 232">
                    <a:extLst>
                      <a:ext uri="{FF2B5EF4-FFF2-40B4-BE49-F238E27FC236}">
                        <a16:creationId xmlns:a16="http://schemas.microsoft.com/office/drawing/2014/main" id="{3154C7F1-A7CB-468E-AEB7-965059E7DB75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22" name="Group 221">
                  <a:extLst>
                    <a:ext uri="{FF2B5EF4-FFF2-40B4-BE49-F238E27FC236}">
                      <a16:creationId xmlns:a16="http://schemas.microsoft.com/office/drawing/2014/main" id="{00D08758-1E90-48BE-86FF-D3A02AA5DB6E}"/>
                    </a:ext>
                  </a:extLst>
                </p:cNvPr>
                <p:cNvGrpSpPr/>
                <p:nvPr/>
              </p:nvGrpSpPr>
              <p:grpSpPr>
                <a:xfrm flipH="1">
                  <a:off x="65055" y="835233"/>
                  <a:ext cx="807076" cy="542156"/>
                  <a:chOff x="3354770" y="1419726"/>
                  <a:chExt cx="807076" cy="542156"/>
                </a:xfrm>
              </p:grpSpPr>
              <p:cxnSp>
                <p:nvCxnSpPr>
                  <p:cNvPr id="223" name="Straight Connector 222">
                    <a:extLst>
                      <a:ext uri="{FF2B5EF4-FFF2-40B4-BE49-F238E27FC236}">
                        <a16:creationId xmlns:a16="http://schemas.microsoft.com/office/drawing/2014/main" id="{871A48F5-32E4-475E-9C30-A50AE32C0F8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4" name="Straight Connector 223">
                    <a:extLst>
                      <a:ext uri="{FF2B5EF4-FFF2-40B4-BE49-F238E27FC236}">
                        <a16:creationId xmlns:a16="http://schemas.microsoft.com/office/drawing/2014/main" id="{29AD3006-F13C-4962-870F-4EC7E1E1DC9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5" name="Straight Connector 224">
                    <a:extLst>
                      <a:ext uri="{FF2B5EF4-FFF2-40B4-BE49-F238E27FC236}">
                        <a16:creationId xmlns:a16="http://schemas.microsoft.com/office/drawing/2014/main" id="{DDA53355-0E53-41A9-822B-F0F18CB4834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6" name="Straight Connector 225">
                    <a:extLst>
                      <a:ext uri="{FF2B5EF4-FFF2-40B4-BE49-F238E27FC236}">
                        <a16:creationId xmlns:a16="http://schemas.microsoft.com/office/drawing/2014/main" id="{545F61E5-0F7A-4FDD-9030-EA7DA2BA0F9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7" name="Straight Connector 226">
                    <a:extLst>
                      <a:ext uri="{FF2B5EF4-FFF2-40B4-BE49-F238E27FC236}">
                        <a16:creationId xmlns:a16="http://schemas.microsoft.com/office/drawing/2014/main" id="{28AF7EA3-F577-4EF3-BF9E-543B8D7F618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61" name="Group 160">
                <a:extLst>
                  <a:ext uri="{FF2B5EF4-FFF2-40B4-BE49-F238E27FC236}">
                    <a16:creationId xmlns:a16="http://schemas.microsoft.com/office/drawing/2014/main" id="{320C52FF-12F7-41E3-8174-1A839AE30908}"/>
                  </a:ext>
                </a:extLst>
              </p:cNvPr>
              <p:cNvGrpSpPr/>
              <p:nvPr/>
            </p:nvGrpSpPr>
            <p:grpSpPr>
              <a:xfrm>
                <a:off x="4862745" y="845134"/>
                <a:ext cx="4583987" cy="1099349"/>
                <a:chOff x="65055" y="835233"/>
                <a:chExt cx="4583987" cy="1099349"/>
              </a:xfrm>
            </p:grpSpPr>
            <p:grpSp>
              <p:nvGrpSpPr>
                <p:cNvPr id="191" name="Group 190">
                  <a:extLst>
                    <a:ext uri="{FF2B5EF4-FFF2-40B4-BE49-F238E27FC236}">
                      <a16:creationId xmlns:a16="http://schemas.microsoft.com/office/drawing/2014/main" id="{EE6141EC-D64F-4B6F-A4FB-298808B2FA95}"/>
                    </a:ext>
                  </a:extLst>
                </p:cNvPr>
                <p:cNvGrpSpPr/>
                <p:nvPr/>
              </p:nvGrpSpPr>
              <p:grpSpPr>
                <a:xfrm>
                  <a:off x="1055981" y="845134"/>
                  <a:ext cx="1197865" cy="1089448"/>
                  <a:chOff x="3153001" y="1419726"/>
                  <a:chExt cx="1197865" cy="1089448"/>
                </a:xfrm>
              </p:grpSpPr>
              <p:cxnSp>
                <p:nvCxnSpPr>
                  <p:cNvPr id="212" name="Straight Connector 211">
                    <a:extLst>
                      <a:ext uri="{FF2B5EF4-FFF2-40B4-BE49-F238E27FC236}">
                        <a16:creationId xmlns:a16="http://schemas.microsoft.com/office/drawing/2014/main" id="{EC9EFF63-F1EE-4301-BC4E-AFE440BED13E}"/>
                      </a:ext>
                    </a:extLst>
                  </p:cNvPr>
                  <p:cNvCxnSpPr/>
                  <p:nvPr/>
                </p:nvCxnSpPr>
                <p:spPr>
                  <a:xfrm>
                    <a:off x="3153001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3" name="Straight Connector 212">
                    <a:extLst>
                      <a:ext uri="{FF2B5EF4-FFF2-40B4-BE49-F238E27FC236}">
                        <a16:creationId xmlns:a16="http://schemas.microsoft.com/office/drawing/2014/main" id="{C7407B08-B239-48D5-B916-824B20C60C9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4" name="Straight Connector 213">
                    <a:extLst>
                      <a:ext uri="{FF2B5EF4-FFF2-40B4-BE49-F238E27FC236}">
                        <a16:creationId xmlns:a16="http://schemas.microsoft.com/office/drawing/2014/main" id="{7DC0F8B8-5914-4653-A2B4-D1E5660A72F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5" name="Straight Connector 214">
                    <a:extLst>
                      <a:ext uri="{FF2B5EF4-FFF2-40B4-BE49-F238E27FC236}">
                        <a16:creationId xmlns:a16="http://schemas.microsoft.com/office/drawing/2014/main" id="{C7840957-E26A-4D8C-9A45-8970BF0D828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6" name="Straight Connector 215">
                    <a:extLst>
                      <a:ext uri="{FF2B5EF4-FFF2-40B4-BE49-F238E27FC236}">
                        <a16:creationId xmlns:a16="http://schemas.microsoft.com/office/drawing/2014/main" id="{E1679A11-BA60-4998-AE24-5C85D84EA2F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7" name="Straight Connector 216">
                    <a:extLst>
                      <a:ext uri="{FF2B5EF4-FFF2-40B4-BE49-F238E27FC236}">
                        <a16:creationId xmlns:a16="http://schemas.microsoft.com/office/drawing/2014/main" id="{AA828ACB-EBD1-4717-A930-2B1F103DC3D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8" name="Straight Connector 217">
                    <a:extLst>
                      <a:ext uri="{FF2B5EF4-FFF2-40B4-BE49-F238E27FC236}">
                        <a16:creationId xmlns:a16="http://schemas.microsoft.com/office/drawing/2014/main" id="{6DA862CD-69EE-4DE5-96E4-5A4DBF45B09A}"/>
                      </a:ext>
                    </a:extLst>
                  </p:cNvPr>
                  <p:cNvCxnSpPr/>
                  <p:nvPr/>
                </p:nvCxnSpPr>
                <p:spPr>
                  <a:xfrm>
                    <a:off x="4350866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92" name="Group 191">
                  <a:extLst>
                    <a:ext uri="{FF2B5EF4-FFF2-40B4-BE49-F238E27FC236}">
                      <a16:creationId xmlns:a16="http://schemas.microsoft.com/office/drawing/2014/main" id="{CF95CD2D-4FD1-4B43-B47C-2C5E2D9FE69E}"/>
                    </a:ext>
                  </a:extLst>
                </p:cNvPr>
                <p:cNvGrpSpPr/>
                <p:nvPr/>
              </p:nvGrpSpPr>
              <p:grpSpPr>
                <a:xfrm>
                  <a:off x="2459405" y="842566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206" name="Straight Connector 205">
                    <a:extLst>
                      <a:ext uri="{FF2B5EF4-FFF2-40B4-BE49-F238E27FC236}">
                        <a16:creationId xmlns:a16="http://schemas.microsoft.com/office/drawing/2014/main" id="{0A992FDC-4254-42A6-8AF2-1E03740DE7C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7" name="Straight Connector 206">
                    <a:extLst>
                      <a:ext uri="{FF2B5EF4-FFF2-40B4-BE49-F238E27FC236}">
                        <a16:creationId xmlns:a16="http://schemas.microsoft.com/office/drawing/2014/main" id="{D691C09C-1E4B-4E43-85C2-B0A2BBEE98E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8" name="Straight Connector 207">
                    <a:extLst>
                      <a:ext uri="{FF2B5EF4-FFF2-40B4-BE49-F238E27FC236}">
                        <a16:creationId xmlns:a16="http://schemas.microsoft.com/office/drawing/2014/main" id="{96F8C552-D3BC-439D-A5A6-6AF253D2DC6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9" name="Straight Connector 208">
                    <a:extLst>
                      <a:ext uri="{FF2B5EF4-FFF2-40B4-BE49-F238E27FC236}">
                        <a16:creationId xmlns:a16="http://schemas.microsoft.com/office/drawing/2014/main" id="{5886EFEC-679E-4F54-A659-0D45289E9AF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0" name="Straight Connector 209">
                    <a:extLst>
                      <a:ext uri="{FF2B5EF4-FFF2-40B4-BE49-F238E27FC236}">
                        <a16:creationId xmlns:a16="http://schemas.microsoft.com/office/drawing/2014/main" id="{E667C48B-4EC3-45B2-8CC0-3948EE6C55B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1" name="Straight Connector 210">
                    <a:extLst>
                      <a:ext uri="{FF2B5EF4-FFF2-40B4-BE49-F238E27FC236}">
                        <a16:creationId xmlns:a16="http://schemas.microsoft.com/office/drawing/2014/main" id="{C99A83CF-5C61-4DFD-8132-3B0C446B94DB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93" name="Group 192">
                  <a:extLst>
                    <a:ext uri="{FF2B5EF4-FFF2-40B4-BE49-F238E27FC236}">
                      <a16:creationId xmlns:a16="http://schemas.microsoft.com/office/drawing/2014/main" id="{6BE5CEB7-092B-4EE1-B511-966197024F81}"/>
                    </a:ext>
                  </a:extLst>
                </p:cNvPr>
                <p:cNvGrpSpPr/>
                <p:nvPr/>
              </p:nvGrpSpPr>
              <p:grpSpPr>
                <a:xfrm>
                  <a:off x="3652946" y="835233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200" name="Straight Connector 199">
                    <a:extLst>
                      <a:ext uri="{FF2B5EF4-FFF2-40B4-BE49-F238E27FC236}">
                        <a16:creationId xmlns:a16="http://schemas.microsoft.com/office/drawing/2014/main" id="{E447D8CF-15B0-4BA3-8761-0C784E9AE4B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1" name="Straight Connector 200">
                    <a:extLst>
                      <a:ext uri="{FF2B5EF4-FFF2-40B4-BE49-F238E27FC236}">
                        <a16:creationId xmlns:a16="http://schemas.microsoft.com/office/drawing/2014/main" id="{7216C3DF-0C7A-4B53-B301-D4E043D6438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2" name="Straight Connector 201">
                    <a:extLst>
                      <a:ext uri="{FF2B5EF4-FFF2-40B4-BE49-F238E27FC236}">
                        <a16:creationId xmlns:a16="http://schemas.microsoft.com/office/drawing/2014/main" id="{4DE6ED6D-A167-4E15-882B-098D43B5F32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3" name="Straight Connector 202">
                    <a:extLst>
                      <a:ext uri="{FF2B5EF4-FFF2-40B4-BE49-F238E27FC236}">
                        <a16:creationId xmlns:a16="http://schemas.microsoft.com/office/drawing/2014/main" id="{425F0942-B47C-4229-BA61-C45BE42513A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4" name="Straight Connector 203">
                    <a:extLst>
                      <a:ext uri="{FF2B5EF4-FFF2-40B4-BE49-F238E27FC236}">
                        <a16:creationId xmlns:a16="http://schemas.microsoft.com/office/drawing/2014/main" id="{6F930725-46C4-4862-8EC6-25235CF028B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5" name="Straight Connector 204">
                    <a:extLst>
                      <a:ext uri="{FF2B5EF4-FFF2-40B4-BE49-F238E27FC236}">
                        <a16:creationId xmlns:a16="http://schemas.microsoft.com/office/drawing/2014/main" id="{A8E9E68D-CE49-4815-8025-CC8413C719CA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94" name="Group 193">
                  <a:extLst>
                    <a:ext uri="{FF2B5EF4-FFF2-40B4-BE49-F238E27FC236}">
                      <a16:creationId xmlns:a16="http://schemas.microsoft.com/office/drawing/2014/main" id="{10EE9D7D-A82A-48C9-823F-11F4E3BE43FA}"/>
                    </a:ext>
                  </a:extLst>
                </p:cNvPr>
                <p:cNvGrpSpPr/>
                <p:nvPr/>
              </p:nvGrpSpPr>
              <p:grpSpPr>
                <a:xfrm flipH="1">
                  <a:off x="65055" y="835233"/>
                  <a:ext cx="807076" cy="542156"/>
                  <a:chOff x="3354770" y="1419726"/>
                  <a:chExt cx="807076" cy="542156"/>
                </a:xfrm>
              </p:grpSpPr>
              <p:cxnSp>
                <p:nvCxnSpPr>
                  <p:cNvPr id="195" name="Straight Connector 194">
                    <a:extLst>
                      <a:ext uri="{FF2B5EF4-FFF2-40B4-BE49-F238E27FC236}">
                        <a16:creationId xmlns:a16="http://schemas.microsoft.com/office/drawing/2014/main" id="{EEE23155-1FCF-48BC-B85B-FB6C3F3FDE7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6" name="Straight Connector 195">
                    <a:extLst>
                      <a:ext uri="{FF2B5EF4-FFF2-40B4-BE49-F238E27FC236}">
                        <a16:creationId xmlns:a16="http://schemas.microsoft.com/office/drawing/2014/main" id="{2C81FC1D-5ACE-4A79-A924-D3F95D93C9C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7" name="Straight Connector 196">
                    <a:extLst>
                      <a:ext uri="{FF2B5EF4-FFF2-40B4-BE49-F238E27FC236}">
                        <a16:creationId xmlns:a16="http://schemas.microsoft.com/office/drawing/2014/main" id="{B1934DFA-D455-4951-9351-8B5BAD6D450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8" name="Straight Connector 197">
                    <a:extLst>
                      <a:ext uri="{FF2B5EF4-FFF2-40B4-BE49-F238E27FC236}">
                        <a16:creationId xmlns:a16="http://schemas.microsoft.com/office/drawing/2014/main" id="{D3BE40F5-8131-4A2C-BA87-ABA6E18F04C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9" name="Straight Connector 198">
                    <a:extLst>
                      <a:ext uri="{FF2B5EF4-FFF2-40B4-BE49-F238E27FC236}">
                        <a16:creationId xmlns:a16="http://schemas.microsoft.com/office/drawing/2014/main" id="{1C2CB0A5-F9EC-4960-91A2-885A758AC10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62" name="Group 161">
                <a:extLst>
                  <a:ext uri="{FF2B5EF4-FFF2-40B4-BE49-F238E27FC236}">
                    <a16:creationId xmlns:a16="http://schemas.microsoft.com/office/drawing/2014/main" id="{5BEFDD77-8432-4A74-9D8B-D3F1E5D56B85}"/>
                  </a:ext>
                </a:extLst>
              </p:cNvPr>
              <p:cNvGrpSpPr/>
              <p:nvPr/>
            </p:nvGrpSpPr>
            <p:grpSpPr>
              <a:xfrm>
                <a:off x="9663094" y="842566"/>
                <a:ext cx="4583987" cy="1099349"/>
                <a:chOff x="65055" y="835233"/>
                <a:chExt cx="4583987" cy="1099349"/>
              </a:xfrm>
            </p:grpSpPr>
            <p:grpSp>
              <p:nvGrpSpPr>
                <p:cNvPr id="163" name="Group 162">
                  <a:extLst>
                    <a:ext uri="{FF2B5EF4-FFF2-40B4-BE49-F238E27FC236}">
                      <a16:creationId xmlns:a16="http://schemas.microsoft.com/office/drawing/2014/main" id="{2FCDAE09-F859-4DBB-8CCC-4FE939944255}"/>
                    </a:ext>
                  </a:extLst>
                </p:cNvPr>
                <p:cNvGrpSpPr/>
                <p:nvPr/>
              </p:nvGrpSpPr>
              <p:grpSpPr>
                <a:xfrm>
                  <a:off x="1055981" y="845134"/>
                  <a:ext cx="1197865" cy="1089448"/>
                  <a:chOff x="3153001" y="1419726"/>
                  <a:chExt cx="1197865" cy="1089448"/>
                </a:xfrm>
              </p:grpSpPr>
              <p:cxnSp>
                <p:nvCxnSpPr>
                  <p:cNvPr id="184" name="Straight Connector 183">
                    <a:extLst>
                      <a:ext uri="{FF2B5EF4-FFF2-40B4-BE49-F238E27FC236}">
                        <a16:creationId xmlns:a16="http://schemas.microsoft.com/office/drawing/2014/main" id="{04717999-9B41-4B2C-AE6D-EC79E7B95B56}"/>
                      </a:ext>
                    </a:extLst>
                  </p:cNvPr>
                  <p:cNvCxnSpPr/>
                  <p:nvPr/>
                </p:nvCxnSpPr>
                <p:spPr>
                  <a:xfrm>
                    <a:off x="3153001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5" name="Straight Connector 184">
                    <a:extLst>
                      <a:ext uri="{FF2B5EF4-FFF2-40B4-BE49-F238E27FC236}">
                        <a16:creationId xmlns:a16="http://schemas.microsoft.com/office/drawing/2014/main" id="{7A080C8F-CCCB-470E-96CE-D7AA90DA5DD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6" name="Straight Connector 185">
                    <a:extLst>
                      <a:ext uri="{FF2B5EF4-FFF2-40B4-BE49-F238E27FC236}">
                        <a16:creationId xmlns:a16="http://schemas.microsoft.com/office/drawing/2014/main" id="{EC66AE47-F102-4F8B-9E0D-9851EA74FFC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7" name="Straight Connector 186">
                    <a:extLst>
                      <a:ext uri="{FF2B5EF4-FFF2-40B4-BE49-F238E27FC236}">
                        <a16:creationId xmlns:a16="http://schemas.microsoft.com/office/drawing/2014/main" id="{573084A4-F259-440C-A45E-C9B331A660F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8" name="Straight Connector 187">
                    <a:extLst>
                      <a:ext uri="{FF2B5EF4-FFF2-40B4-BE49-F238E27FC236}">
                        <a16:creationId xmlns:a16="http://schemas.microsoft.com/office/drawing/2014/main" id="{3BE68C13-79A2-4C75-9978-1AA7DFE1C73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9" name="Straight Connector 188">
                    <a:extLst>
                      <a:ext uri="{FF2B5EF4-FFF2-40B4-BE49-F238E27FC236}">
                        <a16:creationId xmlns:a16="http://schemas.microsoft.com/office/drawing/2014/main" id="{BBBB11C6-5991-498C-A065-48732245520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0" name="Straight Connector 189">
                    <a:extLst>
                      <a:ext uri="{FF2B5EF4-FFF2-40B4-BE49-F238E27FC236}">
                        <a16:creationId xmlns:a16="http://schemas.microsoft.com/office/drawing/2014/main" id="{5C886D12-675E-4D2F-BBD2-292D4C04E00F}"/>
                      </a:ext>
                    </a:extLst>
                  </p:cNvPr>
                  <p:cNvCxnSpPr/>
                  <p:nvPr/>
                </p:nvCxnSpPr>
                <p:spPr>
                  <a:xfrm>
                    <a:off x="4350866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64" name="Group 163">
                  <a:extLst>
                    <a:ext uri="{FF2B5EF4-FFF2-40B4-BE49-F238E27FC236}">
                      <a16:creationId xmlns:a16="http://schemas.microsoft.com/office/drawing/2014/main" id="{4FD8A4EF-93CF-44A2-9ABC-5471910DE4E3}"/>
                    </a:ext>
                  </a:extLst>
                </p:cNvPr>
                <p:cNvGrpSpPr/>
                <p:nvPr/>
              </p:nvGrpSpPr>
              <p:grpSpPr>
                <a:xfrm>
                  <a:off x="2459405" y="842566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178" name="Straight Connector 177">
                    <a:extLst>
                      <a:ext uri="{FF2B5EF4-FFF2-40B4-BE49-F238E27FC236}">
                        <a16:creationId xmlns:a16="http://schemas.microsoft.com/office/drawing/2014/main" id="{15E64CDC-0C59-47B2-84BA-3E4099C3485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9" name="Straight Connector 178">
                    <a:extLst>
                      <a:ext uri="{FF2B5EF4-FFF2-40B4-BE49-F238E27FC236}">
                        <a16:creationId xmlns:a16="http://schemas.microsoft.com/office/drawing/2014/main" id="{30EF33B4-6789-4D5D-BDBA-7BB173915AB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0" name="Straight Connector 179">
                    <a:extLst>
                      <a:ext uri="{FF2B5EF4-FFF2-40B4-BE49-F238E27FC236}">
                        <a16:creationId xmlns:a16="http://schemas.microsoft.com/office/drawing/2014/main" id="{7D4C6598-5505-4A64-8732-7BE7B53EB40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1" name="Straight Connector 180">
                    <a:extLst>
                      <a:ext uri="{FF2B5EF4-FFF2-40B4-BE49-F238E27FC236}">
                        <a16:creationId xmlns:a16="http://schemas.microsoft.com/office/drawing/2014/main" id="{52157959-02CB-47DB-BCDD-460902A7BBB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2" name="Straight Connector 181">
                    <a:extLst>
                      <a:ext uri="{FF2B5EF4-FFF2-40B4-BE49-F238E27FC236}">
                        <a16:creationId xmlns:a16="http://schemas.microsoft.com/office/drawing/2014/main" id="{0941BBDC-F978-462B-976B-78EFE37B085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3" name="Straight Connector 182">
                    <a:extLst>
                      <a:ext uri="{FF2B5EF4-FFF2-40B4-BE49-F238E27FC236}">
                        <a16:creationId xmlns:a16="http://schemas.microsoft.com/office/drawing/2014/main" id="{D912ABC7-055B-47F4-BFD5-CECE8A57E523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65" name="Group 164">
                  <a:extLst>
                    <a:ext uri="{FF2B5EF4-FFF2-40B4-BE49-F238E27FC236}">
                      <a16:creationId xmlns:a16="http://schemas.microsoft.com/office/drawing/2014/main" id="{AF265BED-AD70-4496-AA48-AFB7E7B23409}"/>
                    </a:ext>
                  </a:extLst>
                </p:cNvPr>
                <p:cNvGrpSpPr/>
                <p:nvPr/>
              </p:nvGrpSpPr>
              <p:grpSpPr>
                <a:xfrm>
                  <a:off x="3652946" y="835233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172" name="Straight Connector 171">
                    <a:extLst>
                      <a:ext uri="{FF2B5EF4-FFF2-40B4-BE49-F238E27FC236}">
                        <a16:creationId xmlns:a16="http://schemas.microsoft.com/office/drawing/2014/main" id="{FB08198A-DAE2-4101-843D-1CFD6A3A2CE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3" name="Straight Connector 172">
                    <a:extLst>
                      <a:ext uri="{FF2B5EF4-FFF2-40B4-BE49-F238E27FC236}">
                        <a16:creationId xmlns:a16="http://schemas.microsoft.com/office/drawing/2014/main" id="{0BBD9A0D-E095-44FA-9F81-5EE85C26DBD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4" name="Straight Connector 173">
                    <a:extLst>
                      <a:ext uri="{FF2B5EF4-FFF2-40B4-BE49-F238E27FC236}">
                        <a16:creationId xmlns:a16="http://schemas.microsoft.com/office/drawing/2014/main" id="{A60BB336-952B-4B8B-B0C3-5B7E2D019A3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5" name="Straight Connector 174">
                    <a:extLst>
                      <a:ext uri="{FF2B5EF4-FFF2-40B4-BE49-F238E27FC236}">
                        <a16:creationId xmlns:a16="http://schemas.microsoft.com/office/drawing/2014/main" id="{90E16D72-54B8-4A37-A0AA-E8FA4D8E898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6" name="Straight Connector 175">
                    <a:extLst>
                      <a:ext uri="{FF2B5EF4-FFF2-40B4-BE49-F238E27FC236}">
                        <a16:creationId xmlns:a16="http://schemas.microsoft.com/office/drawing/2014/main" id="{122B54C1-238C-420C-BE09-34A2029CE09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7" name="Straight Connector 176">
                    <a:extLst>
                      <a:ext uri="{FF2B5EF4-FFF2-40B4-BE49-F238E27FC236}">
                        <a16:creationId xmlns:a16="http://schemas.microsoft.com/office/drawing/2014/main" id="{8C884679-BB76-4BDC-8982-3BD2891E0699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66" name="Group 165">
                  <a:extLst>
                    <a:ext uri="{FF2B5EF4-FFF2-40B4-BE49-F238E27FC236}">
                      <a16:creationId xmlns:a16="http://schemas.microsoft.com/office/drawing/2014/main" id="{AF55C9F9-F6A4-42A3-BE60-E5CDA49484CB}"/>
                    </a:ext>
                  </a:extLst>
                </p:cNvPr>
                <p:cNvGrpSpPr/>
                <p:nvPr/>
              </p:nvGrpSpPr>
              <p:grpSpPr>
                <a:xfrm flipH="1">
                  <a:off x="65055" y="835233"/>
                  <a:ext cx="807076" cy="542156"/>
                  <a:chOff x="3354770" y="1419726"/>
                  <a:chExt cx="807076" cy="542156"/>
                </a:xfrm>
              </p:grpSpPr>
              <p:cxnSp>
                <p:nvCxnSpPr>
                  <p:cNvPr id="167" name="Straight Connector 166">
                    <a:extLst>
                      <a:ext uri="{FF2B5EF4-FFF2-40B4-BE49-F238E27FC236}">
                        <a16:creationId xmlns:a16="http://schemas.microsoft.com/office/drawing/2014/main" id="{9581DE74-6EF6-41AC-856D-73F8ABC568C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8" name="Straight Connector 167">
                    <a:extLst>
                      <a:ext uri="{FF2B5EF4-FFF2-40B4-BE49-F238E27FC236}">
                        <a16:creationId xmlns:a16="http://schemas.microsoft.com/office/drawing/2014/main" id="{0EB3B0F8-22C2-4BAD-80BC-836FA547DC0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9" name="Straight Connector 168">
                    <a:extLst>
                      <a:ext uri="{FF2B5EF4-FFF2-40B4-BE49-F238E27FC236}">
                        <a16:creationId xmlns:a16="http://schemas.microsoft.com/office/drawing/2014/main" id="{0798F9CC-85E7-449D-A269-F89A3D3673D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0" name="Straight Connector 169">
                    <a:extLst>
                      <a:ext uri="{FF2B5EF4-FFF2-40B4-BE49-F238E27FC236}">
                        <a16:creationId xmlns:a16="http://schemas.microsoft.com/office/drawing/2014/main" id="{0D88ABCD-94ED-471D-B789-1CC34A9CD04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1" name="Straight Connector 170">
                    <a:extLst>
                      <a:ext uri="{FF2B5EF4-FFF2-40B4-BE49-F238E27FC236}">
                        <a16:creationId xmlns:a16="http://schemas.microsoft.com/office/drawing/2014/main" id="{E6A1A18D-5CC1-4B48-9591-C64F58E6BBB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A9E52F1F-6866-4C1F-B29C-4082DEFD6DF6}"/>
                </a:ext>
              </a:extLst>
            </p:cNvPr>
            <p:cNvGrpSpPr/>
            <p:nvPr/>
          </p:nvGrpSpPr>
          <p:grpSpPr>
            <a:xfrm>
              <a:off x="8111920" y="585834"/>
              <a:ext cx="11183109" cy="750872"/>
              <a:chOff x="65055" y="835233"/>
              <a:chExt cx="14182026" cy="1109250"/>
            </a:xfrm>
          </p:grpSpPr>
          <p:grpSp>
            <p:nvGrpSpPr>
              <p:cNvPr id="73" name="Group 72">
                <a:extLst>
                  <a:ext uri="{FF2B5EF4-FFF2-40B4-BE49-F238E27FC236}">
                    <a16:creationId xmlns:a16="http://schemas.microsoft.com/office/drawing/2014/main" id="{17D548E2-EF66-46E5-83C4-13520CB7411F}"/>
                  </a:ext>
                </a:extLst>
              </p:cNvPr>
              <p:cNvGrpSpPr/>
              <p:nvPr/>
            </p:nvGrpSpPr>
            <p:grpSpPr>
              <a:xfrm>
                <a:off x="65055" y="835233"/>
                <a:ext cx="4583987" cy="1099349"/>
                <a:chOff x="65055" y="835233"/>
                <a:chExt cx="4583987" cy="1099349"/>
              </a:xfrm>
            </p:grpSpPr>
            <p:grpSp>
              <p:nvGrpSpPr>
                <p:cNvPr id="132" name="Group 131">
                  <a:extLst>
                    <a:ext uri="{FF2B5EF4-FFF2-40B4-BE49-F238E27FC236}">
                      <a16:creationId xmlns:a16="http://schemas.microsoft.com/office/drawing/2014/main" id="{4EC58A83-9DC6-4E23-AC81-1CC109C2AD79}"/>
                    </a:ext>
                  </a:extLst>
                </p:cNvPr>
                <p:cNvGrpSpPr/>
                <p:nvPr/>
              </p:nvGrpSpPr>
              <p:grpSpPr>
                <a:xfrm>
                  <a:off x="1055981" y="845134"/>
                  <a:ext cx="1197865" cy="1089448"/>
                  <a:chOff x="3153001" y="1419726"/>
                  <a:chExt cx="1197865" cy="1089448"/>
                </a:xfrm>
              </p:grpSpPr>
              <p:cxnSp>
                <p:nvCxnSpPr>
                  <p:cNvPr id="153" name="Straight Connector 152">
                    <a:extLst>
                      <a:ext uri="{FF2B5EF4-FFF2-40B4-BE49-F238E27FC236}">
                        <a16:creationId xmlns:a16="http://schemas.microsoft.com/office/drawing/2014/main" id="{9D6E1FBF-F120-45D1-A1B8-AA899F6B930D}"/>
                      </a:ext>
                    </a:extLst>
                  </p:cNvPr>
                  <p:cNvCxnSpPr/>
                  <p:nvPr/>
                </p:nvCxnSpPr>
                <p:spPr>
                  <a:xfrm>
                    <a:off x="3153001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4" name="Straight Connector 153">
                    <a:extLst>
                      <a:ext uri="{FF2B5EF4-FFF2-40B4-BE49-F238E27FC236}">
                        <a16:creationId xmlns:a16="http://schemas.microsoft.com/office/drawing/2014/main" id="{758EBC97-EADE-43C2-A671-6FEAAC3441C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5" name="Straight Connector 154">
                    <a:extLst>
                      <a:ext uri="{FF2B5EF4-FFF2-40B4-BE49-F238E27FC236}">
                        <a16:creationId xmlns:a16="http://schemas.microsoft.com/office/drawing/2014/main" id="{0B125508-448A-46E0-9D93-68C224E54E0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6" name="Straight Connector 155">
                    <a:extLst>
                      <a:ext uri="{FF2B5EF4-FFF2-40B4-BE49-F238E27FC236}">
                        <a16:creationId xmlns:a16="http://schemas.microsoft.com/office/drawing/2014/main" id="{1030EC2C-AEC6-4FF4-B37D-411BDC3F236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7" name="Straight Connector 156">
                    <a:extLst>
                      <a:ext uri="{FF2B5EF4-FFF2-40B4-BE49-F238E27FC236}">
                        <a16:creationId xmlns:a16="http://schemas.microsoft.com/office/drawing/2014/main" id="{78B8C113-371B-4990-9E07-A7DA0D4AC87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8" name="Straight Connector 157">
                    <a:extLst>
                      <a:ext uri="{FF2B5EF4-FFF2-40B4-BE49-F238E27FC236}">
                        <a16:creationId xmlns:a16="http://schemas.microsoft.com/office/drawing/2014/main" id="{EF5599AC-1B9B-4BD3-9E62-F02A54AECFF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9" name="Straight Connector 158">
                    <a:extLst>
                      <a:ext uri="{FF2B5EF4-FFF2-40B4-BE49-F238E27FC236}">
                        <a16:creationId xmlns:a16="http://schemas.microsoft.com/office/drawing/2014/main" id="{6BE3548B-B31D-4651-93F5-C9C1DF6270B4}"/>
                      </a:ext>
                    </a:extLst>
                  </p:cNvPr>
                  <p:cNvCxnSpPr/>
                  <p:nvPr/>
                </p:nvCxnSpPr>
                <p:spPr>
                  <a:xfrm>
                    <a:off x="4350866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33" name="Group 132">
                  <a:extLst>
                    <a:ext uri="{FF2B5EF4-FFF2-40B4-BE49-F238E27FC236}">
                      <a16:creationId xmlns:a16="http://schemas.microsoft.com/office/drawing/2014/main" id="{E598F10E-CE15-4EF3-8162-F3957FC9CEAA}"/>
                    </a:ext>
                  </a:extLst>
                </p:cNvPr>
                <p:cNvGrpSpPr/>
                <p:nvPr/>
              </p:nvGrpSpPr>
              <p:grpSpPr>
                <a:xfrm>
                  <a:off x="2459405" y="842566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147" name="Straight Connector 146">
                    <a:extLst>
                      <a:ext uri="{FF2B5EF4-FFF2-40B4-BE49-F238E27FC236}">
                        <a16:creationId xmlns:a16="http://schemas.microsoft.com/office/drawing/2014/main" id="{5AB6E8B3-2038-4B43-8BCA-BCB3D4D97BE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8" name="Straight Connector 147">
                    <a:extLst>
                      <a:ext uri="{FF2B5EF4-FFF2-40B4-BE49-F238E27FC236}">
                        <a16:creationId xmlns:a16="http://schemas.microsoft.com/office/drawing/2014/main" id="{386CE5C5-4D45-4FC6-96CE-492C5ED4119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9" name="Straight Connector 148">
                    <a:extLst>
                      <a:ext uri="{FF2B5EF4-FFF2-40B4-BE49-F238E27FC236}">
                        <a16:creationId xmlns:a16="http://schemas.microsoft.com/office/drawing/2014/main" id="{863985FA-F2C8-4E49-AE96-A655D80C13F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0" name="Straight Connector 149">
                    <a:extLst>
                      <a:ext uri="{FF2B5EF4-FFF2-40B4-BE49-F238E27FC236}">
                        <a16:creationId xmlns:a16="http://schemas.microsoft.com/office/drawing/2014/main" id="{758BEA97-1DEA-4786-AD1B-2D9BE1B53F8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1" name="Straight Connector 150">
                    <a:extLst>
                      <a:ext uri="{FF2B5EF4-FFF2-40B4-BE49-F238E27FC236}">
                        <a16:creationId xmlns:a16="http://schemas.microsoft.com/office/drawing/2014/main" id="{9CB1E751-C283-4F18-A57F-C8A16C60653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2" name="Straight Connector 151">
                    <a:extLst>
                      <a:ext uri="{FF2B5EF4-FFF2-40B4-BE49-F238E27FC236}">
                        <a16:creationId xmlns:a16="http://schemas.microsoft.com/office/drawing/2014/main" id="{43D463D7-B008-485D-8281-552ABFA2DF1A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34" name="Group 133">
                  <a:extLst>
                    <a:ext uri="{FF2B5EF4-FFF2-40B4-BE49-F238E27FC236}">
                      <a16:creationId xmlns:a16="http://schemas.microsoft.com/office/drawing/2014/main" id="{6E24E895-45A2-4A22-9D62-E6E2560F786F}"/>
                    </a:ext>
                  </a:extLst>
                </p:cNvPr>
                <p:cNvGrpSpPr/>
                <p:nvPr/>
              </p:nvGrpSpPr>
              <p:grpSpPr>
                <a:xfrm>
                  <a:off x="3652946" y="835233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141" name="Straight Connector 140">
                    <a:extLst>
                      <a:ext uri="{FF2B5EF4-FFF2-40B4-BE49-F238E27FC236}">
                        <a16:creationId xmlns:a16="http://schemas.microsoft.com/office/drawing/2014/main" id="{5ED475A2-159D-4F91-9F37-231366AFCC5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2" name="Straight Connector 141">
                    <a:extLst>
                      <a:ext uri="{FF2B5EF4-FFF2-40B4-BE49-F238E27FC236}">
                        <a16:creationId xmlns:a16="http://schemas.microsoft.com/office/drawing/2014/main" id="{72C68B1F-F8D9-4480-BF7C-BAF64B3A49A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3" name="Straight Connector 142">
                    <a:extLst>
                      <a:ext uri="{FF2B5EF4-FFF2-40B4-BE49-F238E27FC236}">
                        <a16:creationId xmlns:a16="http://schemas.microsoft.com/office/drawing/2014/main" id="{A67888E0-D636-4846-B064-DCF7187AA80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4" name="Straight Connector 143">
                    <a:extLst>
                      <a:ext uri="{FF2B5EF4-FFF2-40B4-BE49-F238E27FC236}">
                        <a16:creationId xmlns:a16="http://schemas.microsoft.com/office/drawing/2014/main" id="{179A4BD9-4C02-4924-9E24-2BFFCEB003D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5" name="Straight Connector 144">
                    <a:extLst>
                      <a:ext uri="{FF2B5EF4-FFF2-40B4-BE49-F238E27FC236}">
                        <a16:creationId xmlns:a16="http://schemas.microsoft.com/office/drawing/2014/main" id="{CC6FCA1C-A781-4F99-A14B-CE169865116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6" name="Straight Connector 145">
                    <a:extLst>
                      <a:ext uri="{FF2B5EF4-FFF2-40B4-BE49-F238E27FC236}">
                        <a16:creationId xmlns:a16="http://schemas.microsoft.com/office/drawing/2014/main" id="{54FCEF49-3777-4D5F-9C9A-71931CB9F438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35" name="Group 134">
                  <a:extLst>
                    <a:ext uri="{FF2B5EF4-FFF2-40B4-BE49-F238E27FC236}">
                      <a16:creationId xmlns:a16="http://schemas.microsoft.com/office/drawing/2014/main" id="{B04DCCFD-702C-47E0-9547-8FCDA879166F}"/>
                    </a:ext>
                  </a:extLst>
                </p:cNvPr>
                <p:cNvGrpSpPr/>
                <p:nvPr/>
              </p:nvGrpSpPr>
              <p:grpSpPr>
                <a:xfrm flipH="1">
                  <a:off x="65055" y="835233"/>
                  <a:ext cx="807076" cy="542156"/>
                  <a:chOff x="3354770" y="1419726"/>
                  <a:chExt cx="807076" cy="542156"/>
                </a:xfrm>
              </p:grpSpPr>
              <p:cxnSp>
                <p:nvCxnSpPr>
                  <p:cNvPr id="136" name="Straight Connector 135">
                    <a:extLst>
                      <a:ext uri="{FF2B5EF4-FFF2-40B4-BE49-F238E27FC236}">
                        <a16:creationId xmlns:a16="http://schemas.microsoft.com/office/drawing/2014/main" id="{D8121503-6539-406E-891A-7F815FE3AD7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7" name="Straight Connector 136">
                    <a:extLst>
                      <a:ext uri="{FF2B5EF4-FFF2-40B4-BE49-F238E27FC236}">
                        <a16:creationId xmlns:a16="http://schemas.microsoft.com/office/drawing/2014/main" id="{1E3F570F-2AC2-48DB-B6D5-F35152902D8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8" name="Straight Connector 137">
                    <a:extLst>
                      <a:ext uri="{FF2B5EF4-FFF2-40B4-BE49-F238E27FC236}">
                        <a16:creationId xmlns:a16="http://schemas.microsoft.com/office/drawing/2014/main" id="{DDA247D3-2163-4435-A834-8AA6AFFF8DC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9" name="Straight Connector 138">
                    <a:extLst>
                      <a:ext uri="{FF2B5EF4-FFF2-40B4-BE49-F238E27FC236}">
                        <a16:creationId xmlns:a16="http://schemas.microsoft.com/office/drawing/2014/main" id="{33BE26E0-AEBD-4813-BCCD-A5331D5F4D9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0" name="Straight Connector 139">
                    <a:extLst>
                      <a:ext uri="{FF2B5EF4-FFF2-40B4-BE49-F238E27FC236}">
                        <a16:creationId xmlns:a16="http://schemas.microsoft.com/office/drawing/2014/main" id="{88B757C4-0424-41FC-8006-E670377E6F2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74" name="Group 73">
                <a:extLst>
                  <a:ext uri="{FF2B5EF4-FFF2-40B4-BE49-F238E27FC236}">
                    <a16:creationId xmlns:a16="http://schemas.microsoft.com/office/drawing/2014/main" id="{8FBD9A2B-78FB-4033-9925-E572C5386258}"/>
                  </a:ext>
                </a:extLst>
              </p:cNvPr>
              <p:cNvGrpSpPr/>
              <p:nvPr/>
            </p:nvGrpSpPr>
            <p:grpSpPr>
              <a:xfrm>
                <a:off x="4862745" y="845134"/>
                <a:ext cx="4583987" cy="1099349"/>
                <a:chOff x="65055" y="835233"/>
                <a:chExt cx="4583987" cy="1099349"/>
              </a:xfrm>
            </p:grpSpPr>
            <p:grpSp>
              <p:nvGrpSpPr>
                <p:cNvPr id="104" name="Group 103">
                  <a:extLst>
                    <a:ext uri="{FF2B5EF4-FFF2-40B4-BE49-F238E27FC236}">
                      <a16:creationId xmlns:a16="http://schemas.microsoft.com/office/drawing/2014/main" id="{2FD3EB18-EC5D-4B8C-A410-DAA952BE6287}"/>
                    </a:ext>
                  </a:extLst>
                </p:cNvPr>
                <p:cNvGrpSpPr/>
                <p:nvPr/>
              </p:nvGrpSpPr>
              <p:grpSpPr>
                <a:xfrm>
                  <a:off x="1055981" y="845134"/>
                  <a:ext cx="1197865" cy="1089448"/>
                  <a:chOff x="3153001" y="1419726"/>
                  <a:chExt cx="1197865" cy="1089448"/>
                </a:xfrm>
              </p:grpSpPr>
              <p:cxnSp>
                <p:nvCxnSpPr>
                  <p:cNvPr id="125" name="Straight Connector 124">
                    <a:extLst>
                      <a:ext uri="{FF2B5EF4-FFF2-40B4-BE49-F238E27FC236}">
                        <a16:creationId xmlns:a16="http://schemas.microsoft.com/office/drawing/2014/main" id="{58C95CDA-FE5A-4B9C-B673-98DE2B8C435D}"/>
                      </a:ext>
                    </a:extLst>
                  </p:cNvPr>
                  <p:cNvCxnSpPr/>
                  <p:nvPr/>
                </p:nvCxnSpPr>
                <p:spPr>
                  <a:xfrm>
                    <a:off x="3153001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6" name="Straight Connector 125">
                    <a:extLst>
                      <a:ext uri="{FF2B5EF4-FFF2-40B4-BE49-F238E27FC236}">
                        <a16:creationId xmlns:a16="http://schemas.microsoft.com/office/drawing/2014/main" id="{ED7CA8E5-BF30-43ED-ABA1-FAD25A8A23F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7" name="Straight Connector 126">
                    <a:extLst>
                      <a:ext uri="{FF2B5EF4-FFF2-40B4-BE49-F238E27FC236}">
                        <a16:creationId xmlns:a16="http://schemas.microsoft.com/office/drawing/2014/main" id="{318D4C15-9AF6-4A2A-A0F8-58CE57A9A31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8" name="Straight Connector 127">
                    <a:extLst>
                      <a:ext uri="{FF2B5EF4-FFF2-40B4-BE49-F238E27FC236}">
                        <a16:creationId xmlns:a16="http://schemas.microsoft.com/office/drawing/2014/main" id="{3D5207D1-FDE3-4949-B91E-711544DFDF2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9" name="Straight Connector 128">
                    <a:extLst>
                      <a:ext uri="{FF2B5EF4-FFF2-40B4-BE49-F238E27FC236}">
                        <a16:creationId xmlns:a16="http://schemas.microsoft.com/office/drawing/2014/main" id="{642326EA-7578-4D08-8180-FB375E1D265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0" name="Straight Connector 129">
                    <a:extLst>
                      <a:ext uri="{FF2B5EF4-FFF2-40B4-BE49-F238E27FC236}">
                        <a16:creationId xmlns:a16="http://schemas.microsoft.com/office/drawing/2014/main" id="{1D58DD20-7EED-4E38-AB7C-96E5AEA9709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1" name="Straight Connector 130">
                    <a:extLst>
                      <a:ext uri="{FF2B5EF4-FFF2-40B4-BE49-F238E27FC236}">
                        <a16:creationId xmlns:a16="http://schemas.microsoft.com/office/drawing/2014/main" id="{0A84C7B1-D180-46AD-A059-C3263DD3CB34}"/>
                      </a:ext>
                    </a:extLst>
                  </p:cNvPr>
                  <p:cNvCxnSpPr/>
                  <p:nvPr/>
                </p:nvCxnSpPr>
                <p:spPr>
                  <a:xfrm>
                    <a:off x="4350866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05" name="Group 104">
                  <a:extLst>
                    <a:ext uri="{FF2B5EF4-FFF2-40B4-BE49-F238E27FC236}">
                      <a16:creationId xmlns:a16="http://schemas.microsoft.com/office/drawing/2014/main" id="{4986113A-F233-4961-A7FC-78898FBACC00}"/>
                    </a:ext>
                  </a:extLst>
                </p:cNvPr>
                <p:cNvGrpSpPr/>
                <p:nvPr/>
              </p:nvGrpSpPr>
              <p:grpSpPr>
                <a:xfrm>
                  <a:off x="2459405" y="842566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119" name="Straight Connector 118">
                    <a:extLst>
                      <a:ext uri="{FF2B5EF4-FFF2-40B4-BE49-F238E27FC236}">
                        <a16:creationId xmlns:a16="http://schemas.microsoft.com/office/drawing/2014/main" id="{07D32B5D-E69F-4DA8-BC16-E6DB159F04D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0" name="Straight Connector 119">
                    <a:extLst>
                      <a:ext uri="{FF2B5EF4-FFF2-40B4-BE49-F238E27FC236}">
                        <a16:creationId xmlns:a16="http://schemas.microsoft.com/office/drawing/2014/main" id="{5E23920A-33D8-46C5-B01F-191E602D782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1" name="Straight Connector 120">
                    <a:extLst>
                      <a:ext uri="{FF2B5EF4-FFF2-40B4-BE49-F238E27FC236}">
                        <a16:creationId xmlns:a16="http://schemas.microsoft.com/office/drawing/2014/main" id="{67D984BE-C8BD-42D7-872C-F95E62DBC2F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2" name="Straight Connector 121">
                    <a:extLst>
                      <a:ext uri="{FF2B5EF4-FFF2-40B4-BE49-F238E27FC236}">
                        <a16:creationId xmlns:a16="http://schemas.microsoft.com/office/drawing/2014/main" id="{5443B5F3-726E-4C13-974A-14AFD75DD6A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3" name="Straight Connector 122">
                    <a:extLst>
                      <a:ext uri="{FF2B5EF4-FFF2-40B4-BE49-F238E27FC236}">
                        <a16:creationId xmlns:a16="http://schemas.microsoft.com/office/drawing/2014/main" id="{AABF3707-FF34-4E23-80D5-1E8032FE688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4" name="Straight Connector 123">
                    <a:extLst>
                      <a:ext uri="{FF2B5EF4-FFF2-40B4-BE49-F238E27FC236}">
                        <a16:creationId xmlns:a16="http://schemas.microsoft.com/office/drawing/2014/main" id="{B999E2AD-6EF1-4250-8834-7146D6B32A0D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06" name="Group 105">
                  <a:extLst>
                    <a:ext uri="{FF2B5EF4-FFF2-40B4-BE49-F238E27FC236}">
                      <a16:creationId xmlns:a16="http://schemas.microsoft.com/office/drawing/2014/main" id="{EC93E3EB-CCD2-49A8-84F0-8FE3015C4DE4}"/>
                    </a:ext>
                  </a:extLst>
                </p:cNvPr>
                <p:cNvGrpSpPr/>
                <p:nvPr/>
              </p:nvGrpSpPr>
              <p:grpSpPr>
                <a:xfrm>
                  <a:off x="3652946" y="835233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113" name="Straight Connector 112">
                    <a:extLst>
                      <a:ext uri="{FF2B5EF4-FFF2-40B4-BE49-F238E27FC236}">
                        <a16:creationId xmlns:a16="http://schemas.microsoft.com/office/drawing/2014/main" id="{6A5A1571-1C2E-4923-A9BB-DF7BCE428EF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4" name="Straight Connector 113">
                    <a:extLst>
                      <a:ext uri="{FF2B5EF4-FFF2-40B4-BE49-F238E27FC236}">
                        <a16:creationId xmlns:a16="http://schemas.microsoft.com/office/drawing/2014/main" id="{1F0E7462-A8B5-400D-B9FD-7C081728F83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5" name="Straight Connector 114">
                    <a:extLst>
                      <a:ext uri="{FF2B5EF4-FFF2-40B4-BE49-F238E27FC236}">
                        <a16:creationId xmlns:a16="http://schemas.microsoft.com/office/drawing/2014/main" id="{C9FB5AA3-B85F-490C-B61B-80746AB95C8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6" name="Straight Connector 115">
                    <a:extLst>
                      <a:ext uri="{FF2B5EF4-FFF2-40B4-BE49-F238E27FC236}">
                        <a16:creationId xmlns:a16="http://schemas.microsoft.com/office/drawing/2014/main" id="{137F9FDB-98F1-489B-8A0F-5D9FFDAB21A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7" name="Straight Connector 116">
                    <a:extLst>
                      <a:ext uri="{FF2B5EF4-FFF2-40B4-BE49-F238E27FC236}">
                        <a16:creationId xmlns:a16="http://schemas.microsoft.com/office/drawing/2014/main" id="{A8C9578E-B3C7-4533-B4A1-94823C6DF54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8" name="Straight Connector 117">
                    <a:extLst>
                      <a:ext uri="{FF2B5EF4-FFF2-40B4-BE49-F238E27FC236}">
                        <a16:creationId xmlns:a16="http://schemas.microsoft.com/office/drawing/2014/main" id="{2CB7FABF-1986-4B8C-AEF9-078098FBE4E7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07" name="Group 106">
                  <a:extLst>
                    <a:ext uri="{FF2B5EF4-FFF2-40B4-BE49-F238E27FC236}">
                      <a16:creationId xmlns:a16="http://schemas.microsoft.com/office/drawing/2014/main" id="{389B18BF-6E80-444C-840F-4AAE308138C3}"/>
                    </a:ext>
                  </a:extLst>
                </p:cNvPr>
                <p:cNvGrpSpPr/>
                <p:nvPr/>
              </p:nvGrpSpPr>
              <p:grpSpPr>
                <a:xfrm flipH="1">
                  <a:off x="65055" y="835233"/>
                  <a:ext cx="807076" cy="542156"/>
                  <a:chOff x="3354770" y="1419726"/>
                  <a:chExt cx="807076" cy="542156"/>
                </a:xfrm>
              </p:grpSpPr>
              <p:cxnSp>
                <p:nvCxnSpPr>
                  <p:cNvPr id="108" name="Straight Connector 107">
                    <a:extLst>
                      <a:ext uri="{FF2B5EF4-FFF2-40B4-BE49-F238E27FC236}">
                        <a16:creationId xmlns:a16="http://schemas.microsoft.com/office/drawing/2014/main" id="{1B89A011-C925-48D4-AD93-9C2AC3B56D5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9" name="Straight Connector 108">
                    <a:extLst>
                      <a:ext uri="{FF2B5EF4-FFF2-40B4-BE49-F238E27FC236}">
                        <a16:creationId xmlns:a16="http://schemas.microsoft.com/office/drawing/2014/main" id="{4C379B8C-ABE3-4B22-90BE-D365379A155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0" name="Straight Connector 109">
                    <a:extLst>
                      <a:ext uri="{FF2B5EF4-FFF2-40B4-BE49-F238E27FC236}">
                        <a16:creationId xmlns:a16="http://schemas.microsoft.com/office/drawing/2014/main" id="{24430E0A-C3E6-4D7D-8FDA-2FBDDEFC2E0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1" name="Straight Connector 110">
                    <a:extLst>
                      <a:ext uri="{FF2B5EF4-FFF2-40B4-BE49-F238E27FC236}">
                        <a16:creationId xmlns:a16="http://schemas.microsoft.com/office/drawing/2014/main" id="{B8E23B63-B79F-47E1-A442-00A286188B2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" name="Straight Connector 111">
                    <a:extLst>
                      <a:ext uri="{FF2B5EF4-FFF2-40B4-BE49-F238E27FC236}">
                        <a16:creationId xmlns:a16="http://schemas.microsoft.com/office/drawing/2014/main" id="{BFDABF60-EDAF-4533-BC75-E6AFFA50932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75" name="Group 74">
                <a:extLst>
                  <a:ext uri="{FF2B5EF4-FFF2-40B4-BE49-F238E27FC236}">
                    <a16:creationId xmlns:a16="http://schemas.microsoft.com/office/drawing/2014/main" id="{A9B352E4-270E-4F68-B998-312D328A4ED5}"/>
                  </a:ext>
                </a:extLst>
              </p:cNvPr>
              <p:cNvGrpSpPr/>
              <p:nvPr/>
            </p:nvGrpSpPr>
            <p:grpSpPr>
              <a:xfrm>
                <a:off x="9663094" y="842566"/>
                <a:ext cx="4583987" cy="1099349"/>
                <a:chOff x="65055" y="835233"/>
                <a:chExt cx="4583987" cy="1099349"/>
              </a:xfrm>
            </p:grpSpPr>
            <p:grpSp>
              <p:nvGrpSpPr>
                <p:cNvPr id="76" name="Group 75">
                  <a:extLst>
                    <a:ext uri="{FF2B5EF4-FFF2-40B4-BE49-F238E27FC236}">
                      <a16:creationId xmlns:a16="http://schemas.microsoft.com/office/drawing/2014/main" id="{1FA24E01-AEA7-456D-97CF-8539AFD41447}"/>
                    </a:ext>
                  </a:extLst>
                </p:cNvPr>
                <p:cNvGrpSpPr/>
                <p:nvPr/>
              </p:nvGrpSpPr>
              <p:grpSpPr>
                <a:xfrm>
                  <a:off x="1055981" y="845134"/>
                  <a:ext cx="1197865" cy="1089448"/>
                  <a:chOff x="3153001" y="1419726"/>
                  <a:chExt cx="1197865" cy="1089448"/>
                </a:xfrm>
              </p:grpSpPr>
              <p:cxnSp>
                <p:nvCxnSpPr>
                  <p:cNvPr id="97" name="Straight Connector 96">
                    <a:extLst>
                      <a:ext uri="{FF2B5EF4-FFF2-40B4-BE49-F238E27FC236}">
                        <a16:creationId xmlns:a16="http://schemas.microsoft.com/office/drawing/2014/main" id="{779962D9-1081-42CF-848D-D3671913C072}"/>
                      </a:ext>
                    </a:extLst>
                  </p:cNvPr>
                  <p:cNvCxnSpPr/>
                  <p:nvPr/>
                </p:nvCxnSpPr>
                <p:spPr>
                  <a:xfrm>
                    <a:off x="3153001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8" name="Straight Connector 97">
                    <a:extLst>
                      <a:ext uri="{FF2B5EF4-FFF2-40B4-BE49-F238E27FC236}">
                        <a16:creationId xmlns:a16="http://schemas.microsoft.com/office/drawing/2014/main" id="{0CF59A3B-0765-424C-A928-DFBEEE9BD14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9" name="Straight Connector 98">
                    <a:extLst>
                      <a:ext uri="{FF2B5EF4-FFF2-40B4-BE49-F238E27FC236}">
                        <a16:creationId xmlns:a16="http://schemas.microsoft.com/office/drawing/2014/main" id="{C0FF5642-FE6C-40E1-B848-8AC2ADD0407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0" name="Straight Connector 99">
                    <a:extLst>
                      <a:ext uri="{FF2B5EF4-FFF2-40B4-BE49-F238E27FC236}">
                        <a16:creationId xmlns:a16="http://schemas.microsoft.com/office/drawing/2014/main" id="{017CC4E7-7E37-494A-A7D2-890DF210CF0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1" name="Straight Connector 100">
                    <a:extLst>
                      <a:ext uri="{FF2B5EF4-FFF2-40B4-BE49-F238E27FC236}">
                        <a16:creationId xmlns:a16="http://schemas.microsoft.com/office/drawing/2014/main" id="{B7A27397-4A0B-4561-9E31-1053AD81878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2" name="Straight Connector 101">
                    <a:extLst>
                      <a:ext uri="{FF2B5EF4-FFF2-40B4-BE49-F238E27FC236}">
                        <a16:creationId xmlns:a16="http://schemas.microsoft.com/office/drawing/2014/main" id="{B086B92C-83D3-4EA9-8E32-E7E40128CF1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3" name="Straight Connector 102">
                    <a:extLst>
                      <a:ext uri="{FF2B5EF4-FFF2-40B4-BE49-F238E27FC236}">
                        <a16:creationId xmlns:a16="http://schemas.microsoft.com/office/drawing/2014/main" id="{817F5AF4-121C-4869-BC09-AF0FEF8C9CBD}"/>
                      </a:ext>
                    </a:extLst>
                  </p:cNvPr>
                  <p:cNvCxnSpPr/>
                  <p:nvPr/>
                </p:nvCxnSpPr>
                <p:spPr>
                  <a:xfrm>
                    <a:off x="4350866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7" name="Group 76">
                  <a:extLst>
                    <a:ext uri="{FF2B5EF4-FFF2-40B4-BE49-F238E27FC236}">
                      <a16:creationId xmlns:a16="http://schemas.microsoft.com/office/drawing/2014/main" id="{9978A432-8AD6-4FC5-A510-BB342E86E94D}"/>
                    </a:ext>
                  </a:extLst>
                </p:cNvPr>
                <p:cNvGrpSpPr/>
                <p:nvPr/>
              </p:nvGrpSpPr>
              <p:grpSpPr>
                <a:xfrm>
                  <a:off x="2459405" y="842566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91" name="Straight Connector 90">
                    <a:extLst>
                      <a:ext uri="{FF2B5EF4-FFF2-40B4-BE49-F238E27FC236}">
                        <a16:creationId xmlns:a16="http://schemas.microsoft.com/office/drawing/2014/main" id="{CDD82AAE-882A-483A-B812-D7675D78122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2" name="Straight Connector 91">
                    <a:extLst>
                      <a:ext uri="{FF2B5EF4-FFF2-40B4-BE49-F238E27FC236}">
                        <a16:creationId xmlns:a16="http://schemas.microsoft.com/office/drawing/2014/main" id="{0477FF89-86EC-491D-B1BD-E83EB8E1F1D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3" name="Straight Connector 92">
                    <a:extLst>
                      <a:ext uri="{FF2B5EF4-FFF2-40B4-BE49-F238E27FC236}">
                        <a16:creationId xmlns:a16="http://schemas.microsoft.com/office/drawing/2014/main" id="{75B45903-435D-40DC-B07A-E5DB1A819C3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4" name="Straight Connector 93">
                    <a:extLst>
                      <a:ext uri="{FF2B5EF4-FFF2-40B4-BE49-F238E27FC236}">
                        <a16:creationId xmlns:a16="http://schemas.microsoft.com/office/drawing/2014/main" id="{B96DC2FC-5394-4311-813B-BED3DCB90E4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5" name="Straight Connector 94">
                    <a:extLst>
                      <a:ext uri="{FF2B5EF4-FFF2-40B4-BE49-F238E27FC236}">
                        <a16:creationId xmlns:a16="http://schemas.microsoft.com/office/drawing/2014/main" id="{E82A1D97-67FD-4844-A9E1-2F071F207AF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6" name="Straight Connector 95">
                    <a:extLst>
                      <a:ext uri="{FF2B5EF4-FFF2-40B4-BE49-F238E27FC236}">
                        <a16:creationId xmlns:a16="http://schemas.microsoft.com/office/drawing/2014/main" id="{23870A25-5B31-41F6-B1F9-CDEC7D0F386D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8" name="Group 77">
                  <a:extLst>
                    <a:ext uri="{FF2B5EF4-FFF2-40B4-BE49-F238E27FC236}">
                      <a16:creationId xmlns:a16="http://schemas.microsoft.com/office/drawing/2014/main" id="{E31887D7-89EC-4C9F-BCC5-89F583C1D647}"/>
                    </a:ext>
                  </a:extLst>
                </p:cNvPr>
                <p:cNvGrpSpPr/>
                <p:nvPr/>
              </p:nvGrpSpPr>
              <p:grpSpPr>
                <a:xfrm>
                  <a:off x="3652946" y="835233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85" name="Straight Connector 84">
                    <a:extLst>
                      <a:ext uri="{FF2B5EF4-FFF2-40B4-BE49-F238E27FC236}">
                        <a16:creationId xmlns:a16="http://schemas.microsoft.com/office/drawing/2014/main" id="{A16C9E34-1198-49E7-87DE-FA0A877D1FF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6" name="Straight Connector 85">
                    <a:extLst>
                      <a:ext uri="{FF2B5EF4-FFF2-40B4-BE49-F238E27FC236}">
                        <a16:creationId xmlns:a16="http://schemas.microsoft.com/office/drawing/2014/main" id="{B04810D1-7CD5-4C76-9A38-8CFA7A78FE5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7" name="Straight Connector 86">
                    <a:extLst>
                      <a:ext uri="{FF2B5EF4-FFF2-40B4-BE49-F238E27FC236}">
                        <a16:creationId xmlns:a16="http://schemas.microsoft.com/office/drawing/2014/main" id="{F1565B0C-323F-46DE-8F51-8BF227C5900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8" name="Straight Connector 87">
                    <a:extLst>
                      <a:ext uri="{FF2B5EF4-FFF2-40B4-BE49-F238E27FC236}">
                        <a16:creationId xmlns:a16="http://schemas.microsoft.com/office/drawing/2014/main" id="{EADAE026-1013-44C9-93EB-FB2550A052C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9" name="Straight Connector 88">
                    <a:extLst>
                      <a:ext uri="{FF2B5EF4-FFF2-40B4-BE49-F238E27FC236}">
                        <a16:creationId xmlns:a16="http://schemas.microsoft.com/office/drawing/2014/main" id="{DF7510F8-63D8-4C96-9579-B17EBCB3544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0" name="Straight Connector 89">
                    <a:extLst>
                      <a:ext uri="{FF2B5EF4-FFF2-40B4-BE49-F238E27FC236}">
                        <a16:creationId xmlns:a16="http://schemas.microsoft.com/office/drawing/2014/main" id="{BE1A3F55-C037-46E3-B49E-00231076D54C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9" name="Group 78">
                  <a:extLst>
                    <a:ext uri="{FF2B5EF4-FFF2-40B4-BE49-F238E27FC236}">
                      <a16:creationId xmlns:a16="http://schemas.microsoft.com/office/drawing/2014/main" id="{70DB3938-31A5-45AF-AC4C-81F0A8E0D881}"/>
                    </a:ext>
                  </a:extLst>
                </p:cNvPr>
                <p:cNvGrpSpPr/>
                <p:nvPr/>
              </p:nvGrpSpPr>
              <p:grpSpPr>
                <a:xfrm flipH="1">
                  <a:off x="65055" y="835233"/>
                  <a:ext cx="807076" cy="542156"/>
                  <a:chOff x="3354770" y="1419726"/>
                  <a:chExt cx="807076" cy="542156"/>
                </a:xfrm>
              </p:grpSpPr>
              <p:cxnSp>
                <p:nvCxnSpPr>
                  <p:cNvPr id="80" name="Straight Connector 79">
                    <a:extLst>
                      <a:ext uri="{FF2B5EF4-FFF2-40B4-BE49-F238E27FC236}">
                        <a16:creationId xmlns:a16="http://schemas.microsoft.com/office/drawing/2014/main" id="{80C49ABE-CB2D-4AAF-9031-C3E86A92F54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1" name="Straight Connector 80">
                    <a:extLst>
                      <a:ext uri="{FF2B5EF4-FFF2-40B4-BE49-F238E27FC236}">
                        <a16:creationId xmlns:a16="http://schemas.microsoft.com/office/drawing/2014/main" id="{B92F5821-09CC-4438-83CB-C607C4C1EE5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2" name="Straight Connector 81">
                    <a:extLst>
                      <a:ext uri="{FF2B5EF4-FFF2-40B4-BE49-F238E27FC236}">
                        <a16:creationId xmlns:a16="http://schemas.microsoft.com/office/drawing/2014/main" id="{78763D5E-119A-4E43-B1B7-FCCB89A5E79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3" name="Straight Connector 82">
                    <a:extLst>
                      <a:ext uri="{FF2B5EF4-FFF2-40B4-BE49-F238E27FC236}">
                        <a16:creationId xmlns:a16="http://schemas.microsoft.com/office/drawing/2014/main" id="{C12649C3-203B-42D2-A346-F786203C86E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4" name="Straight Connector 83">
                    <a:extLst>
                      <a:ext uri="{FF2B5EF4-FFF2-40B4-BE49-F238E27FC236}">
                        <a16:creationId xmlns:a16="http://schemas.microsoft.com/office/drawing/2014/main" id="{014E7206-CC7D-4403-8C65-2DF2BB78E86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</p:grpSp>
      <p:sp>
        <p:nvSpPr>
          <p:cNvPr id="248" name="TextBox 247">
            <a:extLst>
              <a:ext uri="{FF2B5EF4-FFF2-40B4-BE49-F238E27FC236}">
                <a16:creationId xmlns:a16="http://schemas.microsoft.com/office/drawing/2014/main" id="{5BC9A1C0-447A-4489-B339-BF76C593B54B}"/>
              </a:ext>
            </a:extLst>
          </p:cNvPr>
          <p:cNvSpPr txBox="1"/>
          <p:nvPr/>
        </p:nvSpPr>
        <p:spPr>
          <a:xfrm>
            <a:off x="1755278" y="2684761"/>
            <a:ext cx="5895909" cy="20159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500" b="1" i="1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xanium" panose="02000503000000000000" pitchFamily="2" charset="2"/>
              </a:rPr>
              <a:t>LÊ</a:t>
            </a:r>
            <a:r>
              <a:rPr kumimoji="0" lang="en-US" sz="2500" b="1" i="1" u="none" strike="noStrike" kern="1200" cap="none" spc="30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xanium" panose="02000503000000000000" pitchFamily="2" charset="2"/>
              </a:rPr>
              <a:t> CÔNG TUẤN ANH 	 - 20161290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500" b="1" i="1" u="none" strike="noStrike" kern="1200" cap="none" spc="300" normalizeH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xanium" panose="02000503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500" b="1" i="1" spc="300" baseline="0" dirty="0">
                <a:solidFill>
                  <a:prstClr val="white"/>
                </a:solidFill>
                <a:latin typeface="Oxanium" panose="02000503000000000000" pitchFamily="2" charset="2"/>
              </a:rPr>
              <a:t>LÂM</a:t>
            </a:r>
            <a:r>
              <a:rPr lang="en-US" sz="2500" b="1" i="1" spc="300" dirty="0">
                <a:solidFill>
                  <a:prstClr val="white"/>
                </a:solidFill>
                <a:latin typeface="Oxanium" panose="02000503000000000000" pitchFamily="2" charset="2"/>
              </a:rPr>
              <a:t> TẤN DŨNG	 	 - 20161299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500" b="1" i="1" spc="300" dirty="0">
              <a:solidFill>
                <a:prstClr val="white"/>
              </a:solidFill>
              <a:latin typeface="Oxanium" panose="02000503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500" b="1" i="1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xanium" panose="02000503000000000000" pitchFamily="2" charset="2"/>
              </a:rPr>
              <a:t>NGUYỄN</a:t>
            </a:r>
            <a:r>
              <a:rPr kumimoji="0" lang="en-US" sz="2500" b="1" i="1" u="none" strike="noStrike" kern="1200" cap="none" spc="30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xanium" panose="02000503000000000000" pitchFamily="2" charset="2"/>
              </a:rPr>
              <a:t> ĐỨC QUÂN    - 20161360</a:t>
            </a:r>
            <a:endParaRPr kumimoji="0" lang="en-US" sz="2500" b="1" i="1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xanium" panose="02000503000000000000" pitchFamily="2" charset="2"/>
            </a:endParaRPr>
          </a:p>
        </p:txBody>
      </p:sp>
      <p:sp>
        <p:nvSpPr>
          <p:cNvPr id="339" name="Oval 338">
            <a:extLst>
              <a:ext uri="{FF2B5EF4-FFF2-40B4-BE49-F238E27FC236}">
                <a16:creationId xmlns:a16="http://schemas.microsoft.com/office/drawing/2014/main" id="{A3DCC93A-953A-4797-BABD-47A24825096E}"/>
              </a:ext>
            </a:extLst>
          </p:cNvPr>
          <p:cNvSpPr/>
          <p:nvPr/>
        </p:nvSpPr>
        <p:spPr>
          <a:xfrm>
            <a:off x="8669756" y="3320352"/>
            <a:ext cx="771913" cy="771913"/>
          </a:xfrm>
          <a:prstGeom prst="ellipse">
            <a:avLst/>
          </a:prstGeom>
          <a:noFill/>
          <a:ln w="15875">
            <a:solidFill>
              <a:schemeClr val="accent5">
                <a:lumMod val="40000"/>
                <a:lumOff val="6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41" name="Straight Connector 340">
            <a:extLst>
              <a:ext uri="{FF2B5EF4-FFF2-40B4-BE49-F238E27FC236}">
                <a16:creationId xmlns:a16="http://schemas.microsoft.com/office/drawing/2014/main" id="{EB91596F-88A9-445A-81A4-AAF806C62A7C}"/>
              </a:ext>
            </a:extLst>
          </p:cNvPr>
          <p:cNvCxnSpPr>
            <a:cxnSpLocks/>
          </p:cNvCxnSpPr>
          <p:nvPr/>
        </p:nvCxnSpPr>
        <p:spPr>
          <a:xfrm>
            <a:off x="10966264" y="3703899"/>
            <a:ext cx="1283540" cy="743"/>
          </a:xfrm>
          <a:prstGeom prst="line">
            <a:avLst/>
          </a:prstGeom>
          <a:ln w="31750">
            <a:solidFill>
              <a:srgbClr val="BDD7EE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2" name="Group 341">
            <a:extLst>
              <a:ext uri="{FF2B5EF4-FFF2-40B4-BE49-F238E27FC236}">
                <a16:creationId xmlns:a16="http://schemas.microsoft.com/office/drawing/2014/main" id="{67209B90-CCB2-45F8-A39B-B656EE4BBB11}"/>
              </a:ext>
            </a:extLst>
          </p:cNvPr>
          <p:cNvGrpSpPr/>
          <p:nvPr/>
        </p:nvGrpSpPr>
        <p:grpSpPr>
          <a:xfrm flipH="1">
            <a:off x="6458730" y="6041113"/>
            <a:ext cx="5588294" cy="474304"/>
            <a:chOff x="396540" y="859316"/>
            <a:chExt cx="5588294" cy="474304"/>
          </a:xfrm>
          <a:effectLst>
            <a:glow rad="50800">
              <a:srgbClr val="00B0F0">
                <a:alpha val="27000"/>
              </a:srgbClr>
            </a:glow>
          </a:effectLst>
        </p:grpSpPr>
        <p:cxnSp>
          <p:nvCxnSpPr>
            <p:cNvPr id="343" name="Straight Connector 342">
              <a:extLst>
                <a:ext uri="{FF2B5EF4-FFF2-40B4-BE49-F238E27FC236}">
                  <a16:creationId xmlns:a16="http://schemas.microsoft.com/office/drawing/2014/main" id="{EC4F1A18-064B-4A1E-A37A-D6406C3F977E}"/>
                </a:ext>
              </a:extLst>
            </p:cNvPr>
            <p:cNvCxnSpPr/>
            <p:nvPr/>
          </p:nvCxnSpPr>
          <p:spPr>
            <a:xfrm>
              <a:off x="396540" y="861141"/>
              <a:ext cx="1641514" cy="0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Connector 343">
              <a:extLst>
                <a:ext uri="{FF2B5EF4-FFF2-40B4-BE49-F238E27FC236}">
                  <a16:creationId xmlns:a16="http://schemas.microsoft.com/office/drawing/2014/main" id="{46EE92E0-976A-45F6-AB8B-666E61DA1E83}"/>
                </a:ext>
              </a:extLst>
            </p:cNvPr>
            <p:cNvCxnSpPr>
              <a:cxnSpLocks/>
            </p:cNvCxnSpPr>
            <p:nvPr/>
          </p:nvCxnSpPr>
          <p:spPr>
            <a:xfrm>
              <a:off x="2585044" y="1286166"/>
              <a:ext cx="2501156" cy="0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Connector 344">
              <a:extLst>
                <a:ext uri="{FF2B5EF4-FFF2-40B4-BE49-F238E27FC236}">
                  <a16:creationId xmlns:a16="http://schemas.microsoft.com/office/drawing/2014/main" id="{78911604-BF5D-4B95-9419-1D742AF29D0B}"/>
                </a:ext>
              </a:extLst>
            </p:cNvPr>
            <p:cNvCxnSpPr>
              <a:cxnSpLocks/>
            </p:cNvCxnSpPr>
            <p:nvPr/>
          </p:nvCxnSpPr>
          <p:spPr>
            <a:xfrm>
              <a:off x="2027104" y="859316"/>
              <a:ext cx="567065" cy="428675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6" name="Oval 345">
              <a:extLst>
                <a:ext uri="{FF2B5EF4-FFF2-40B4-BE49-F238E27FC236}">
                  <a16:creationId xmlns:a16="http://schemas.microsoft.com/office/drawing/2014/main" id="{600CE91C-5407-418F-9401-9C39ECC117DB}"/>
                </a:ext>
              </a:extLst>
            </p:cNvPr>
            <p:cNvSpPr/>
            <p:nvPr/>
          </p:nvSpPr>
          <p:spPr>
            <a:xfrm flipV="1">
              <a:off x="5091675" y="1238712"/>
              <a:ext cx="94908" cy="94908"/>
            </a:xfrm>
            <a:prstGeom prst="ellipse">
              <a:avLst/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347" name="Straight Connector 346">
              <a:extLst>
                <a:ext uri="{FF2B5EF4-FFF2-40B4-BE49-F238E27FC236}">
                  <a16:creationId xmlns:a16="http://schemas.microsoft.com/office/drawing/2014/main" id="{1F21D1B2-0BE4-4C8F-A9AD-EFDC51015EBF}"/>
                </a:ext>
              </a:extLst>
            </p:cNvPr>
            <p:cNvCxnSpPr>
              <a:cxnSpLocks/>
            </p:cNvCxnSpPr>
            <p:nvPr/>
          </p:nvCxnSpPr>
          <p:spPr>
            <a:xfrm>
              <a:off x="5186583" y="1290248"/>
              <a:ext cx="798251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48" name="Straight Connector 347">
            <a:extLst>
              <a:ext uri="{FF2B5EF4-FFF2-40B4-BE49-F238E27FC236}">
                <a16:creationId xmlns:a16="http://schemas.microsoft.com/office/drawing/2014/main" id="{7BFA0110-0662-4413-82AA-4EF7162D648A}"/>
              </a:ext>
            </a:extLst>
          </p:cNvPr>
          <p:cNvCxnSpPr>
            <a:cxnSpLocks/>
          </p:cNvCxnSpPr>
          <p:nvPr/>
        </p:nvCxnSpPr>
        <p:spPr>
          <a:xfrm flipH="1">
            <a:off x="7780015" y="6581091"/>
            <a:ext cx="981559" cy="0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glow rad="50800">
              <a:srgbClr val="00B0F0">
                <a:alpha val="27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9" name="Straight Connector 348">
            <a:extLst>
              <a:ext uri="{FF2B5EF4-FFF2-40B4-BE49-F238E27FC236}">
                <a16:creationId xmlns:a16="http://schemas.microsoft.com/office/drawing/2014/main" id="{B15FF328-DCAB-4A7B-AA38-5235CFA85CDD}"/>
              </a:ext>
            </a:extLst>
          </p:cNvPr>
          <p:cNvCxnSpPr>
            <a:cxnSpLocks/>
          </p:cNvCxnSpPr>
          <p:nvPr/>
        </p:nvCxnSpPr>
        <p:spPr>
          <a:xfrm flipH="1">
            <a:off x="7425130" y="6373363"/>
            <a:ext cx="1347520" cy="0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glow rad="50800">
              <a:srgbClr val="00B0F0">
                <a:alpha val="27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0" name="Group 349">
            <a:extLst>
              <a:ext uri="{FF2B5EF4-FFF2-40B4-BE49-F238E27FC236}">
                <a16:creationId xmlns:a16="http://schemas.microsoft.com/office/drawing/2014/main" id="{860883FE-87C4-4D1C-ACF2-DEDF0328D9AE}"/>
              </a:ext>
            </a:extLst>
          </p:cNvPr>
          <p:cNvGrpSpPr/>
          <p:nvPr/>
        </p:nvGrpSpPr>
        <p:grpSpPr>
          <a:xfrm flipH="1">
            <a:off x="9479850" y="6360675"/>
            <a:ext cx="702507" cy="215359"/>
            <a:chOff x="2261207" y="1178878"/>
            <a:chExt cx="702507" cy="215359"/>
          </a:xfrm>
          <a:effectLst>
            <a:glow rad="50800">
              <a:srgbClr val="00B0F0">
                <a:alpha val="27000"/>
              </a:srgbClr>
            </a:glow>
          </a:effectLst>
        </p:grpSpPr>
        <p:cxnSp>
          <p:nvCxnSpPr>
            <p:cNvPr id="351" name="Straight Connector 350">
              <a:extLst>
                <a:ext uri="{FF2B5EF4-FFF2-40B4-BE49-F238E27FC236}">
                  <a16:creationId xmlns:a16="http://schemas.microsoft.com/office/drawing/2014/main" id="{56FD1A32-B705-40AC-B431-A10E1DAC9DD4}"/>
                </a:ext>
              </a:extLst>
            </p:cNvPr>
            <p:cNvCxnSpPr>
              <a:cxnSpLocks/>
            </p:cNvCxnSpPr>
            <p:nvPr/>
          </p:nvCxnSpPr>
          <p:spPr>
            <a:xfrm>
              <a:off x="2546091" y="1390349"/>
              <a:ext cx="417623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Straight Connector 351">
              <a:extLst>
                <a:ext uri="{FF2B5EF4-FFF2-40B4-BE49-F238E27FC236}">
                  <a16:creationId xmlns:a16="http://schemas.microsoft.com/office/drawing/2014/main" id="{407261E5-46C5-4777-A322-839DAF8B1267}"/>
                </a:ext>
              </a:extLst>
            </p:cNvPr>
            <p:cNvCxnSpPr>
              <a:cxnSpLocks/>
            </p:cNvCxnSpPr>
            <p:nvPr/>
          </p:nvCxnSpPr>
          <p:spPr>
            <a:xfrm>
              <a:off x="2261207" y="1178878"/>
              <a:ext cx="284884" cy="215359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3" name="Group 352">
            <a:extLst>
              <a:ext uri="{FF2B5EF4-FFF2-40B4-BE49-F238E27FC236}">
                <a16:creationId xmlns:a16="http://schemas.microsoft.com/office/drawing/2014/main" id="{F0048D84-5C58-4B7D-A4FB-81658CF688FA}"/>
              </a:ext>
            </a:extLst>
          </p:cNvPr>
          <p:cNvGrpSpPr/>
          <p:nvPr/>
        </p:nvGrpSpPr>
        <p:grpSpPr>
          <a:xfrm>
            <a:off x="218201" y="6013788"/>
            <a:ext cx="4336374" cy="428675"/>
            <a:chOff x="218201" y="6013788"/>
            <a:chExt cx="4336374" cy="428675"/>
          </a:xfrm>
        </p:grpSpPr>
        <p:cxnSp>
          <p:nvCxnSpPr>
            <p:cNvPr id="354" name="Straight Connector 353">
              <a:extLst>
                <a:ext uri="{FF2B5EF4-FFF2-40B4-BE49-F238E27FC236}">
                  <a16:creationId xmlns:a16="http://schemas.microsoft.com/office/drawing/2014/main" id="{F979F349-03F5-4DC9-8506-50D24F04009A}"/>
                </a:ext>
              </a:extLst>
            </p:cNvPr>
            <p:cNvCxnSpPr/>
            <p:nvPr/>
          </p:nvCxnSpPr>
          <p:spPr>
            <a:xfrm>
              <a:off x="218201" y="6015613"/>
              <a:ext cx="1641514" cy="0"/>
            </a:xfrm>
            <a:prstGeom prst="line">
              <a:avLst/>
            </a:prstGeom>
            <a:ln w="25400">
              <a:solidFill>
                <a:schemeClr val="bg1"/>
              </a:solidFill>
            </a:ln>
            <a:effectLst>
              <a:glow rad="50800">
                <a:srgbClr val="00B0F0">
                  <a:alpha val="27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Connector 354">
              <a:extLst>
                <a:ext uri="{FF2B5EF4-FFF2-40B4-BE49-F238E27FC236}">
                  <a16:creationId xmlns:a16="http://schemas.microsoft.com/office/drawing/2014/main" id="{1C0AC1DB-292D-48BD-B14C-06A7E7ADDEE7}"/>
                </a:ext>
              </a:extLst>
            </p:cNvPr>
            <p:cNvCxnSpPr>
              <a:cxnSpLocks/>
            </p:cNvCxnSpPr>
            <p:nvPr/>
          </p:nvCxnSpPr>
          <p:spPr>
            <a:xfrm>
              <a:off x="2406705" y="6440638"/>
              <a:ext cx="2147870" cy="0"/>
            </a:xfrm>
            <a:prstGeom prst="line">
              <a:avLst/>
            </a:prstGeom>
            <a:ln w="25400">
              <a:solidFill>
                <a:schemeClr val="bg1"/>
              </a:solidFill>
            </a:ln>
            <a:effectLst>
              <a:glow rad="50800">
                <a:srgbClr val="00B0F0">
                  <a:alpha val="27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Straight Connector 355">
              <a:extLst>
                <a:ext uri="{FF2B5EF4-FFF2-40B4-BE49-F238E27FC236}">
                  <a16:creationId xmlns:a16="http://schemas.microsoft.com/office/drawing/2014/main" id="{F70D9E7E-EA88-4F0D-A04B-A0237DF6F4BF}"/>
                </a:ext>
              </a:extLst>
            </p:cNvPr>
            <p:cNvCxnSpPr>
              <a:cxnSpLocks/>
            </p:cNvCxnSpPr>
            <p:nvPr/>
          </p:nvCxnSpPr>
          <p:spPr>
            <a:xfrm>
              <a:off x="1848765" y="6013788"/>
              <a:ext cx="567065" cy="428675"/>
            </a:xfrm>
            <a:prstGeom prst="line">
              <a:avLst/>
            </a:prstGeom>
            <a:ln w="25400">
              <a:solidFill>
                <a:schemeClr val="bg1"/>
              </a:solidFill>
            </a:ln>
            <a:effectLst>
              <a:glow rad="50800">
                <a:srgbClr val="00B0F0">
                  <a:alpha val="27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7" name="Oval 356">
            <a:extLst>
              <a:ext uri="{FF2B5EF4-FFF2-40B4-BE49-F238E27FC236}">
                <a16:creationId xmlns:a16="http://schemas.microsoft.com/office/drawing/2014/main" id="{30C2E0BB-31E5-4975-91BD-E1B969EFF3B5}"/>
              </a:ext>
            </a:extLst>
          </p:cNvPr>
          <p:cNvSpPr/>
          <p:nvPr/>
        </p:nvSpPr>
        <p:spPr>
          <a:xfrm flipV="1">
            <a:off x="6057834" y="6382908"/>
            <a:ext cx="149557" cy="149557"/>
          </a:xfrm>
          <a:prstGeom prst="ellipse">
            <a:avLst/>
          </a:prstGeom>
          <a:noFill/>
          <a:ln w="19050">
            <a:solidFill>
              <a:schemeClr val="bg1"/>
            </a:solidFill>
          </a:ln>
          <a:effectLst>
            <a:glow rad="50800">
              <a:srgbClr val="00B0F0">
                <a:alpha val="27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58" name="Straight Connector 357">
            <a:extLst>
              <a:ext uri="{FF2B5EF4-FFF2-40B4-BE49-F238E27FC236}">
                <a16:creationId xmlns:a16="http://schemas.microsoft.com/office/drawing/2014/main" id="{4618DC54-C688-475F-9E55-9F17CF517A70}"/>
              </a:ext>
            </a:extLst>
          </p:cNvPr>
          <p:cNvCxnSpPr>
            <a:cxnSpLocks/>
          </p:cNvCxnSpPr>
          <p:nvPr/>
        </p:nvCxnSpPr>
        <p:spPr>
          <a:xfrm>
            <a:off x="3024646" y="6544821"/>
            <a:ext cx="1347520" cy="0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glow rad="50800">
              <a:srgbClr val="00B0F0">
                <a:alpha val="27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9" name="Straight Connector 358">
            <a:extLst>
              <a:ext uri="{FF2B5EF4-FFF2-40B4-BE49-F238E27FC236}">
                <a16:creationId xmlns:a16="http://schemas.microsoft.com/office/drawing/2014/main" id="{DF15C703-547D-42EF-8F67-0C8C4187066D}"/>
              </a:ext>
            </a:extLst>
          </p:cNvPr>
          <p:cNvCxnSpPr>
            <a:cxnSpLocks/>
          </p:cNvCxnSpPr>
          <p:nvPr/>
        </p:nvCxnSpPr>
        <p:spPr>
          <a:xfrm>
            <a:off x="2600261" y="6333350"/>
            <a:ext cx="1347520" cy="0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glow rad="50800">
              <a:srgbClr val="00B0F0">
                <a:alpha val="27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0" name="Group 359">
            <a:extLst>
              <a:ext uri="{FF2B5EF4-FFF2-40B4-BE49-F238E27FC236}">
                <a16:creationId xmlns:a16="http://schemas.microsoft.com/office/drawing/2014/main" id="{FA0F4CD0-A0A1-4E1F-890A-E1372EC80245}"/>
              </a:ext>
            </a:extLst>
          </p:cNvPr>
          <p:cNvGrpSpPr/>
          <p:nvPr/>
        </p:nvGrpSpPr>
        <p:grpSpPr>
          <a:xfrm>
            <a:off x="2077919" y="6333350"/>
            <a:ext cx="690046" cy="215359"/>
            <a:chOff x="2273668" y="1178878"/>
            <a:chExt cx="690046" cy="215359"/>
          </a:xfrm>
          <a:effectLst>
            <a:glow rad="50800">
              <a:srgbClr val="00B0F0">
                <a:alpha val="27000"/>
              </a:srgbClr>
            </a:glow>
          </a:effectLst>
        </p:grpSpPr>
        <p:cxnSp>
          <p:nvCxnSpPr>
            <p:cNvPr id="361" name="Straight Connector 360">
              <a:extLst>
                <a:ext uri="{FF2B5EF4-FFF2-40B4-BE49-F238E27FC236}">
                  <a16:creationId xmlns:a16="http://schemas.microsoft.com/office/drawing/2014/main" id="{BE1BBD4F-3881-4689-81F6-9D81953249EB}"/>
                </a:ext>
              </a:extLst>
            </p:cNvPr>
            <p:cNvCxnSpPr>
              <a:cxnSpLocks/>
            </p:cNvCxnSpPr>
            <p:nvPr/>
          </p:nvCxnSpPr>
          <p:spPr>
            <a:xfrm>
              <a:off x="2546091" y="1390349"/>
              <a:ext cx="417623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2" name="Straight Connector 361">
              <a:extLst>
                <a:ext uri="{FF2B5EF4-FFF2-40B4-BE49-F238E27FC236}">
                  <a16:creationId xmlns:a16="http://schemas.microsoft.com/office/drawing/2014/main" id="{952A046E-2C00-4296-B3C3-91943F10B56E}"/>
                </a:ext>
              </a:extLst>
            </p:cNvPr>
            <p:cNvCxnSpPr>
              <a:cxnSpLocks/>
            </p:cNvCxnSpPr>
            <p:nvPr/>
          </p:nvCxnSpPr>
          <p:spPr>
            <a:xfrm>
              <a:off x="2273668" y="1178878"/>
              <a:ext cx="284884" cy="215359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3" name="Oval 362">
            <a:extLst>
              <a:ext uri="{FF2B5EF4-FFF2-40B4-BE49-F238E27FC236}">
                <a16:creationId xmlns:a16="http://schemas.microsoft.com/office/drawing/2014/main" id="{C1730245-8E3F-4B2F-93ED-883A982AED06}"/>
              </a:ext>
            </a:extLst>
          </p:cNvPr>
          <p:cNvSpPr/>
          <p:nvPr/>
        </p:nvSpPr>
        <p:spPr>
          <a:xfrm flipV="1">
            <a:off x="5666998" y="6382908"/>
            <a:ext cx="149557" cy="149557"/>
          </a:xfrm>
          <a:prstGeom prst="ellipse">
            <a:avLst/>
          </a:prstGeom>
          <a:noFill/>
          <a:ln w="19050">
            <a:solidFill>
              <a:schemeClr val="bg1"/>
            </a:solidFill>
          </a:ln>
          <a:effectLst>
            <a:glow rad="50800">
              <a:srgbClr val="00B0F0">
                <a:alpha val="27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4" name="Oval 363">
            <a:extLst>
              <a:ext uri="{FF2B5EF4-FFF2-40B4-BE49-F238E27FC236}">
                <a16:creationId xmlns:a16="http://schemas.microsoft.com/office/drawing/2014/main" id="{3781B8A2-6C60-40B8-9EA9-394829CEF4C3}"/>
              </a:ext>
            </a:extLst>
          </p:cNvPr>
          <p:cNvSpPr/>
          <p:nvPr/>
        </p:nvSpPr>
        <p:spPr>
          <a:xfrm flipV="1">
            <a:off x="5276162" y="6382907"/>
            <a:ext cx="149557" cy="149557"/>
          </a:xfrm>
          <a:prstGeom prst="ellipse">
            <a:avLst/>
          </a:prstGeom>
          <a:noFill/>
          <a:ln w="19050">
            <a:solidFill>
              <a:schemeClr val="bg1"/>
            </a:solidFill>
          </a:ln>
          <a:effectLst>
            <a:glow rad="50800">
              <a:srgbClr val="00B0F0">
                <a:alpha val="27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5" name="Oval 364">
            <a:extLst>
              <a:ext uri="{FF2B5EF4-FFF2-40B4-BE49-F238E27FC236}">
                <a16:creationId xmlns:a16="http://schemas.microsoft.com/office/drawing/2014/main" id="{AFCBB6F4-3C01-490A-883E-1B7A120F40B3}"/>
              </a:ext>
            </a:extLst>
          </p:cNvPr>
          <p:cNvSpPr/>
          <p:nvPr/>
        </p:nvSpPr>
        <p:spPr>
          <a:xfrm flipV="1">
            <a:off x="4897364" y="6382906"/>
            <a:ext cx="149557" cy="149557"/>
          </a:xfrm>
          <a:prstGeom prst="ellipse">
            <a:avLst/>
          </a:prstGeom>
          <a:noFill/>
          <a:ln w="19050">
            <a:solidFill>
              <a:schemeClr val="bg1"/>
            </a:solidFill>
          </a:ln>
          <a:effectLst>
            <a:glow rad="50800">
              <a:srgbClr val="00B0F0">
                <a:alpha val="27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6" name="TextBox 246">
            <a:extLst>
              <a:ext uri="{FF2B5EF4-FFF2-40B4-BE49-F238E27FC236}">
                <a16:creationId xmlns:a16="http://schemas.microsoft.com/office/drawing/2014/main" id="{536E8D62-7F23-418C-8622-130960300A18}"/>
              </a:ext>
            </a:extLst>
          </p:cNvPr>
          <p:cNvSpPr txBox="1"/>
          <p:nvPr/>
        </p:nvSpPr>
        <p:spPr>
          <a:xfrm>
            <a:off x="263341" y="891536"/>
            <a:ext cx="36199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glow rad="63500">
                    <a:srgbClr val="5B9BD5">
                      <a:satMod val="175000"/>
                      <a:alpha val="40000"/>
                    </a:srgbClr>
                  </a:glow>
                </a:effectLst>
                <a:uLnTx/>
                <a:uFillTx/>
                <a:latin typeface="Oxanium" panose="02000503000000000000" pitchFamily="2" charset="2"/>
              </a:rPr>
              <a:t>THÀNH</a:t>
            </a:r>
            <a:r>
              <a:rPr kumimoji="0" lang="en-US" sz="2800" b="1" i="0" u="none" strike="noStrike" kern="1200" cap="none" spc="0" normalizeH="0" noProof="0" dirty="0">
                <a:ln>
                  <a:noFill/>
                </a:ln>
                <a:solidFill>
                  <a:schemeClr val="bg1"/>
                </a:solidFill>
                <a:effectLst>
                  <a:glow rad="63500">
                    <a:srgbClr val="5B9BD5">
                      <a:satMod val="175000"/>
                      <a:alpha val="40000"/>
                    </a:srgbClr>
                  </a:glow>
                </a:effectLst>
                <a:uLnTx/>
                <a:uFillTx/>
                <a:latin typeface="Oxanium" panose="02000503000000000000" pitchFamily="2" charset="2"/>
              </a:rPr>
              <a:t> VIÊN NHÓM 01</a:t>
            </a:r>
          </a:p>
        </p:txBody>
      </p:sp>
      <p:grpSp>
        <p:nvGrpSpPr>
          <p:cNvPr id="367" name="Group 266">
            <a:extLst>
              <a:ext uri="{FF2B5EF4-FFF2-40B4-BE49-F238E27FC236}">
                <a16:creationId xmlns:a16="http://schemas.microsoft.com/office/drawing/2014/main" id="{A8B653DC-A5F2-29D5-BB47-21B94D805C15}"/>
              </a:ext>
            </a:extLst>
          </p:cNvPr>
          <p:cNvGrpSpPr/>
          <p:nvPr/>
        </p:nvGrpSpPr>
        <p:grpSpPr>
          <a:xfrm rot="12533106">
            <a:off x="8250732" y="2901328"/>
            <a:ext cx="1609963" cy="1609963"/>
            <a:chOff x="4440936" y="1773936"/>
            <a:chExt cx="3310128" cy="3310128"/>
          </a:xfrm>
          <a:effectLst>
            <a:glow rad="101600">
              <a:schemeClr val="accent5">
                <a:satMod val="175000"/>
                <a:alpha val="28000"/>
              </a:schemeClr>
            </a:glow>
          </a:effectLst>
        </p:grpSpPr>
        <p:sp>
          <p:nvSpPr>
            <p:cNvPr id="368" name="Oval 267">
              <a:extLst>
                <a:ext uri="{FF2B5EF4-FFF2-40B4-BE49-F238E27FC236}">
                  <a16:creationId xmlns:a16="http://schemas.microsoft.com/office/drawing/2014/main" id="{7E9FD366-4136-DA20-1DAC-02D01975C6A6}"/>
                </a:ext>
              </a:extLst>
            </p:cNvPr>
            <p:cNvSpPr/>
            <p:nvPr/>
          </p:nvSpPr>
          <p:spPr>
            <a:xfrm>
              <a:off x="4441251" y="1774251"/>
              <a:ext cx="3309498" cy="3309498"/>
            </a:xfrm>
            <a:prstGeom prst="ellipse">
              <a:avLst/>
            </a:prstGeom>
            <a:noFill/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9" name="Arc 268">
              <a:extLst>
                <a:ext uri="{FF2B5EF4-FFF2-40B4-BE49-F238E27FC236}">
                  <a16:creationId xmlns:a16="http://schemas.microsoft.com/office/drawing/2014/main" id="{071864DE-796D-BE18-266E-6B2769B6C9F4}"/>
                </a:ext>
              </a:extLst>
            </p:cNvPr>
            <p:cNvSpPr/>
            <p:nvPr/>
          </p:nvSpPr>
          <p:spPr>
            <a:xfrm>
              <a:off x="4440936" y="1773936"/>
              <a:ext cx="3310128" cy="3310128"/>
            </a:xfrm>
            <a:prstGeom prst="arc">
              <a:avLst/>
            </a:prstGeom>
            <a:ln w="15240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0" name="Arc 269">
              <a:extLst>
                <a:ext uri="{FF2B5EF4-FFF2-40B4-BE49-F238E27FC236}">
                  <a16:creationId xmlns:a16="http://schemas.microsoft.com/office/drawing/2014/main" id="{BAF68040-2764-9EB3-618B-D76A52815CCA}"/>
                </a:ext>
              </a:extLst>
            </p:cNvPr>
            <p:cNvSpPr/>
            <p:nvPr/>
          </p:nvSpPr>
          <p:spPr>
            <a:xfrm flipH="1">
              <a:off x="4440936" y="1773936"/>
              <a:ext cx="3310128" cy="3310128"/>
            </a:xfrm>
            <a:prstGeom prst="arc">
              <a:avLst>
                <a:gd name="adj1" fmla="val 6117151"/>
                <a:gd name="adj2" fmla="val 8372158"/>
              </a:avLst>
            </a:prstGeom>
            <a:ln w="15240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1" name="Arc 270">
              <a:extLst>
                <a:ext uri="{FF2B5EF4-FFF2-40B4-BE49-F238E27FC236}">
                  <a16:creationId xmlns:a16="http://schemas.microsoft.com/office/drawing/2014/main" id="{F96EBA80-4070-608A-D192-9437F4D3FA57}"/>
                </a:ext>
              </a:extLst>
            </p:cNvPr>
            <p:cNvSpPr/>
            <p:nvPr/>
          </p:nvSpPr>
          <p:spPr>
            <a:xfrm flipH="1">
              <a:off x="4440936" y="1773936"/>
              <a:ext cx="3310128" cy="3310128"/>
            </a:xfrm>
            <a:prstGeom prst="arc">
              <a:avLst>
                <a:gd name="adj1" fmla="val 20256575"/>
                <a:gd name="adj2" fmla="val 3001779"/>
              </a:avLst>
            </a:prstGeom>
            <a:ln w="15240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72" name="Group 320">
            <a:extLst>
              <a:ext uri="{FF2B5EF4-FFF2-40B4-BE49-F238E27FC236}">
                <a16:creationId xmlns:a16="http://schemas.microsoft.com/office/drawing/2014/main" id="{1F41D6AF-2FA6-F302-25DB-4E6B8AF4434F}"/>
              </a:ext>
            </a:extLst>
          </p:cNvPr>
          <p:cNvGrpSpPr/>
          <p:nvPr/>
        </p:nvGrpSpPr>
        <p:grpSpPr>
          <a:xfrm rot="6291444">
            <a:off x="8482861" y="3133457"/>
            <a:ext cx="1145704" cy="1145704"/>
            <a:chOff x="4626679" y="1959679"/>
            <a:chExt cx="2938643" cy="2938643"/>
          </a:xfrm>
          <a:effectLst>
            <a:glow rad="63500">
              <a:schemeClr val="accent5">
                <a:satMod val="175000"/>
                <a:alpha val="40000"/>
              </a:schemeClr>
            </a:glow>
          </a:effectLst>
        </p:grpSpPr>
        <p:sp>
          <p:nvSpPr>
            <p:cNvPr id="373" name="Oval 321">
              <a:extLst>
                <a:ext uri="{FF2B5EF4-FFF2-40B4-BE49-F238E27FC236}">
                  <a16:creationId xmlns:a16="http://schemas.microsoft.com/office/drawing/2014/main" id="{BCAF8CD7-A4ED-8344-8CF8-030BB29F8189}"/>
                </a:ext>
              </a:extLst>
            </p:cNvPr>
            <p:cNvSpPr/>
            <p:nvPr/>
          </p:nvSpPr>
          <p:spPr>
            <a:xfrm>
              <a:off x="4626679" y="1959679"/>
              <a:ext cx="2938643" cy="2938643"/>
            </a:xfrm>
            <a:prstGeom prst="ellipse">
              <a:avLst/>
            </a:prstGeom>
            <a:noFill/>
            <a:ln w="15875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374" name="Group 322">
              <a:extLst>
                <a:ext uri="{FF2B5EF4-FFF2-40B4-BE49-F238E27FC236}">
                  <a16:creationId xmlns:a16="http://schemas.microsoft.com/office/drawing/2014/main" id="{C8168A60-0E07-DBA0-1606-DC50B951B905}"/>
                </a:ext>
              </a:extLst>
            </p:cNvPr>
            <p:cNvGrpSpPr/>
            <p:nvPr/>
          </p:nvGrpSpPr>
          <p:grpSpPr>
            <a:xfrm>
              <a:off x="4768744" y="1995379"/>
              <a:ext cx="1366697" cy="1035276"/>
              <a:chOff x="4717539" y="1966119"/>
              <a:chExt cx="1366697" cy="1035276"/>
            </a:xfrm>
          </p:grpSpPr>
          <p:sp>
            <p:nvSpPr>
              <p:cNvPr id="381" name="Oval 329">
                <a:extLst>
                  <a:ext uri="{FF2B5EF4-FFF2-40B4-BE49-F238E27FC236}">
                    <a16:creationId xmlns:a16="http://schemas.microsoft.com/office/drawing/2014/main" id="{51CFAB5A-0C72-3D73-B2A3-522BEDC48F47}"/>
                  </a:ext>
                </a:extLst>
              </p:cNvPr>
              <p:cNvSpPr/>
              <p:nvPr/>
            </p:nvSpPr>
            <p:spPr>
              <a:xfrm>
                <a:off x="5204087" y="2238370"/>
                <a:ext cx="109891" cy="10989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82" name="Oval 330">
                <a:extLst>
                  <a:ext uri="{FF2B5EF4-FFF2-40B4-BE49-F238E27FC236}">
                    <a16:creationId xmlns:a16="http://schemas.microsoft.com/office/drawing/2014/main" id="{9DF8A506-24EA-619C-8B98-907AE7373E70}"/>
                  </a:ext>
                </a:extLst>
              </p:cNvPr>
              <p:cNvSpPr/>
              <p:nvPr/>
            </p:nvSpPr>
            <p:spPr>
              <a:xfrm>
                <a:off x="5532121" y="2058692"/>
                <a:ext cx="109891" cy="10989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83" name="Oval 331">
                <a:extLst>
                  <a:ext uri="{FF2B5EF4-FFF2-40B4-BE49-F238E27FC236}">
                    <a16:creationId xmlns:a16="http://schemas.microsoft.com/office/drawing/2014/main" id="{39730601-9976-334B-8452-BC5DB8AE9454}"/>
                  </a:ext>
                </a:extLst>
              </p:cNvPr>
              <p:cNvSpPr/>
              <p:nvPr/>
            </p:nvSpPr>
            <p:spPr>
              <a:xfrm>
                <a:off x="4942220" y="2492853"/>
                <a:ext cx="109891" cy="10989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84" name="Oval 332">
                <a:extLst>
                  <a:ext uri="{FF2B5EF4-FFF2-40B4-BE49-F238E27FC236}">
                    <a16:creationId xmlns:a16="http://schemas.microsoft.com/office/drawing/2014/main" id="{C4D3D890-6CA0-1DA1-6482-67B4AA459AF1}"/>
                  </a:ext>
                </a:extLst>
              </p:cNvPr>
              <p:cNvSpPr/>
              <p:nvPr/>
            </p:nvSpPr>
            <p:spPr>
              <a:xfrm>
                <a:off x="5974345" y="1966119"/>
                <a:ext cx="109891" cy="10989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85" name="Oval 333">
                <a:extLst>
                  <a:ext uri="{FF2B5EF4-FFF2-40B4-BE49-F238E27FC236}">
                    <a16:creationId xmlns:a16="http://schemas.microsoft.com/office/drawing/2014/main" id="{538A6AD0-5C59-5AFA-20ED-9AC1E8CAA1B6}"/>
                  </a:ext>
                </a:extLst>
              </p:cNvPr>
              <p:cNvSpPr/>
              <p:nvPr/>
            </p:nvSpPr>
            <p:spPr>
              <a:xfrm>
                <a:off x="4717539" y="2891504"/>
                <a:ext cx="109891" cy="10989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86" name="Oval 334">
                <a:extLst>
                  <a:ext uri="{FF2B5EF4-FFF2-40B4-BE49-F238E27FC236}">
                    <a16:creationId xmlns:a16="http://schemas.microsoft.com/office/drawing/2014/main" id="{708235C8-1642-4984-9098-19556CAE3F0F}"/>
                  </a:ext>
                </a:extLst>
              </p:cNvPr>
              <p:cNvSpPr/>
              <p:nvPr/>
            </p:nvSpPr>
            <p:spPr>
              <a:xfrm>
                <a:off x="4832758" y="2725873"/>
                <a:ext cx="49860" cy="49860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87" name="Oval 335">
                <a:extLst>
                  <a:ext uri="{FF2B5EF4-FFF2-40B4-BE49-F238E27FC236}">
                    <a16:creationId xmlns:a16="http://schemas.microsoft.com/office/drawing/2014/main" id="{CBE4C31E-5C89-C741-5FBB-9AAB99AEA3BA}"/>
                  </a:ext>
                </a:extLst>
              </p:cNvPr>
              <p:cNvSpPr/>
              <p:nvPr/>
            </p:nvSpPr>
            <p:spPr>
              <a:xfrm>
                <a:off x="5085782" y="2402847"/>
                <a:ext cx="49860" cy="49860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88" name="Oval 336">
                <a:extLst>
                  <a:ext uri="{FF2B5EF4-FFF2-40B4-BE49-F238E27FC236}">
                    <a16:creationId xmlns:a16="http://schemas.microsoft.com/office/drawing/2014/main" id="{2DEB7E05-FC3A-BF0D-B789-9D4AD70002AE}"/>
                  </a:ext>
                </a:extLst>
              </p:cNvPr>
              <p:cNvSpPr/>
              <p:nvPr/>
            </p:nvSpPr>
            <p:spPr>
              <a:xfrm>
                <a:off x="5387529" y="2170414"/>
                <a:ext cx="49860" cy="49860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89" name="Oval 337">
                <a:extLst>
                  <a:ext uri="{FF2B5EF4-FFF2-40B4-BE49-F238E27FC236}">
                    <a16:creationId xmlns:a16="http://schemas.microsoft.com/office/drawing/2014/main" id="{AD0BE37D-DE03-62F7-7431-71A1E59778C5}"/>
                  </a:ext>
                </a:extLst>
              </p:cNvPr>
              <p:cNvSpPr/>
              <p:nvPr/>
            </p:nvSpPr>
            <p:spPr>
              <a:xfrm>
                <a:off x="5792143" y="2025511"/>
                <a:ext cx="49860" cy="49860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375" name="Group 323">
              <a:extLst>
                <a:ext uri="{FF2B5EF4-FFF2-40B4-BE49-F238E27FC236}">
                  <a16:creationId xmlns:a16="http://schemas.microsoft.com/office/drawing/2014/main" id="{4DAF046F-708B-16D7-5492-92423D1C4FBF}"/>
                </a:ext>
              </a:extLst>
            </p:cNvPr>
            <p:cNvGrpSpPr/>
            <p:nvPr/>
          </p:nvGrpSpPr>
          <p:grpSpPr>
            <a:xfrm>
              <a:off x="7024812" y="3628456"/>
              <a:ext cx="468322" cy="790182"/>
              <a:chOff x="7061387" y="3665031"/>
              <a:chExt cx="468322" cy="790182"/>
            </a:xfrm>
          </p:grpSpPr>
          <p:sp>
            <p:nvSpPr>
              <p:cNvPr id="376" name="Oval 324">
                <a:extLst>
                  <a:ext uri="{FF2B5EF4-FFF2-40B4-BE49-F238E27FC236}">
                    <a16:creationId xmlns:a16="http://schemas.microsoft.com/office/drawing/2014/main" id="{182E15BF-6A7D-933C-AD09-4F04E1D4C096}"/>
                  </a:ext>
                </a:extLst>
              </p:cNvPr>
              <p:cNvSpPr/>
              <p:nvPr/>
            </p:nvSpPr>
            <p:spPr>
              <a:xfrm>
                <a:off x="7347505" y="3898159"/>
                <a:ext cx="109891" cy="10989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77" name="Oval 325">
                <a:extLst>
                  <a:ext uri="{FF2B5EF4-FFF2-40B4-BE49-F238E27FC236}">
                    <a16:creationId xmlns:a16="http://schemas.microsoft.com/office/drawing/2014/main" id="{E2C0CB3D-9A0F-2E3C-57D2-4B622A28F83D}"/>
                  </a:ext>
                </a:extLst>
              </p:cNvPr>
              <p:cNvSpPr/>
              <p:nvPr/>
            </p:nvSpPr>
            <p:spPr>
              <a:xfrm>
                <a:off x="7419818" y="3665031"/>
                <a:ext cx="109891" cy="10989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78" name="Oval 326">
                <a:extLst>
                  <a:ext uri="{FF2B5EF4-FFF2-40B4-BE49-F238E27FC236}">
                    <a16:creationId xmlns:a16="http://schemas.microsoft.com/office/drawing/2014/main" id="{E4EB5A04-ECE3-3CFE-C497-0507965F2403}"/>
                  </a:ext>
                </a:extLst>
              </p:cNvPr>
              <p:cNvSpPr/>
              <p:nvPr/>
            </p:nvSpPr>
            <p:spPr>
              <a:xfrm>
                <a:off x="7238874" y="4122865"/>
                <a:ext cx="109891" cy="10989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79" name="Oval 327">
                <a:extLst>
                  <a:ext uri="{FF2B5EF4-FFF2-40B4-BE49-F238E27FC236}">
                    <a16:creationId xmlns:a16="http://schemas.microsoft.com/office/drawing/2014/main" id="{B8333A2C-130C-E996-461B-5C2FE238CBD3}"/>
                  </a:ext>
                </a:extLst>
              </p:cNvPr>
              <p:cNvSpPr/>
              <p:nvPr/>
            </p:nvSpPr>
            <p:spPr>
              <a:xfrm>
                <a:off x="7233581" y="4134937"/>
                <a:ext cx="109891" cy="10989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80" name="Oval 328">
                <a:extLst>
                  <a:ext uri="{FF2B5EF4-FFF2-40B4-BE49-F238E27FC236}">
                    <a16:creationId xmlns:a16="http://schemas.microsoft.com/office/drawing/2014/main" id="{BE1F23CC-B885-28F8-1A96-38658782E0F6}"/>
                  </a:ext>
                </a:extLst>
              </p:cNvPr>
              <p:cNvSpPr/>
              <p:nvPr/>
            </p:nvSpPr>
            <p:spPr>
              <a:xfrm>
                <a:off x="7061387" y="4345322"/>
                <a:ext cx="109891" cy="10989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6352594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-2.22222E-6 L 0.80782 -2.22222E-6 " pathEditMode="relative" rAng="0" ptsTypes="AA">
                                      <p:cBhvr>
                                        <p:cTn id="6" dur="20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391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2" presetClass="entr" presetSubtype="8" fill="hold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1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3" dur="8900" fill="hold"/>
                                        <p:tgtEl>
                                          <p:spTgt spid="3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4" presetID="22" presetClass="entr" presetSubtype="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30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repeatCount="indefinite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2000"/>
                                        <p:tgtEl>
                                          <p:spTgt spid="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repeatCount="indefinite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000"/>
                                        <p:tgtEl>
                                          <p:spTgt spid="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repeatCount="indefinite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2000"/>
                                        <p:tgtEl>
                                          <p:spTgt spid="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2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30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2" repeatCount="indefinite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30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repeatCount="indefinite" fill="hold" grpId="0" nodeType="withEffect">
                                  <p:stCondLst>
                                    <p:cond delay="6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repeatCount="indefinite" fill="hold" grpId="0" nodeType="withEffect">
                                  <p:stCondLst>
                                    <p:cond delay="13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repeatCount="indefinite" fill="hold" grpId="0" nodeType="withEffect">
                                  <p:stCondLst>
                                    <p:cond delay="18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5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1.85185E-6 L -0.06705 1.85185E-6 " pathEditMode="relative" rAng="0" ptsTypes="AA">
                                      <p:cBhvr>
                                        <p:cTn id="45" dur="2000" fill="hold"/>
                                        <p:tgtEl>
                                          <p:spTgt spid="3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59" y="0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63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-2.22222E-6 L 0.0496 -2.22222E-6 " pathEditMode="relative" rAng="0" ptsTypes="AA">
                                      <p:cBhvr>
                                        <p:cTn id="47" dur="2000" fill="hold"/>
                                        <p:tgtEl>
                                          <p:spTgt spid="3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74" y="0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52" dur="5500" fill="hold"/>
                                        <p:tgtEl>
                                          <p:spTgt spid="36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3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54" dur="3600" fill="hold"/>
                                        <p:tgtEl>
                                          <p:spTgt spid="37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8" grpId="0"/>
      <p:bldP spid="339" grpId="0" animBg="1"/>
      <p:bldP spid="357" grpId="0" animBg="1"/>
      <p:bldP spid="363" grpId="0" animBg="1"/>
      <p:bldP spid="364" grpId="0" animBg="1"/>
      <p:bldP spid="365" grpId="0" animBg="1"/>
      <p:bldP spid="36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CC47F54-E05B-4B06-BE2D-5F60BD4E93EB}"/>
              </a:ext>
            </a:extLst>
          </p:cNvPr>
          <p:cNvSpPr/>
          <p:nvPr/>
        </p:nvSpPr>
        <p:spPr>
          <a:xfrm>
            <a:off x="0" y="21386"/>
            <a:ext cx="12192001" cy="6870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DB9399F-E36E-4ACC-A9EE-E4EC456496DA}"/>
              </a:ext>
            </a:extLst>
          </p:cNvPr>
          <p:cNvGrpSpPr/>
          <p:nvPr/>
        </p:nvGrpSpPr>
        <p:grpSpPr>
          <a:xfrm flipH="1">
            <a:off x="6458730" y="6041113"/>
            <a:ext cx="5588294" cy="474304"/>
            <a:chOff x="396540" y="859316"/>
            <a:chExt cx="5588294" cy="474304"/>
          </a:xfrm>
          <a:effectLst>
            <a:glow rad="50800">
              <a:srgbClr val="00B0F0">
                <a:alpha val="27000"/>
              </a:srgbClr>
            </a:glow>
          </a:effectLst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87292F9D-0822-4D91-8A4A-B6FECF30450A}"/>
                </a:ext>
              </a:extLst>
            </p:cNvPr>
            <p:cNvCxnSpPr/>
            <p:nvPr/>
          </p:nvCxnSpPr>
          <p:spPr>
            <a:xfrm>
              <a:off x="396540" y="861141"/>
              <a:ext cx="1641514" cy="0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0B89D1B4-F550-415C-98EA-25368C888BC0}"/>
                </a:ext>
              </a:extLst>
            </p:cNvPr>
            <p:cNvCxnSpPr>
              <a:cxnSpLocks/>
            </p:cNvCxnSpPr>
            <p:nvPr/>
          </p:nvCxnSpPr>
          <p:spPr>
            <a:xfrm>
              <a:off x="2585044" y="1286166"/>
              <a:ext cx="2501156" cy="0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7BE18174-90EF-4E65-A0CF-9A9F52507261}"/>
                </a:ext>
              </a:extLst>
            </p:cNvPr>
            <p:cNvCxnSpPr>
              <a:cxnSpLocks/>
            </p:cNvCxnSpPr>
            <p:nvPr/>
          </p:nvCxnSpPr>
          <p:spPr>
            <a:xfrm>
              <a:off x="2027104" y="859316"/>
              <a:ext cx="567065" cy="428675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28A2EB8B-00E2-4175-A8C6-6BE0FDA07FF1}"/>
                </a:ext>
              </a:extLst>
            </p:cNvPr>
            <p:cNvSpPr/>
            <p:nvPr/>
          </p:nvSpPr>
          <p:spPr>
            <a:xfrm flipV="1">
              <a:off x="5091675" y="1238712"/>
              <a:ext cx="94908" cy="94908"/>
            </a:xfrm>
            <a:prstGeom prst="ellipse">
              <a:avLst/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8BF15CD-002E-4AFC-ACEB-49BFE31F7221}"/>
                </a:ext>
              </a:extLst>
            </p:cNvPr>
            <p:cNvCxnSpPr>
              <a:cxnSpLocks/>
            </p:cNvCxnSpPr>
            <p:nvPr/>
          </p:nvCxnSpPr>
          <p:spPr>
            <a:xfrm>
              <a:off x="5186583" y="1290248"/>
              <a:ext cx="798251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DC890CF-B11E-4281-808F-3BE8650F5B86}"/>
              </a:ext>
            </a:extLst>
          </p:cNvPr>
          <p:cNvCxnSpPr>
            <a:cxnSpLocks/>
          </p:cNvCxnSpPr>
          <p:nvPr/>
        </p:nvCxnSpPr>
        <p:spPr>
          <a:xfrm flipH="1">
            <a:off x="7780015" y="6581091"/>
            <a:ext cx="981559" cy="0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glow rad="50800">
              <a:srgbClr val="00B0F0">
                <a:alpha val="27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024704B-1836-4E8E-9771-B78B14880E64}"/>
              </a:ext>
            </a:extLst>
          </p:cNvPr>
          <p:cNvCxnSpPr>
            <a:cxnSpLocks/>
          </p:cNvCxnSpPr>
          <p:nvPr/>
        </p:nvCxnSpPr>
        <p:spPr>
          <a:xfrm flipH="1">
            <a:off x="7425130" y="6373363"/>
            <a:ext cx="1347520" cy="0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glow rad="50800">
              <a:srgbClr val="00B0F0">
                <a:alpha val="27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83039EF-37DF-4D8F-B31F-A63A136375A1}"/>
              </a:ext>
            </a:extLst>
          </p:cNvPr>
          <p:cNvGrpSpPr/>
          <p:nvPr/>
        </p:nvGrpSpPr>
        <p:grpSpPr>
          <a:xfrm flipH="1">
            <a:off x="9479850" y="6360675"/>
            <a:ext cx="702507" cy="215359"/>
            <a:chOff x="2261207" y="1178878"/>
            <a:chExt cx="702507" cy="215359"/>
          </a:xfrm>
          <a:effectLst>
            <a:glow rad="50800">
              <a:srgbClr val="00B0F0">
                <a:alpha val="27000"/>
              </a:srgbClr>
            </a:glow>
          </a:effectLst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E524058D-9D5F-47E5-97F0-E1D0265CDDDB}"/>
                </a:ext>
              </a:extLst>
            </p:cNvPr>
            <p:cNvCxnSpPr>
              <a:cxnSpLocks/>
            </p:cNvCxnSpPr>
            <p:nvPr/>
          </p:nvCxnSpPr>
          <p:spPr>
            <a:xfrm>
              <a:off x="2546091" y="1390349"/>
              <a:ext cx="417623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C8A979E6-47E1-460A-8A07-15A93EB7CA53}"/>
                </a:ext>
              </a:extLst>
            </p:cNvPr>
            <p:cNvCxnSpPr>
              <a:cxnSpLocks/>
            </p:cNvCxnSpPr>
            <p:nvPr/>
          </p:nvCxnSpPr>
          <p:spPr>
            <a:xfrm>
              <a:off x="2261207" y="1178878"/>
              <a:ext cx="284884" cy="215359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8E939C6-F52B-4948-92AC-4BDACE85388D}"/>
              </a:ext>
            </a:extLst>
          </p:cNvPr>
          <p:cNvGrpSpPr/>
          <p:nvPr/>
        </p:nvGrpSpPr>
        <p:grpSpPr>
          <a:xfrm>
            <a:off x="218201" y="6013788"/>
            <a:ext cx="4336374" cy="428675"/>
            <a:chOff x="218201" y="6013788"/>
            <a:chExt cx="4336374" cy="428675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813FF769-C531-4EB6-BFB2-25839B800599}"/>
                </a:ext>
              </a:extLst>
            </p:cNvPr>
            <p:cNvCxnSpPr/>
            <p:nvPr/>
          </p:nvCxnSpPr>
          <p:spPr>
            <a:xfrm>
              <a:off x="218201" y="6015613"/>
              <a:ext cx="1641514" cy="0"/>
            </a:xfrm>
            <a:prstGeom prst="line">
              <a:avLst/>
            </a:prstGeom>
            <a:ln w="25400">
              <a:solidFill>
                <a:schemeClr val="bg1"/>
              </a:solidFill>
            </a:ln>
            <a:effectLst>
              <a:glow rad="50800">
                <a:srgbClr val="00B0F0">
                  <a:alpha val="27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C4233C58-01BF-401B-B303-3B631D7EF1B8}"/>
                </a:ext>
              </a:extLst>
            </p:cNvPr>
            <p:cNvCxnSpPr>
              <a:cxnSpLocks/>
            </p:cNvCxnSpPr>
            <p:nvPr/>
          </p:nvCxnSpPr>
          <p:spPr>
            <a:xfrm>
              <a:off x="2406705" y="6440638"/>
              <a:ext cx="2147870" cy="0"/>
            </a:xfrm>
            <a:prstGeom prst="line">
              <a:avLst/>
            </a:prstGeom>
            <a:ln w="25400">
              <a:solidFill>
                <a:schemeClr val="bg1"/>
              </a:solidFill>
            </a:ln>
            <a:effectLst>
              <a:glow rad="50800">
                <a:srgbClr val="00B0F0">
                  <a:alpha val="27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2CCDB1C6-684F-4C5A-AFAE-53F1947DB12B}"/>
                </a:ext>
              </a:extLst>
            </p:cNvPr>
            <p:cNvCxnSpPr>
              <a:cxnSpLocks/>
            </p:cNvCxnSpPr>
            <p:nvPr/>
          </p:nvCxnSpPr>
          <p:spPr>
            <a:xfrm>
              <a:off x="1848765" y="6013788"/>
              <a:ext cx="567065" cy="428675"/>
            </a:xfrm>
            <a:prstGeom prst="line">
              <a:avLst/>
            </a:prstGeom>
            <a:ln w="25400">
              <a:solidFill>
                <a:schemeClr val="bg1"/>
              </a:solidFill>
            </a:ln>
            <a:effectLst>
              <a:glow rad="50800">
                <a:srgbClr val="00B0F0">
                  <a:alpha val="27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Oval 22">
            <a:extLst>
              <a:ext uri="{FF2B5EF4-FFF2-40B4-BE49-F238E27FC236}">
                <a16:creationId xmlns:a16="http://schemas.microsoft.com/office/drawing/2014/main" id="{1DB6BA99-611F-49FF-8F22-942B479FCB6E}"/>
              </a:ext>
            </a:extLst>
          </p:cNvPr>
          <p:cNvSpPr/>
          <p:nvPr/>
        </p:nvSpPr>
        <p:spPr>
          <a:xfrm flipV="1">
            <a:off x="6057834" y="6382908"/>
            <a:ext cx="149557" cy="149557"/>
          </a:xfrm>
          <a:prstGeom prst="ellipse">
            <a:avLst/>
          </a:prstGeom>
          <a:noFill/>
          <a:ln w="19050">
            <a:solidFill>
              <a:schemeClr val="bg1"/>
            </a:solidFill>
          </a:ln>
          <a:effectLst>
            <a:glow rad="50800">
              <a:srgbClr val="00B0F0">
                <a:alpha val="27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1D3AE26-0F6F-4278-A8CF-C9C63874C392}"/>
              </a:ext>
            </a:extLst>
          </p:cNvPr>
          <p:cNvCxnSpPr>
            <a:cxnSpLocks/>
          </p:cNvCxnSpPr>
          <p:nvPr/>
        </p:nvCxnSpPr>
        <p:spPr>
          <a:xfrm>
            <a:off x="3024646" y="6544821"/>
            <a:ext cx="1347520" cy="0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glow rad="50800">
              <a:srgbClr val="00B0F0">
                <a:alpha val="27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4732E2F-9B8C-4E29-87E4-08888DAEDCA4}"/>
              </a:ext>
            </a:extLst>
          </p:cNvPr>
          <p:cNvCxnSpPr>
            <a:cxnSpLocks/>
          </p:cNvCxnSpPr>
          <p:nvPr/>
        </p:nvCxnSpPr>
        <p:spPr>
          <a:xfrm>
            <a:off x="2600261" y="6333350"/>
            <a:ext cx="1347520" cy="0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glow rad="50800">
              <a:srgbClr val="00B0F0">
                <a:alpha val="27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AC7B220-581A-435E-92E7-A8BFC4F4E709}"/>
              </a:ext>
            </a:extLst>
          </p:cNvPr>
          <p:cNvGrpSpPr/>
          <p:nvPr/>
        </p:nvGrpSpPr>
        <p:grpSpPr>
          <a:xfrm>
            <a:off x="2077919" y="6333350"/>
            <a:ext cx="690046" cy="215359"/>
            <a:chOff x="2273668" y="1178878"/>
            <a:chExt cx="690046" cy="215359"/>
          </a:xfrm>
          <a:effectLst>
            <a:glow rad="50800">
              <a:srgbClr val="00B0F0">
                <a:alpha val="27000"/>
              </a:srgbClr>
            </a:glow>
          </a:effectLst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5FC9B4C4-96E3-4E46-923C-2900725B2C98}"/>
                </a:ext>
              </a:extLst>
            </p:cNvPr>
            <p:cNvCxnSpPr>
              <a:cxnSpLocks/>
            </p:cNvCxnSpPr>
            <p:nvPr/>
          </p:nvCxnSpPr>
          <p:spPr>
            <a:xfrm>
              <a:off x="2546091" y="1390349"/>
              <a:ext cx="417623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61C31E39-E14C-4513-8E90-2A5D6281568A}"/>
                </a:ext>
              </a:extLst>
            </p:cNvPr>
            <p:cNvCxnSpPr>
              <a:cxnSpLocks/>
            </p:cNvCxnSpPr>
            <p:nvPr/>
          </p:nvCxnSpPr>
          <p:spPr>
            <a:xfrm>
              <a:off x="2273668" y="1178878"/>
              <a:ext cx="284884" cy="215359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Oval 28">
            <a:extLst>
              <a:ext uri="{FF2B5EF4-FFF2-40B4-BE49-F238E27FC236}">
                <a16:creationId xmlns:a16="http://schemas.microsoft.com/office/drawing/2014/main" id="{C8AC1115-0AE6-4BDD-B62E-A592F8A8E150}"/>
              </a:ext>
            </a:extLst>
          </p:cNvPr>
          <p:cNvSpPr/>
          <p:nvPr/>
        </p:nvSpPr>
        <p:spPr>
          <a:xfrm flipV="1">
            <a:off x="5666998" y="6382908"/>
            <a:ext cx="149557" cy="149557"/>
          </a:xfrm>
          <a:prstGeom prst="ellipse">
            <a:avLst/>
          </a:prstGeom>
          <a:noFill/>
          <a:ln w="19050">
            <a:solidFill>
              <a:schemeClr val="bg1"/>
            </a:solidFill>
          </a:ln>
          <a:effectLst>
            <a:glow rad="50800">
              <a:srgbClr val="00B0F0">
                <a:alpha val="27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71ACA3AF-D579-4E8E-83E1-A19B5F87D848}"/>
              </a:ext>
            </a:extLst>
          </p:cNvPr>
          <p:cNvSpPr/>
          <p:nvPr/>
        </p:nvSpPr>
        <p:spPr>
          <a:xfrm flipV="1">
            <a:off x="5276162" y="6382907"/>
            <a:ext cx="149557" cy="149557"/>
          </a:xfrm>
          <a:prstGeom prst="ellipse">
            <a:avLst/>
          </a:prstGeom>
          <a:noFill/>
          <a:ln w="19050">
            <a:solidFill>
              <a:schemeClr val="bg1"/>
            </a:solidFill>
          </a:ln>
          <a:effectLst>
            <a:glow rad="50800">
              <a:srgbClr val="00B0F0">
                <a:alpha val="27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202F126-72FC-44D7-A71F-6226DFEAD3DB}"/>
              </a:ext>
            </a:extLst>
          </p:cNvPr>
          <p:cNvSpPr/>
          <p:nvPr/>
        </p:nvSpPr>
        <p:spPr>
          <a:xfrm flipV="1">
            <a:off x="4897364" y="6382906"/>
            <a:ext cx="149557" cy="149557"/>
          </a:xfrm>
          <a:prstGeom prst="ellipse">
            <a:avLst/>
          </a:prstGeom>
          <a:noFill/>
          <a:ln w="19050">
            <a:solidFill>
              <a:schemeClr val="bg1"/>
            </a:solidFill>
          </a:ln>
          <a:effectLst>
            <a:glow rad="50800">
              <a:srgbClr val="00B0F0">
                <a:alpha val="27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4BBFB03-5ACF-41B4-8DEB-B508627A0AC1}"/>
              </a:ext>
            </a:extLst>
          </p:cNvPr>
          <p:cNvCxnSpPr>
            <a:cxnSpLocks/>
          </p:cNvCxnSpPr>
          <p:nvPr/>
        </p:nvCxnSpPr>
        <p:spPr>
          <a:xfrm>
            <a:off x="4260715" y="2849697"/>
            <a:ext cx="754332" cy="0"/>
          </a:xfrm>
          <a:prstGeom prst="line">
            <a:avLst/>
          </a:prstGeom>
          <a:ln w="31750">
            <a:solidFill>
              <a:srgbClr val="BDD7EE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Group 51">
            <a:extLst>
              <a:ext uri="{FF2B5EF4-FFF2-40B4-BE49-F238E27FC236}">
                <a16:creationId xmlns:a16="http://schemas.microsoft.com/office/drawing/2014/main" id="{C0AA2C5E-7DC1-4B47-A746-E52A94D399F1}"/>
              </a:ext>
            </a:extLst>
          </p:cNvPr>
          <p:cNvGrpSpPr/>
          <p:nvPr/>
        </p:nvGrpSpPr>
        <p:grpSpPr>
          <a:xfrm rot="6299710">
            <a:off x="5011220" y="2698279"/>
            <a:ext cx="347846" cy="347846"/>
            <a:chOff x="4440936" y="1773936"/>
            <a:chExt cx="3310128" cy="3310128"/>
          </a:xfrm>
          <a:effectLst>
            <a:glow rad="25400">
              <a:schemeClr val="accent5">
                <a:satMod val="175000"/>
                <a:alpha val="28000"/>
              </a:schemeClr>
            </a:glow>
          </a:effectLst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B2BC3593-6387-4FDC-ADCF-8D3D81CD4741}"/>
                </a:ext>
              </a:extLst>
            </p:cNvPr>
            <p:cNvSpPr/>
            <p:nvPr/>
          </p:nvSpPr>
          <p:spPr>
            <a:xfrm>
              <a:off x="4441251" y="1774251"/>
              <a:ext cx="3309498" cy="3309498"/>
            </a:xfrm>
            <a:prstGeom prst="ellipse">
              <a:avLst/>
            </a:prstGeom>
            <a:noFill/>
            <a:ln w="12700">
              <a:solidFill>
                <a:srgbClr val="BDD7E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" name="Arc 53">
              <a:extLst>
                <a:ext uri="{FF2B5EF4-FFF2-40B4-BE49-F238E27FC236}">
                  <a16:creationId xmlns:a16="http://schemas.microsoft.com/office/drawing/2014/main" id="{3036DA9D-AF75-4B93-A404-43932C60F2DA}"/>
                </a:ext>
              </a:extLst>
            </p:cNvPr>
            <p:cNvSpPr/>
            <p:nvPr/>
          </p:nvSpPr>
          <p:spPr>
            <a:xfrm>
              <a:off x="4440936" y="1773936"/>
              <a:ext cx="3310128" cy="3310128"/>
            </a:xfrm>
            <a:prstGeom prst="arc">
              <a:avLst/>
            </a:prstGeom>
            <a:ln w="60325">
              <a:solidFill>
                <a:srgbClr val="BDD7E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" name="Arc 54">
              <a:extLst>
                <a:ext uri="{FF2B5EF4-FFF2-40B4-BE49-F238E27FC236}">
                  <a16:creationId xmlns:a16="http://schemas.microsoft.com/office/drawing/2014/main" id="{8B22BCE9-F343-4BF5-92EF-095C0F43758C}"/>
                </a:ext>
              </a:extLst>
            </p:cNvPr>
            <p:cNvSpPr/>
            <p:nvPr/>
          </p:nvSpPr>
          <p:spPr>
            <a:xfrm flipH="1">
              <a:off x="4440936" y="1773936"/>
              <a:ext cx="3310128" cy="3310128"/>
            </a:xfrm>
            <a:prstGeom prst="arc">
              <a:avLst>
                <a:gd name="adj1" fmla="val 6117151"/>
                <a:gd name="adj2" fmla="val 8372158"/>
              </a:avLst>
            </a:prstGeom>
            <a:ln w="60325">
              <a:solidFill>
                <a:srgbClr val="BDD7E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" name="Arc 55">
              <a:extLst>
                <a:ext uri="{FF2B5EF4-FFF2-40B4-BE49-F238E27FC236}">
                  <a16:creationId xmlns:a16="http://schemas.microsoft.com/office/drawing/2014/main" id="{0D3BB69D-DBFF-47E3-A4A1-C1DB9350CAC1}"/>
                </a:ext>
              </a:extLst>
            </p:cNvPr>
            <p:cNvSpPr/>
            <p:nvPr/>
          </p:nvSpPr>
          <p:spPr>
            <a:xfrm flipH="1">
              <a:off x="4440936" y="1773936"/>
              <a:ext cx="3310128" cy="3310128"/>
            </a:xfrm>
            <a:prstGeom prst="arc">
              <a:avLst>
                <a:gd name="adj1" fmla="val 20256575"/>
                <a:gd name="adj2" fmla="val 3001779"/>
              </a:avLst>
            </a:prstGeom>
            <a:ln w="60325">
              <a:solidFill>
                <a:srgbClr val="BDD7E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D135128C-076A-47B6-BE6B-A5DCB6B2566D}"/>
              </a:ext>
            </a:extLst>
          </p:cNvPr>
          <p:cNvGrpSpPr/>
          <p:nvPr/>
        </p:nvGrpSpPr>
        <p:grpSpPr>
          <a:xfrm rot="9345197">
            <a:off x="5102905" y="2799099"/>
            <a:ext cx="146206" cy="146206"/>
            <a:chOff x="4440936" y="1773936"/>
            <a:chExt cx="3310128" cy="3310128"/>
          </a:xfrm>
          <a:effectLst>
            <a:glow rad="38100">
              <a:schemeClr val="accent5">
                <a:satMod val="175000"/>
                <a:alpha val="28000"/>
              </a:schemeClr>
            </a:glow>
          </a:effectLst>
        </p:grpSpPr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45EF23EF-2B6F-4773-B0C6-C431160C7718}"/>
                </a:ext>
              </a:extLst>
            </p:cNvPr>
            <p:cNvSpPr/>
            <p:nvPr/>
          </p:nvSpPr>
          <p:spPr>
            <a:xfrm>
              <a:off x="4441251" y="1774251"/>
              <a:ext cx="3309498" cy="3309498"/>
            </a:xfrm>
            <a:prstGeom prst="ellipse">
              <a:avLst/>
            </a:prstGeom>
            <a:noFill/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9" name="Arc 58">
              <a:extLst>
                <a:ext uri="{FF2B5EF4-FFF2-40B4-BE49-F238E27FC236}">
                  <a16:creationId xmlns:a16="http://schemas.microsoft.com/office/drawing/2014/main" id="{A5D2B054-D61A-4604-9AA1-7FFE9A7EB494}"/>
                </a:ext>
              </a:extLst>
            </p:cNvPr>
            <p:cNvSpPr/>
            <p:nvPr/>
          </p:nvSpPr>
          <p:spPr>
            <a:xfrm>
              <a:off x="4440936" y="1773936"/>
              <a:ext cx="3310128" cy="3310128"/>
            </a:xfrm>
            <a:prstGeom prst="arc">
              <a:avLst/>
            </a:prstGeom>
            <a:ln w="28575">
              <a:solidFill>
                <a:srgbClr val="BDD7EE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" name="Arc 59">
              <a:extLst>
                <a:ext uri="{FF2B5EF4-FFF2-40B4-BE49-F238E27FC236}">
                  <a16:creationId xmlns:a16="http://schemas.microsoft.com/office/drawing/2014/main" id="{A052BE9C-26A0-42CE-8472-003975D5DBD6}"/>
                </a:ext>
              </a:extLst>
            </p:cNvPr>
            <p:cNvSpPr/>
            <p:nvPr/>
          </p:nvSpPr>
          <p:spPr>
            <a:xfrm flipH="1">
              <a:off x="4440936" y="1773936"/>
              <a:ext cx="3310128" cy="3310128"/>
            </a:xfrm>
            <a:prstGeom prst="arc">
              <a:avLst>
                <a:gd name="adj1" fmla="val 6117151"/>
                <a:gd name="adj2" fmla="val 8372158"/>
              </a:avLst>
            </a:prstGeom>
            <a:ln w="28575">
              <a:solidFill>
                <a:srgbClr val="BDD7EE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" name="Arc 60">
              <a:extLst>
                <a:ext uri="{FF2B5EF4-FFF2-40B4-BE49-F238E27FC236}">
                  <a16:creationId xmlns:a16="http://schemas.microsoft.com/office/drawing/2014/main" id="{4304D0F1-4F7E-4D85-B249-DCC51F85A825}"/>
                </a:ext>
              </a:extLst>
            </p:cNvPr>
            <p:cNvSpPr/>
            <p:nvPr/>
          </p:nvSpPr>
          <p:spPr>
            <a:xfrm flipH="1">
              <a:off x="4440936" y="1773936"/>
              <a:ext cx="3310128" cy="3310128"/>
            </a:xfrm>
            <a:prstGeom prst="arc">
              <a:avLst>
                <a:gd name="adj1" fmla="val 20256575"/>
                <a:gd name="adj2" fmla="val 3001779"/>
              </a:avLst>
            </a:prstGeom>
            <a:ln w="28575">
              <a:solidFill>
                <a:srgbClr val="BDD7EE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D7A4E647-7E2F-49A7-8212-E4AACA99C438}"/>
              </a:ext>
            </a:extLst>
          </p:cNvPr>
          <p:cNvCxnSpPr>
            <a:cxnSpLocks/>
          </p:cNvCxnSpPr>
          <p:nvPr/>
        </p:nvCxnSpPr>
        <p:spPr>
          <a:xfrm>
            <a:off x="5185143" y="1221729"/>
            <a:ext cx="0" cy="1447956"/>
          </a:xfrm>
          <a:prstGeom prst="line">
            <a:avLst/>
          </a:prstGeom>
          <a:ln w="31750">
            <a:solidFill>
              <a:srgbClr val="BDD7EE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219E2480-E318-44C8-98C2-FB37118DE06F}"/>
              </a:ext>
            </a:extLst>
          </p:cNvPr>
          <p:cNvCxnSpPr>
            <a:cxnSpLocks/>
          </p:cNvCxnSpPr>
          <p:nvPr/>
        </p:nvCxnSpPr>
        <p:spPr>
          <a:xfrm>
            <a:off x="5185143" y="1221729"/>
            <a:ext cx="5938824" cy="0"/>
          </a:xfrm>
          <a:prstGeom prst="line">
            <a:avLst/>
          </a:prstGeom>
          <a:ln w="31750">
            <a:solidFill>
              <a:srgbClr val="BDD7EE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CFBD41E9-E2E4-4CA8-9D2F-F8C2028885AA}"/>
              </a:ext>
            </a:extLst>
          </p:cNvPr>
          <p:cNvCxnSpPr>
            <a:cxnSpLocks/>
          </p:cNvCxnSpPr>
          <p:nvPr/>
        </p:nvCxnSpPr>
        <p:spPr>
          <a:xfrm>
            <a:off x="8772650" y="2276483"/>
            <a:ext cx="2351317" cy="0"/>
          </a:xfrm>
          <a:prstGeom prst="line">
            <a:avLst/>
          </a:prstGeom>
          <a:ln w="31750">
            <a:solidFill>
              <a:srgbClr val="BDD7EE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2B12404E-F4D7-400F-BDD9-E2EAB5F0534D}"/>
              </a:ext>
            </a:extLst>
          </p:cNvPr>
          <p:cNvCxnSpPr>
            <a:cxnSpLocks/>
          </p:cNvCxnSpPr>
          <p:nvPr/>
        </p:nvCxnSpPr>
        <p:spPr>
          <a:xfrm flipH="1">
            <a:off x="8761574" y="2276483"/>
            <a:ext cx="11076" cy="376718"/>
          </a:xfrm>
          <a:prstGeom prst="line">
            <a:avLst/>
          </a:prstGeom>
          <a:ln w="31750">
            <a:solidFill>
              <a:srgbClr val="BDD7EE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CD75FD08-67DB-4CA0-BDD9-637F1D90E174}"/>
              </a:ext>
            </a:extLst>
          </p:cNvPr>
          <p:cNvCxnSpPr>
            <a:cxnSpLocks/>
          </p:cNvCxnSpPr>
          <p:nvPr/>
        </p:nvCxnSpPr>
        <p:spPr>
          <a:xfrm>
            <a:off x="11123967" y="1221729"/>
            <a:ext cx="0" cy="1058920"/>
          </a:xfrm>
          <a:prstGeom prst="line">
            <a:avLst/>
          </a:prstGeom>
          <a:ln w="31750">
            <a:solidFill>
              <a:srgbClr val="BDD7EE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5" name="Group 74">
            <a:extLst>
              <a:ext uri="{FF2B5EF4-FFF2-40B4-BE49-F238E27FC236}">
                <a16:creationId xmlns:a16="http://schemas.microsoft.com/office/drawing/2014/main" id="{8848A835-27F9-45B8-BC4E-0FDDC630BAB5}"/>
              </a:ext>
            </a:extLst>
          </p:cNvPr>
          <p:cNvGrpSpPr/>
          <p:nvPr/>
        </p:nvGrpSpPr>
        <p:grpSpPr>
          <a:xfrm>
            <a:off x="5367575" y="1402909"/>
            <a:ext cx="5595753" cy="678036"/>
            <a:chOff x="5770051" y="1247117"/>
            <a:chExt cx="4568015" cy="678036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3DDF6341-9F4E-461E-8E0E-705A6C34CBBB}"/>
                </a:ext>
              </a:extLst>
            </p:cNvPr>
            <p:cNvSpPr/>
            <p:nvPr/>
          </p:nvSpPr>
          <p:spPr>
            <a:xfrm>
              <a:off x="5770051" y="1247117"/>
              <a:ext cx="4568015" cy="678036"/>
            </a:xfrm>
            <a:prstGeom prst="rect">
              <a:avLst/>
            </a:prstGeom>
            <a:solidFill>
              <a:srgbClr val="BDD7EE"/>
            </a:solidFill>
            <a:ln>
              <a:noFill/>
            </a:ln>
            <a:effectLst>
              <a:glow rad="76200">
                <a:schemeClr val="accent5">
                  <a:satMod val="175000"/>
                  <a:alpha val="44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3EC48D8E-F164-4593-B559-7E2B06B29342}"/>
                </a:ext>
              </a:extLst>
            </p:cNvPr>
            <p:cNvSpPr txBox="1"/>
            <p:nvPr/>
          </p:nvSpPr>
          <p:spPr>
            <a:xfrm>
              <a:off x="6248735" y="1317415"/>
              <a:ext cx="361065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KẾT QUẢ THỰC HIỆN</a:t>
              </a: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A60FC35D-55BB-40DA-A481-C9F002851E08}"/>
              </a:ext>
            </a:extLst>
          </p:cNvPr>
          <p:cNvGrpSpPr/>
          <p:nvPr/>
        </p:nvGrpSpPr>
        <p:grpSpPr>
          <a:xfrm>
            <a:off x="-6603991" y="0"/>
            <a:ext cx="24841191" cy="764796"/>
            <a:chOff x="-3210580" y="576235"/>
            <a:chExt cx="22505609" cy="760471"/>
          </a:xfrm>
          <a:effectLst>
            <a:glow rad="63500">
              <a:schemeClr val="bg1">
                <a:alpha val="28000"/>
              </a:schemeClr>
            </a:glow>
          </a:effectLst>
        </p:grpSpPr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6FB828AF-B527-440C-8414-9AE42DE8D3A4}"/>
                </a:ext>
              </a:extLst>
            </p:cNvPr>
            <p:cNvGrpSpPr/>
            <p:nvPr/>
          </p:nvGrpSpPr>
          <p:grpSpPr>
            <a:xfrm>
              <a:off x="-3210580" y="576235"/>
              <a:ext cx="11183109" cy="750872"/>
              <a:chOff x="65055" y="835233"/>
              <a:chExt cx="14182026" cy="1109250"/>
            </a:xfrm>
          </p:grpSpPr>
          <p:grpSp>
            <p:nvGrpSpPr>
              <p:cNvPr id="178" name="Group 177">
                <a:extLst>
                  <a:ext uri="{FF2B5EF4-FFF2-40B4-BE49-F238E27FC236}">
                    <a16:creationId xmlns:a16="http://schemas.microsoft.com/office/drawing/2014/main" id="{000138CF-E2AE-44C5-A729-7CFE5D9C03EB}"/>
                  </a:ext>
                </a:extLst>
              </p:cNvPr>
              <p:cNvGrpSpPr/>
              <p:nvPr/>
            </p:nvGrpSpPr>
            <p:grpSpPr>
              <a:xfrm>
                <a:off x="65055" y="835233"/>
                <a:ext cx="4583987" cy="1099349"/>
                <a:chOff x="65055" y="835233"/>
                <a:chExt cx="4583987" cy="1099349"/>
              </a:xfrm>
            </p:grpSpPr>
            <p:grpSp>
              <p:nvGrpSpPr>
                <p:cNvPr id="237" name="Group 236">
                  <a:extLst>
                    <a:ext uri="{FF2B5EF4-FFF2-40B4-BE49-F238E27FC236}">
                      <a16:creationId xmlns:a16="http://schemas.microsoft.com/office/drawing/2014/main" id="{DED67007-EFE6-47B9-BA8D-82F7908584F4}"/>
                    </a:ext>
                  </a:extLst>
                </p:cNvPr>
                <p:cNvGrpSpPr/>
                <p:nvPr/>
              </p:nvGrpSpPr>
              <p:grpSpPr>
                <a:xfrm>
                  <a:off x="1055981" y="845134"/>
                  <a:ext cx="1197865" cy="1089448"/>
                  <a:chOff x="3153001" y="1419726"/>
                  <a:chExt cx="1197865" cy="1089448"/>
                </a:xfrm>
              </p:grpSpPr>
              <p:cxnSp>
                <p:nvCxnSpPr>
                  <p:cNvPr id="258" name="Straight Connector 257">
                    <a:extLst>
                      <a:ext uri="{FF2B5EF4-FFF2-40B4-BE49-F238E27FC236}">
                        <a16:creationId xmlns:a16="http://schemas.microsoft.com/office/drawing/2014/main" id="{9C1A78AF-10FC-4452-B5AB-D0F5DA4D1160}"/>
                      </a:ext>
                    </a:extLst>
                  </p:cNvPr>
                  <p:cNvCxnSpPr/>
                  <p:nvPr/>
                </p:nvCxnSpPr>
                <p:spPr>
                  <a:xfrm>
                    <a:off x="3153001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9" name="Straight Connector 258">
                    <a:extLst>
                      <a:ext uri="{FF2B5EF4-FFF2-40B4-BE49-F238E27FC236}">
                        <a16:creationId xmlns:a16="http://schemas.microsoft.com/office/drawing/2014/main" id="{7D90680B-3DB8-4592-890E-1CFD085F4E1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0" name="Straight Connector 259">
                    <a:extLst>
                      <a:ext uri="{FF2B5EF4-FFF2-40B4-BE49-F238E27FC236}">
                        <a16:creationId xmlns:a16="http://schemas.microsoft.com/office/drawing/2014/main" id="{E7B957F0-CD62-4C4F-8DFC-7544E85E7D6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1" name="Straight Connector 260">
                    <a:extLst>
                      <a:ext uri="{FF2B5EF4-FFF2-40B4-BE49-F238E27FC236}">
                        <a16:creationId xmlns:a16="http://schemas.microsoft.com/office/drawing/2014/main" id="{80887F84-8494-4958-B1E8-7CB844694C3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2" name="Straight Connector 261">
                    <a:extLst>
                      <a:ext uri="{FF2B5EF4-FFF2-40B4-BE49-F238E27FC236}">
                        <a16:creationId xmlns:a16="http://schemas.microsoft.com/office/drawing/2014/main" id="{B5BE7AC2-CE99-4FC9-8526-8807C612175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3" name="Straight Connector 262">
                    <a:extLst>
                      <a:ext uri="{FF2B5EF4-FFF2-40B4-BE49-F238E27FC236}">
                        <a16:creationId xmlns:a16="http://schemas.microsoft.com/office/drawing/2014/main" id="{3E16C1C2-A87C-41FC-B000-DBDF9F3A142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4" name="Straight Connector 263">
                    <a:extLst>
                      <a:ext uri="{FF2B5EF4-FFF2-40B4-BE49-F238E27FC236}">
                        <a16:creationId xmlns:a16="http://schemas.microsoft.com/office/drawing/2014/main" id="{3FA47D5F-AB6B-4B49-8D2B-B2FE0653FDC6}"/>
                      </a:ext>
                    </a:extLst>
                  </p:cNvPr>
                  <p:cNvCxnSpPr/>
                  <p:nvPr/>
                </p:nvCxnSpPr>
                <p:spPr>
                  <a:xfrm>
                    <a:off x="4350866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38" name="Group 237">
                  <a:extLst>
                    <a:ext uri="{FF2B5EF4-FFF2-40B4-BE49-F238E27FC236}">
                      <a16:creationId xmlns:a16="http://schemas.microsoft.com/office/drawing/2014/main" id="{6F73ECE9-DE28-441F-A7EE-E8C45357B543}"/>
                    </a:ext>
                  </a:extLst>
                </p:cNvPr>
                <p:cNvGrpSpPr/>
                <p:nvPr/>
              </p:nvGrpSpPr>
              <p:grpSpPr>
                <a:xfrm>
                  <a:off x="2459405" y="842566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252" name="Straight Connector 251">
                    <a:extLst>
                      <a:ext uri="{FF2B5EF4-FFF2-40B4-BE49-F238E27FC236}">
                        <a16:creationId xmlns:a16="http://schemas.microsoft.com/office/drawing/2014/main" id="{1A88C6CC-D924-42FB-8422-A7249C2A44F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3" name="Straight Connector 252">
                    <a:extLst>
                      <a:ext uri="{FF2B5EF4-FFF2-40B4-BE49-F238E27FC236}">
                        <a16:creationId xmlns:a16="http://schemas.microsoft.com/office/drawing/2014/main" id="{BFD89A78-124F-4663-BDF1-0128CF2EF09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4" name="Straight Connector 253">
                    <a:extLst>
                      <a:ext uri="{FF2B5EF4-FFF2-40B4-BE49-F238E27FC236}">
                        <a16:creationId xmlns:a16="http://schemas.microsoft.com/office/drawing/2014/main" id="{F64DB951-B4FF-4731-A7A3-DB0D5908F71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5" name="Straight Connector 254">
                    <a:extLst>
                      <a:ext uri="{FF2B5EF4-FFF2-40B4-BE49-F238E27FC236}">
                        <a16:creationId xmlns:a16="http://schemas.microsoft.com/office/drawing/2014/main" id="{99005C41-5C15-4262-9CDB-3BFF6FB6076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6" name="Straight Connector 255">
                    <a:extLst>
                      <a:ext uri="{FF2B5EF4-FFF2-40B4-BE49-F238E27FC236}">
                        <a16:creationId xmlns:a16="http://schemas.microsoft.com/office/drawing/2014/main" id="{E948E0A1-5CE2-4760-922F-744EB8AD994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7" name="Straight Connector 256">
                    <a:extLst>
                      <a:ext uri="{FF2B5EF4-FFF2-40B4-BE49-F238E27FC236}">
                        <a16:creationId xmlns:a16="http://schemas.microsoft.com/office/drawing/2014/main" id="{AE57555A-B00D-4EDF-BF8F-A28CC21C08D3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39" name="Group 238">
                  <a:extLst>
                    <a:ext uri="{FF2B5EF4-FFF2-40B4-BE49-F238E27FC236}">
                      <a16:creationId xmlns:a16="http://schemas.microsoft.com/office/drawing/2014/main" id="{E2C55BAA-F65D-436F-903C-1557E38776A9}"/>
                    </a:ext>
                  </a:extLst>
                </p:cNvPr>
                <p:cNvGrpSpPr/>
                <p:nvPr/>
              </p:nvGrpSpPr>
              <p:grpSpPr>
                <a:xfrm>
                  <a:off x="3652946" y="835233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246" name="Straight Connector 245">
                    <a:extLst>
                      <a:ext uri="{FF2B5EF4-FFF2-40B4-BE49-F238E27FC236}">
                        <a16:creationId xmlns:a16="http://schemas.microsoft.com/office/drawing/2014/main" id="{D4D6311A-DF64-4E7E-8DC8-01B565ADAAD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7" name="Straight Connector 246">
                    <a:extLst>
                      <a:ext uri="{FF2B5EF4-FFF2-40B4-BE49-F238E27FC236}">
                        <a16:creationId xmlns:a16="http://schemas.microsoft.com/office/drawing/2014/main" id="{5BE119C3-62CA-4FDB-A731-6BEF74B3D9B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8" name="Straight Connector 247">
                    <a:extLst>
                      <a:ext uri="{FF2B5EF4-FFF2-40B4-BE49-F238E27FC236}">
                        <a16:creationId xmlns:a16="http://schemas.microsoft.com/office/drawing/2014/main" id="{C01708B9-291F-4A12-9A16-1CF192F6DB0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9" name="Straight Connector 248">
                    <a:extLst>
                      <a:ext uri="{FF2B5EF4-FFF2-40B4-BE49-F238E27FC236}">
                        <a16:creationId xmlns:a16="http://schemas.microsoft.com/office/drawing/2014/main" id="{594D882F-7052-4837-B815-3A11C3D8D95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0" name="Straight Connector 249">
                    <a:extLst>
                      <a:ext uri="{FF2B5EF4-FFF2-40B4-BE49-F238E27FC236}">
                        <a16:creationId xmlns:a16="http://schemas.microsoft.com/office/drawing/2014/main" id="{167702B2-D6CC-4496-80B2-94C31343418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1" name="Straight Connector 250">
                    <a:extLst>
                      <a:ext uri="{FF2B5EF4-FFF2-40B4-BE49-F238E27FC236}">
                        <a16:creationId xmlns:a16="http://schemas.microsoft.com/office/drawing/2014/main" id="{172D1843-0320-4ADF-BBBE-B4FAC2CFF87A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40" name="Group 239">
                  <a:extLst>
                    <a:ext uri="{FF2B5EF4-FFF2-40B4-BE49-F238E27FC236}">
                      <a16:creationId xmlns:a16="http://schemas.microsoft.com/office/drawing/2014/main" id="{E86DA50C-2A41-4FB7-A88A-901476BFEF40}"/>
                    </a:ext>
                  </a:extLst>
                </p:cNvPr>
                <p:cNvGrpSpPr/>
                <p:nvPr/>
              </p:nvGrpSpPr>
              <p:grpSpPr>
                <a:xfrm flipH="1">
                  <a:off x="65055" y="835233"/>
                  <a:ext cx="807076" cy="542156"/>
                  <a:chOff x="3354770" y="1419726"/>
                  <a:chExt cx="807076" cy="542156"/>
                </a:xfrm>
              </p:grpSpPr>
              <p:cxnSp>
                <p:nvCxnSpPr>
                  <p:cNvPr id="241" name="Straight Connector 240">
                    <a:extLst>
                      <a:ext uri="{FF2B5EF4-FFF2-40B4-BE49-F238E27FC236}">
                        <a16:creationId xmlns:a16="http://schemas.microsoft.com/office/drawing/2014/main" id="{65D96E13-C389-40A4-9056-29315DFC2C0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2" name="Straight Connector 241">
                    <a:extLst>
                      <a:ext uri="{FF2B5EF4-FFF2-40B4-BE49-F238E27FC236}">
                        <a16:creationId xmlns:a16="http://schemas.microsoft.com/office/drawing/2014/main" id="{58B48312-47A0-42D2-B255-65DF7011D3D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3" name="Straight Connector 242">
                    <a:extLst>
                      <a:ext uri="{FF2B5EF4-FFF2-40B4-BE49-F238E27FC236}">
                        <a16:creationId xmlns:a16="http://schemas.microsoft.com/office/drawing/2014/main" id="{0212221C-3A32-413F-AA3A-999A3783BB0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4" name="Straight Connector 243">
                    <a:extLst>
                      <a:ext uri="{FF2B5EF4-FFF2-40B4-BE49-F238E27FC236}">
                        <a16:creationId xmlns:a16="http://schemas.microsoft.com/office/drawing/2014/main" id="{554F5A44-DAFD-428F-B3E5-A750ABF3481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5" name="Straight Connector 244">
                    <a:extLst>
                      <a:ext uri="{FF2B5EF4-FFF2-40B4-BE49-F238E27FC236}">
                        <a16:creationId xmlns:a16="http://schemas.microsoft.com/office/drawing/2014/main" id="{19E69DFD-0775-4407-BEB2-8AF1595FC57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79" name="Group 178">
                <a:extLst>
                  <a:ext uri="{FF2B5EF4-FFF2-40B4-BE49-F238E27FC236}">
                    <a16:creationId xmlns:a16="http://schemas.microsoft.com/office/drawing/2014/main" id="{D568E0D7-FAB7-42F6-9E8F-E57313C89460}"/>
                  </a:ext>
                </a:extLst>
              </p:cNvPr>
              <p:cNvGrpSpPr/>
              <p:nvPr/>
            </p:nvGrpSpPr>
            <p:grpSpPr>
              <a:xfrm>
                <a:off x="4862745" y="845134"/>
                <a:ext cx="4583987" cy="1099349"/>
                <a:chOff x="65055" y="835233"/>
                <a:chExt cx="4583987" cy="1099349"/>
              </a:xfrm>
            </p:grpSpPr>
            <p:grpSp>
              <p:nvGrpSpPr>
                <p:cNvPr id="209" name="Group 208">
                  <a:extLst>
                    <a:ext uri="{FF2B5EF4-FFF2-40B4-BE49-F238E27FC236}">
                      <a16:creationId xmlns:a16="http://schemas.microsoft.com/office/drawing/2014/main" id="{2CDB1441-0ACC-45A4-90DA-26252A299BE8}"/>
                    </a:ext>
                  </a:extLst>
                </p:cNvPr>
                <p:cNvGrpSpPr/>
                <p:nvPr/>
              </p:nvGrpSpPr>
              <p:grpSpPr>
                <a:xfrm>
                  <a:off x="1055981" y="845134"/>
                  <a:ext cx="1197865" cy="1089448"/>
                  <a:chOff x="3153001" y="1419726"/>
                  <a:chExt cx="1197865" cy="1089448"/>
                </a:xfrm>
              </p:grpSpPr>
              <p:cxnSp>
                <p:nvCxnSpPr>
                  <p:cNvPr id="230" name="Straight Connector 229">
                    <a:extLst>
                      <a:ext uri="{FF2B5EF4-FFF2-40B4-BE49-F238E27FC236}">
                        <a16:creationId xmlns:a16="http://schemas.microsoft.com/office/drawing/2014/main" id="{0FB58F51-938B-4B1C-9035-172C26C600B3}"/>
                      </a:ext>
                    </a:extLst>
                  </p:cNvPr>
                  <p:cNvCxnSpPr/>
                  <p:nvPr/>
                </p:nvCxnSpPr>
                <p:spPr>
                  <a:xfrm>
                    <a:off x="3153001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1" name="Straight Connector 230">
                    <a:extLst>
                      <a:ext uri="{FF2B5EF4-FFF2-40B4-BE49-F238E27FC236}">
                        <a16:creationId xmlns:a16="http://schemas.microsoft.com/office/drawing/2014/main" id="{BE43AA15-EF1C-4386-8677-AF3C7C8E9F3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2" name="Straight Connector 231">
                    <a:extLst>
                      <a:ext uri="{FF2B5EF4-FFF2-40B4-BE49-F238E27FC236}">
                        <a16:creationId xmlns:a16="http://schemas.microsoft.com/office/drawing/2014/main" id="{12A4E0A1-A53A-482A-863D-54575150458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3" name="Straight Connector 232">
                    <a:extLst>
                      <a:ext uri="{FF2B5EF4-FFF2-40B4-BE49-F238E27FC236}">
                        <a16:creationId xmlns:a16="http://schemas.microsoft.com/office/drawing/2014/main" id="{C2E44E67-0B41-46BF-A3ED-3D03B9F7176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4" name="Straight Connector 233">
                    <a:extLst>
                      <a:ext uri="{FF2B5EF4-FFF2-40B4-BE49-F238E27FC236}">
                        <a16:creationId xmlns:a16="http://schemas.microsoft.com/office/drawing/2014/main" id="{135BDD11-F84F-4006-A5D9-4E2B350847A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5" name="Straight Connector 234">
                    <a:extLst>
                      <a:ext uri="{FF2B5EF4-FFF2-40B4-BE49-F238E27FC236}">
                        <a16:creationId xmlns:a16="http://schemas.microsoft.com/office/drawing/2014/main" id="{5A00FBF8-E724-4D69-AABC-F730F787DCB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6" name="Straight Connector 235">
                    <a:extLst>
                      <a:ext uri="{FF2B5EF4-FFF2-40B4-BE49-F238E27FC236}">
                        <a16:creationId xmlns:a16="http://schemas.microsoft.com/office/drawing/2014/main" id="{95792F33-6717-4B05-AB56-A47962142FFE}"/>
                      </a:ext>
                    </a:extLst>
                  </p:cNvPr>
                  <p:cNvCxnSpPr/>
                  <p:nvPr/>
                </p:nvCxnSpPr>
                <p:spPr>
                  <a:xfrm>
                    <a:off x="4350866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10" name="Group 209">
                  <a:extLst>
                    <a:ext uri="{FF2B5EF4-FFF2-40B4-BE49-F238E27FC236}">
                      <a16:creationId xmlns:a16="http://schemas.microsoft.com/office/drawing/2014/main" id="{AB6BF00C-2B14-4B51-9736-85DB64BABAFB}"/>
                    </a:ext>
                  </a:extLst>
                </p:cNvPr>
                <p:cNvGrpSpPr/>
                <p:nvPr/>
              </p:nvGrpSpPr>
              <p:grpSpPr>
                <a:xfrm>
                  <a:off x="2459405" y="842566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224" name="Straight Connector 223">
                    <a:extLst>
                      <a:ext uri="{FF2B5EF4-FFF2-40B4-BE49-F238E27FC236}">
                        <a16:creationId xmlns:a16="http://schemas.microsoft.com/office/drawing/2014/main" id="{08D32E32-3DC4-4DB0-A414-D0CE070F36F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5" name="Straight Connector 224">
                    <a:extLst>
                      <a:ext uri="{FF2B5EF4-FFF2-40B4-BE49-F238E27FC236}">
                        <a16:creationId xmlns:a16="http://schemas.microsoft.com/office/drawing/2014/main" id="{71D64043-8E4A-4D3D-B44A-6C6C86332DC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6" name="Straight Connector 225">
                    <a:extLst>
                      <a:ext uri="{FF2B5EF4-FFF2-40B4-BE49-F238E27FC236}">
                        <a16:creationId xmlns:a16="http://schemas.microsoft.com/office/drawing/2014/main" id="{44441905-900D-413E-B76E-446265A4FC6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7" name="Straight Connector 226">
                    <a:extLst>
                      <a:ext uri="{FF2B5EF4-FFF2-40B4-BE49-F238E27FC236}">
                        <a16:creationId xmlns:a16="http://schemas.microsoft.com/office/drawing/2014/main" id="{77E45CFD-4004-4A5C-9F13-3E2C9D1B360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8" name="Straight Connector 227">
                    <a:extLst>
                      <a:ext uri="{FF2B5EF4-FFF2-40B4-BE49-F238E27FC236}">
                        <a16:creationId xmlns:a16="http://schemas.microsoft.com/office/drawing/2014/main" id="{B2C10CB7-E897-4038-AA42-3CFEA8A2756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9" name="Straight Connector 228">
                    <a:extLst>
                      <a:ext uri="{FF2B5EF4-FFF2-40B4-BE49-F238E27FC236}">
                        <a16:creationId xmlns:a16="http://schemas.microsoft.com/office/drawing/2014/main" id="{BB5B1DFF-D0A6-4865-A38D-5480567016C2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11" name="Group 210">
                  <a:extLst>
                    <a:ext uri="{FF2B5EF4-FFF2-40B4-BE49-F238E27FC236}">
                      <a16:creationId xmlns:a16="http://schemas.microsoft.com/office/drawing/2014/main" id="{0E3E9399-7634-4BD0-ABE8-E3A00527BC4C}"/>
                    </a:ext>
                  </a:extLst>
                </p:cNvPr>
                <p:cNvGrpSpPr/>
                <p:nvPr/>
              </p:nvGrpSpPr>
              <p:grpSpPr>
                <a:xfrm>
                  <a:off x="3652946" y="835233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218" name="Straight Connector 217">
                    <a:extLst>
                      <a:ext uri="{FF2B5EF4-FFF2-40B4-BE49-F238E27FC236}">
                        <a16:creationId xmlns:a16="http://schemas.microsoft.com/office/drawing/2014/main" id="{6FC8ADA6-AF6F-445E-99A4-7FC563C5452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9" name="Straight Connector 218">
                    <a:extLst>
                      <a:ext uri="{FF2B5EF4-FFF2-40B4-BE49-F238E27FC236}">
                        <a16:creationId xmlns:a16="http://schemas.microsoft.com/office/drawing/2014/main" id="{A58EAE4E-A727-4B5F-B04A-5D2BA81DB8F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0" name="Straight Connector 219">
                    <a:extLst>
                      <a:ext uri="{FF2B5EF4-FFF2-40B4-BE49-F238E27FC236}">
                        <a16:creationId xmlns:a16="http://schemas.microsoft.com/office/drawing/2014/main" id="{352C8374-3D07-4351-86FC-170BE0D67B0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1" name="Straight Connector 220">
                    <a:extLst>
                      <a:ext uri="{FF2B5EF4-FFF2-40B4-BE49-F238E27FC236}">
                        <a16:creationId xmlns:a16="http://schemas.microsoft.com/office/drawing/2014/main" id="{9DA5BF4E-071C-4018-95A4-DFE4A9CF014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2" name="Straight Connector 221">
                    <a:extLst>
                      <a:ext uri="{FF2B5EF4-FFF2-40B4-BE49-F238E27FC236}">
                        <a16:creationId xmlns:a16="http://schemas.microsoft.com/office/drawing/2014/main" id="{74CA6028-A03E-4ABE-91D2-ACB0811C045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3" name="Straight Connector 222">
                    <a:extLst>
                      <a:ext uri="{FF2B5EF4-FFF2-40B4-BE49-F238E27FC236}">
                        <a16:creationId xmlns:a16="http://schemas.microsoft.com/office/drawing/2014/main" id="{5293634B-FF29-4D37-B12C-19940F37BAFD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12" name="Group 211">
                  <a:extLst>
                    <a:ext uri="{FF2B5EF4-FFF2-40B4-BE49-F238E27FC236}">
                      <a16:creationId xmlns:a16="http://schemas.microsoft.com/office/drawing/2014/main" id="{5A04F4E4-0548-4DA5-AAD3-3D4F41052419}"/>
                    </a:ext>
                  </a:extLst>
                </p:cNvPr>
                <p:cNvGrpSpPr/>
                <p:nvPr/>
              </p:nvGrpSpPr>
              <p:grpSpPr>
                <a:xfrm flipH="1">
                  <a:off x="65055" y="835233"/>
                  <a:ext cx="807076" cy="542156"/>
                  <a:chOff x="3354770" y="1419726"/>
                  <a:chExt cx="807076" cy="542156"/>
                </a:xfrm>
              </p:grpSpPr>
              <p:cxnSp>
                <p:nvCxnSpPr>
                  <p:cNvPr id="213" name="Straight Connector 212">
                    <a:extLst>
                      <a:ext uri="{FF2B5EF4-FFF2-40B4-BE49-F238E27FC236}">
                        <a16:creationId xmlns:a16="http://schemas.microsoft.com/office/drawing/2014/main" id="{C82BE6C6-15C3-4836-ABD2-AC0F876A55F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4" name="Straight Connector 213">
                    <a:extLst>
                      <a:ext uri="{FF2B5EF4-FFF2-40B4-BE49-F238E27FC236}">
                        <a16:creationId xmlns:a16="http://schemas.microsoft.com/office/drawing/2014/main" id="{A64218D3-79E9-4C0C-8E0D-00BAE83C5DF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5" name="Straight Connector 214">
                    <a:extLst>
                      <a:ext uri="{FF2B5EF4-FFF2-40B4-BE49-F238E27FC236}">
                        <a16:creationId xmlns:a16="http://schemas.microsoft.com/office/drawing/2014/main" id="{7273C28E-BCE5-4505-BA23-32D957D97F2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6" name="Straight Connector 215">
                    <a:extLst>
                      <a:ext uri="{FF2B5EF4-FFF2-40B4-BE49-F238E27FC236}">
                        <a16:creationId xmlns:a16="http://schemas.microsoft.com/office/drawing/2014/main" id="{2778F12F-7CD4-402D-9F92-995DE8D8FF7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7" name="Straight Connector 216">
                    <a:extLst>
                      <a:ext uri="{FF2B5EF4-FFF2-40B4-BE49-F238E27FC236}">
                        <a16:creationId xmlns:a16="http://schemas.microsoft.com/office/drawing/2014/main" id="{90D59D2E-FBE9-4A1F-8576-A0E48692543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80" name="Group 179">
                <a:extLst>
                  <a:ext uri="{FF2B5EF4-FFF2-40B4-BE49-F238E27FC236}">
                    <a16:creationId xmlns:a16="http://schemas.microsoft.com/office/drawing/2014/main" id="{04B9E6CD-C4CE-42A0-A068-CBC967CBFD5D}"/>
                  </a:ext>
                </a:extLst>
              </p:cNvPr>
              <p:cNvGrpSpPr/>
              <p:nvPr/>
            </p:nvGrpSpPr>
            <p:grpSpPr>
              <a:xfrm>
                <a:off x="9663094" y="842566"/>
                <a:ext cx="4583987" cy="1099349"/>
                <a:chOff x="65055" y="835233"/>
                <a:chExt cx="4583987" cy="1099349"/>
              </a:xfrm>
            </p:grpSpPr>
            <p:grpSp>
              <p:nvGrpSpPr>
                <p:cNvPr id="181" name="Group 180">
                  <a:extLst>
                    <a:ext uri="{FF2B5EF4-FFF2-40B4-BE49-F238E27FC236}">
                      <a16:creationId xmlns:a16="http://schemas.microsoft.com/office/drawing/2014/main" id="{DD7B9CE6-96D2-44B4-9F7D-92CCCB9FDE30}"/>
                    </a:ext>
                  </a:extLst>
                </p:cNvPr>
                <p:cNvGrpSpPr/>
                <p:nvPr/>
              </p:nvGrpSpPr>
              <p:grpSpPr>
                <a:xfrm>
                  <a:off x="1055981" y="845134"/>
                  <a:ext cx="1197865" cy="1089448"/>
                  <a:chOff x="3153001" y="1419726"/>
                  <a:chExt cx="1197865" cy="1089448"/>
                </a:xfrm>
              </p:grpSpPr>
              <p:cxnSp>
                <p:nvCxnSpPr>
                  <p:cNvPr id="202" name="Straight Connector 201">
                    <a:extLst>
                      <a:ext uri="{FF2B5EF4-FFF2-40B4-BE49-F238E27FC236}">
                        <a16:creationId xmlns:a16="http://schemas.microsoft.com/office/drawing/2014/main" id="{91C28C69-A615-4AC6-B65F-ACC0C9516454}"/>
                      </a:ext>
                    </a:extLst>
                  </p:cNvPr>
                  <p:cNvCxnSpPr/>
                  <p:nvPr/>
                </p:nvCxnSpPr>
                <p:spPr>
                  <a:xfrm>
                    <a:off x="3153001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3" name="Straight Connector 202">
                    <a:extLst>
                      <a:ext uri="{FF2B5EF4-FFF2-40B4-BE49-F238E27FC236}">
                        <a16:creationId xmlns:a16="http://schemas.microsoft.com/office/drawing/2014/main" id="{A3D84609-DCA7-4284-BCEE-D6685C7A04C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4" name="Straight Connector 203">
                    <a:extLst>
                      <a:ext uri="{FF2B5EF4-FFF2-40B4-BE49-F238E27FC236}">
                        <a16:creationId xmlns:a16="http://schemas.microsoft.com/office/drawing/2014/main" id="{D155DB13-254E-4911-8745-9B2790E27AC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5" name="Straight Connector 204">
                    <a:extLst>
                      <a:ext uri="{FF2B5EF4-FFF2-40B4-BE49-F238E27FC236}">
                        <a16:creationId xmlns:a16="http://schemas.microsoft.com/office/drawing/2014/main" id="{0C3F68D7-A093-4FB6-A7DF-085C9D1D6C9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6" name="Straight Connector 205">
                    <a:extLst>
                      <a:ext uri="{FF2B5EF4-FFF2-40B4-BE49-F238E27FC236}">
                        <a16:creationId xmlns:a16="http://schemas.microsoft.com/office/drawing/2014/main" id="{D61BD660-B788-4024-A86E-AF1E218DFE7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7" name="Straight Connector 206">
                    <a:extLst>
                      <a:ext uri="{FF2B5EF4-FFF2-40B4-BE49-F238E27FC236}">
                        <a16:creationId xmlns:a16="http://schemas.microsoft.com/office/drawing/2014/main" id="{DD03CF90-1E94-4C80-AA43-6EDA97053B6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8" name="Straight Connector 207">
                    <a:extLst>
                      <a:ext uri="{FF2B5EF4-FFF2-40B4-BE49-F238E27FC236}">
                        <a16:creationId xmlns:a16="http://schemas.microsoft.com/office/drawing/2014/main" id="{65FEA31C-542B-4D32-8BEA-1AA10083D17F}"/>
                      </a:ext>
                    </a:extLst>
                  </p:cNvPr>
                  <p:cNvCxnSpPr/>
                  <p:nvPr/>
                </p:nvCxnSpPr>
                <p:spPr>
                  <a:xfrm>
                    <a:off x="4350866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82" name="Group 181">
                  <a:extLst>
                    <a:ext uri="{FF2B5EF4-FFF2-40B4-BE49-F238E27FC236}">
                      <a16:creationId xmlns:a16="http://schemas.microsoft.com/office/drawing/2014/main" id="{67D54AB2-D573-4C73-B862-352204492118}"/>
                    </a:ext>
                  </a:extLst>
                </p:cNvPr>
                <p:cNvGrpSpPr/>
                <p:nvPr/>
              </p:nvGrpSpPr>
              <p:grpSpPr>
                <a:xfrm>
                  <a:off x="2459405" y="842566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196" name="Straight Connector 195">
                    <a:extLst>
                      <a:ext uri="{FF2B5EF4-FFF2-40B4-BE49-F238E27FC236}">
                        <a16:creationId xmlns:a16="http://schemas.microsoft.com/office/drawing/2014/main" id="{A3095616-E864-47C2-98CA-3CECBA74FD2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7" name="Straight Connector 196">
                    <a:extLst>
                      <a:ext uri="{FF2B5EF4-FFF2-40B4-BE49-F238E27FC236}">
                        <a16:creationId xmlns:a16="http://schemas.microsoft.com/office/drawing/2014/main" id="{868483D2-FB66-432A-9A27-8DD5CD18702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8" name="Straight Connector 197">
                    <a:extLst>
                      <a:ext uri="{FF2B5EF4-FFF2-40B4-BE49-F238E27FC236}">
                        <a16:creationId xmlns:a16="http://schemas.microsoft.com/office/drawing/2014/main" id="{74FA130B-1601-4D80-8CAE-41645526F44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9" name="Straight Connector 198">
                    <a:extLst>
                      <a:ext uri="{FF2B5EF4-FFF2-40B4-BE49-F238E27FC236}">
                        <a16:creationId xmlns:a16="http://schemas.microsoft.com/office/drawing/2014/main" id="{DC8B95D7-987E-4600-8D02-FB72B28F092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0" name="Straight Connector 199">
                    <a:extLst>
                      <a:ext uri="{FF2B5EF4-FFF2-40B4-BE49-F238E27FC236}">
                        <a16:creationId xmlns:a16="http://schemas.microsoft.com/office/drawing/2014/main" id="{8CFDB77E-524D-4D4E-A091-D2789242EF7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1" name="Straight Connector 200">
                    <a:extLst>
                      <a:ext uri="{FF2B5EF4-FFF2-40B4-BE49-F238E27FC236}">
                        <a16:creationId xmlns:a16="http://schemas.microsoft.com/office/drawing/2014/main" id="{18937FB8-B975-43DD-B33B-2BD205E6454D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83" name="Group 182">
                  <a:extLst>
                    <a:ext uri="{FF2B5EF4-FFF2-40B4-BE49-F238E27FC236}">
                      <a16:creationId xmlns:a16="http://schemas.microsoft.com/office/drawing/2014/main" id="{41A01CC3-3D7A-469A-8FEC-65010FFC408B}"/>
                    </a:ext>
                  </a:extLst>
                </p:cNvPr>
                <p:cNvGrpSpPr/>
                <p:nvPr/>
              </p:nvGrpSpPr>
              <p:grpSpPr>
                <a:xfrm>
                  <a:off x="3652946" y="835233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190" name="Straight Connector 189">
                    <a:extLst>
                      <a:ext uri="{FF2B5EF4-FFF2-40B4-BE49-F238E27FC236}">
                        <a16:creationId xmlns:a16="http://schemas.microsoft.com/office/drawing/2014/main" id="{DD7BC586-B9FF-4549-98E8-5C0E1BFBFBC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1" name="Straight Connector 190">
                    <a:extLst>
                      <a:ext uri="{FF2B5EF4-FFF2-40B4-BE49-F238E27FC236}">
                        <a16:creationId xmlns:a16="http://schemas.microsoft.com/office/drawing/2014/main" id="{3795940A-E5CF-4105-9C2E-901DDAFFD22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2" name="Straight Connector 191">
                    <a:extLst>
                      <a:ext uri="{FF2B5EF4-FFF2-40B4-BE49-F238E27FC236}">
                        <a16:creationId xmlns:a16="http://schemas.microsoft.com/office/drawing/2014/main" id="{40263897-9E45-4D2C-97CD-EB15054646C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3" name="Straight Connector 192">
                    <a:extLst>
                      <a:ext uri="{FF2B5EF4-FFF2-40B4-BE49-F238E27FC236}">
                        <a16:creationId xmlns:a16="http://schemas.microsoft.com/office/drawing/2014/main" id="{A32F24AC-BB71-4318-BB73-8B35A767B59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4" name="Straight Connector 193">
                    <a:extLst>
                      <a:ext uri="{FF2B5EF4-FFF2-40B4-BE49-F238E27FC236}">
                        <a16:creationId xmlns:a16="http://schemas.microsoft.com/office/drawing/2014/main" id="{83A0EF66-F049-475F-899A-8E07A17BA33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5" name="Straight Connector 194">
                    <a:extLst>
                      <a:ext uri="{FF2B5EF4-FFF2-40B4-BE49-F238E27FC236}">
                        <a16:creationId xmlns:a16="http://schemas.microsoft.com/office/drawing/2014/main" id="{82CD39A4-B928-49CE-94E0-1754A1E1AB95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84" name="Group 183">
                  <a:extLst>
                    <a:ext uri="{FF2B5EF4-FFF2-40B4-BE49-F238E27FC236}">
                      <a16:creationId xmlns:a16="http://schemas.microsoft.com/office/drawing/2014/main" id="{CC3ED3AC-62B8-4928-8B0F-827592D6003E}"/>
                    </a:ext>
                  </a:extLst>
                </p:cNvPr>
                <p:cNvGrpSpPr/>
                <p:nvPr/>
              </p:nvGrpSpPr>
              <p:grpSpPr>
                <a:xfrm flipH="1">
                  <a:off x="65055" y="835233"/>
                  <a:ext cx="807076" cy="542156"/>
                  <a:chOff x="3354770" y="1419726"/>
                  <a:chExt cx="807076" cy="542156"/>
                </a:xfrm>
              </p:grpSpPr>
              <p:cxnSp>
                <p:nvCxnSpPr>
                  <p:cNvPr id="185" name="Straight Connector 184">
                    <a:extLst>
                      <a:ext uri="{FF2B5EF4-FFF2-40B4-BE49-F238E27FC236}">
                        <a16:creationId xmlns:a16="http://schemas.microsoft.com/office/drawing/2014/main" id="{AEF744AF-D38B-4C88-94F8-0B4623C5ED6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6" name="Straight Connector 185">
                    <a:extLst>
                      <a:ext uri="{FF2B5EF4-FFF2-40B4-BE49-F238E27FC236}">
                        <a16:creationId xmlns:a16="http://schemas.microsoft.com/office/drawing/2014/main" id="{1B497521-62E4-4798-AA67-7D758AB393F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7" name="Straight Connector 186">
                    <a:extLst>
                      <a:ext uri="{FF2B5EF4-FFF2-40B4-BE49-F238E27FC236}">
                        <a16:creationId xmlns:a16="http://schemas.microsoft.com/office/drawing/2014/main" id="{FF35F6AA-6708-4A85-A65C-C21B407EEA4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8" name="Straight Connector 187">
                    <a:extLst>
                      <a:ext uri="{FF2B5EF4-FFF2-40B4-BE49-F238E27FC236}">
                        <a16:creationId xmlns:a16="http://schemas.microsoft.com/office/drawing/2014/main" id="{C85685BC-7C29-4CA1-8F2F-1D63FC95263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9" name="Straight Connector 188">
                    <a:extLst>
                      <a:ext uri="{FF2B5EF4-FFF2-40B4-BE49-F238E27FC236}">
                        <a16:creationId xmlns:a16="http://schemas.microsoft.com/office/drawing/2014/main" id="{797A0591-09B4-462D-88D9-795799C86FA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3C90B979-8013-4C36-AB08-53F410A571F0}"/>
                </a:ext>
              </a:extLst>
            </p:cNvPr>
            <p:cNvGrpSpPr/>
            <p:nvPr/>
          </p:nvGrpSpPr>
          <p:grpSpPr>
            <a:xfrm>
              <a:off x="8111920" y="585834"/>
              <a:ext cx="11183109" cy="750872"/>
              <a:chOff x="65055" y="835233"/>
              <a:chExt cx="14182026" cy="1109250"/>
            </a:xfrm>
          </p:grpSpPr>
          <p:grpSp>
            <p:nvGrpSpPr>
              <p:cNvPr id="91" name="Group 90">
                <a:extLst>
                  <a:ext uri="{FF2B5EF4-FFF2-40B4-BE49-F238E27FC236}">
                    <a16:creationId xmlns:a16="http://schemas.microsoft.com/office/drawing/2014/main" id="{EE336B82-C5D0-45AD-AED4-088247F011E7}"/>
                  </a:ext>
                </a:extLst>
              </p:cNvPr>
              <p:cNvGrpSpPr/>
              <p:nvPr/>
            </p:nvGrpSpPr>
            <p:grpSpPr>
              <a:xfrm>
                <a:off x="65055" y="835233"/>
                <a:ext cx="4583987" cy="1099349"/>
                <a:chOff x="65055" y="835233"/>
                <a:chExt cx="4583987" cy="1099349"/>
              </a:xfrm>
            </p:grpSpPr>
            <p:grpSp>
              <p:nvGrpSpPr>
                <p:cNvPr id="150" name="Group 149">
                  <a:extLst>
                    <a:ext uri="{FF2B5EF4-FFF2-40B4-BE49-F238E27FC236}">
                      <a16:creationId xmlns:a16="http://schemas.microsoft.com/office/drawing/2014/main" id="{D83B07CC-3085-434D-B99D-F4A14931803B}"/>
                    </a:ext>
                  </a:extLst>
                </p:cNvPr>
                <p:cNvGrpSpPr/>
                <p:nvPr/>
              </p:nvGrpSpPr>
              <p:grpSpPr>
                <a:xfrm>
                  <a:off x="1055981" y="845134"/>
                  <a:ext cx="1197865" cy="1089448"/>
                  <a:chOff x="3153001" y="1419726"/>
                  <a:chExt cx="1197865" cy="1089448"/>
                </a:xfrm>
              </p:grpSpPr>
              <p:cxnSp>
                <p:nvCxnSpPr>
                  <p:cNvPr id="171" name="Straight Connector 170">
                    <a:extLst>
                      <a:ext uri="{FF2B5EF4-FFF2-40B4-BE49-F238E27FC236}">
                        <a16:creationId xmlns:a16="http://schemas.microsoft.com/office/drawing/2014/main" id="{16FEEB9C-2E47-42A1-B9D7-B4A6D3D4DDDC}"/>
                      </a:ext>
                    </a:extLst>
                  </p:cNvPr>
                  <p:cNvCxnSpPr/>
                  <p:nvPr/>
                </p:nvCxnSpPr>
                <p:spPr>
                  <a:xfrm>
                    <a:off x="3153001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2" name="Straight Connector 171">
                    <a:extLst>
                      <a:ext uri="{FF2B5EF4-FFF2-40B4-BE49-F238E27FC236}">
                        <a16:creationId xmlns:a16="http://schemas.microsoft.com/office/drawing/2014/main" id="{3887F1D4-2E81-4EDA-A633-987C72A5193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3" name="Straight Connector 172">
                    <a:extLst>
                      <a:ext uri="{FF2B5EF4-FFF2-40B4-BE49-F238E27FC236}">
                        <a16:creationId xmlns:a16="http://schemas.microsoft.com/office/drawing/2014/main" id="{E13079EB-813A-4523-A1F8-A52F08BD8DD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4" name="Straight Connector 173">
                    <a:extLst>
                      <a:ext uri="{FF2B5EF4-FFF2-40B4-BE49-F238E27FC236}">
                        <a16:creationId xmlns:a16="http://schemas.microsoft.com/office/drawing/2014/main" id="{67813607-03BA-4E30-BF57-4F662167114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5" name="Straight Connector 174">
                    <a:extLst>
                      <a:ext uri="{FF2B5EF4-FFF2-40B4-BE49-F238E27FC236}">
                        <a16:creationId xmlns:a16="http://schemas.microsoft.com/office/drawing/2014/main" id="{C5B64013-AFFF-4496-AAE4-2D056E01CC6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6" name="Straight Connector 175">
                    <a:extLst>
                      <a:ext uri="{FF2B5EF4-FFF2-40B4-BE49-F238E27FC236}">
                        <a16:creationId xmlns:a16="http://schemas.microsoft.com/office/drawing/2014/main" id="{7A00F69F-0880-4B0C-BACC-E7EC7AAE917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7" name="Straight Connector 176">
                    <a:extLst>
                      <a:ext uri="{FF2B5EF4-FFF2-40B4-BE49-F238E27FC236}">
                        <a16:creationId xmlns:a16="http://schemas.microsoft.com/office/drawing/2014/main" id="{557974EE-4B52-4875-908B-D76F44EBE3FD}"/>
                      </a:ext>
                    </a:extLst>
                  </p:cNvPr>
                  <p:cNvCxnSpPr/>
                  <p:nvPr/>
                </p:nvCxnSpPr>
                <p:spPr>
                  <a:xfrm>
                    <a:off x="4350866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51" name="Group 150">
                  <a:extLst>
                    <a:ext uri="{FF2B5EF4-FFF2-40B4-BE49-F238E27FC236}">
                      <a16:creationId xmlns:a16="http://schemas.microsoft.com/office/drawing/2014/main" id="{AAFA0DBF-F938-4018-B9D4-83E7A8C7E4F6}"/>
                    </a:ext>
                  </a:extLst>
                </p:cNvPr>
                <p:cNvGrpSpPr/>
                <p:nvPr/>
              </p:nvGrpSpPr>
              <p:grpSpPr>
                <a:xfrm>
                  <a:off x="2459405" y="842566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165" name="Straight Connector 164">
                    <a:extLst>
                      <a:ext uri="{FF2B5EF4-FFF2-40B4-BE49-F238E27FC236}">
                        <a16:creationId xmlns:a16="http://schemas.microsoft.com/office/drawing/2014/main" id="{880B7F4E-4FD5-4E54-BE88-DD0B8E9CF12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6" name="Straight Connector 165">
                    <a:extLst>
                      <a:ext uri="{FF2B5EF4-FFF2-40B4-BE49-F238E27FC236}">
                        <a16:creationId xmlns:a16="http://schemas.microsoft.com/office/drawing/2014/main" id="{BF403E2B-3FF8-4E2F-A166-65B7BC351CE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7" name="Straight Connector 166">
                    <a:extLst>
                      <a:ext uri="{FF2B5EF4-FFF2-40B4-BE49-F238E27FC236}">
                        <a16:creationId xmlns:a16="http://schemas.microsoft.com/office/drawing/2014/main" id="{8A5704F1-7167-4622-B189-898ACAF7F0D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8" name="Straight Connector 167">
                    <a:extLst>
                      <a:ext uri="{FF2B5EF4-FFF2-40B4-BE49-F238E27FC236}">
                        <a16:creationId xmlns:a16="http://schemas.microsoft.com/office/drawing/2014/main" id="{87A91CD7-EB13-4F33-BE7C-580F99E6A33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9" name="Straight Connector 168">
                    <a:extLst>
                      <a:ext uri="{FF2B5EF4-FFF2-40B4-BE49-F238E27FC236}">
                        <a16:creationId xmlns:a16="http://schemas.microsoft.com/office/drawing/2014/main" id="{D5C363E8-8A62-473E-B42B-F5371C50730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0" name="Straight Connector 169">
                    <a:extLst>
                      <a:ext uri="{FF2B5EF4-FFF2-40B4-BE49-F238E27FC236}">
                        <a16:creationId xmlns:a16="http://schemas.microsoft.com/office/drawing/2014/main" id="{67649313-8790-44DC-8881-10CC2EC853D1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52" name="Group 151">
                  <a:extLst>
                    <a:ext uri="{FF2B5EF4-FFF2-40B4-BE49-F238E27FC236}">
                      <a16:creationId xmlns:a16="http://schemas.microsoft.com/office/drawing/2014/main" id="{B57BAD2D-328A-4D90-9D2A-6D9E6F803C4C}"/>
                    </a:ext>
                  </a:extLst>
                </p:cNvPr>
                <p:cNvGrpSpPr/>
                <p:nvPr/>
              </p:nvGrpSpPr>
              <p:grpSpPr>
                <a:xfrm>
                  <a:off x="3652946" y="835233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159" name="Straight Connector 158">
                    <a:extLst>
                      <a:ext uri="{FF2B5EF4-FFF2-40B4-BE49-F238E27FC236}">
                        <a16:creationId xmlns:a16="http://schemas.microsoft.com/office/drawing/2014/main" id="{3DD7DFFF-58DD-4DCA-A4B6-4914152D6B6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0" name="Straight Connector 159">
                    <a:extLst>
                      <a:ext uri="{FF2B5EF4-FFF2-40B4-BE49-F238E27FC236}">
                        <a16:creationId xmlns:a16="http://schemas.microsoft.com/office/drawing/2014/main" id="{E154CA27-8F6C-4B93-A0BF-08FD8CE38D3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1" name="Straight Connector 160">
                    <a:extLst>
                      <a:ext uri="{FF2B5EF4-FFF2-40B4-BE49-F238E27FC236}">
                        <a16:creationId xmlns:a16="http://schemas.microsoft.com/office/drawing/2014/main" id="{4447E8E9-B5C1-420E-B575-AE3964FA39F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2" name="Straight Connector 161">
                    <a:extLst>
                      <a:ext uri="{FF2B5EF4-FFF2-40B4-BE49-F238E27FC236}">
                        <a16:creationId xmlns:a16="http://schemas.microsoft.com/office/drawing/2014/main" id="{AC045DC3-10A0-4C3B-B43A-24C24990FED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3" name="Straight Connector 162">
                    <a:extLst>
                      <a:ext uri="{FF2B5EF4-FFF2-40B4-BE49-F238E27FC236}">
                        <a16:creationId xmlns:a16="http://schemas.microsoft.com/office/drawing/2014/main" id="{16F82C8A-EAB9-402A-984C-4037A062EE1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4" name="Straight Connector 163">
                    <a:extLst>
                      <a:ext uri="{FF2B5EF4-FFF2-40B4-BE49-F238E27FC236}">
                        <a16:creationId xmlns:a16="http://schemas.microsoft.com/office/drawing/2014/main" id="{52555DCC-29CA-4008-8EB7-AEA513DB2C24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53" name="Group 152">
                  <a:extLst>
                    <a:ext uri="{FF2B5EF4-FFF2-40B4-BE49-F238E27FC236}">
                      <a16:creationId xmlns:a16="http://schemas.microsoft.com/office/drawing/2014/main" id="{8E8BD239-C16D-4569-BB15-9924035E2941}"/>
                    </a:ext>
                  </a:extLst>
                </p:cNvPr>
                <p:cNvGrpSpPr/>
                <p:nvPr/>
              </p:nvGrpSpPr>
              <p:grpSpPr>
                <a:xfrm flipH="1">
                  <a:off x="65055" y="835233"/>
                  <a:ext cx="807076" cy="542156"/>
                  <a:chOff x="3354770" y="1419726"/>
                  <a:chExt cx="807076" cy="542156"/>
                </a:xfrm>
              </p:grpSpPr>
              <p:cxnSp>
                <p:nvCxnSpPr>
                  <p:cNvPr id="154" name="Straight Connector 153">
                    <a:extLst>
                      <a:ext uri="{FF2B5EF4-FFF2-40B4-BE49-F238E27FC236}">
                        <a16:creationId xmlns:a16="http://schemas.microsoft.com/office/drawing/2014/main" id="{841CF7AE-DC72-4C5F-ACF1-BA46DFDE833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5" name="Straight Connector 154">
                    <a:extLst>
                      <a:ext uri="{FF2B5EF4-FFF2-40B4-BE49-F238E27FC236}">
                        <a16:creationId xmlns:a16="http://schemas.microsoft.com/office/drawing/2014/main" id="{7A441452-5A16-4BCB-857C-2815ACFDAF6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6" name="Straight Connector 155">
                    <a:extLst>
                      <a:ext uri="{FF2B5EF4-FFF2-40B4-BE49-F238E27FC236}">
                        <a16:creationId xmlns:a16="http://schemas.microsoft.com/office/drawing/2014/main" id="{8046D70D-EF84-4A48-9F0A-72FB101A9C8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7" name="Straight Connector 156">
                    <a:extLst>
                      <a:ext uri="{FF2B5EF4-FFF2-40B4-BE49-F238E27FC236}">
                        <a16:creationId xmlns:a16="http://schemas.microsoft.com/office/drawing/2014/main" id="{AA6E3787-B273-4941-8B78-5BDE49426BA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8" name="Straight Connector 157">
                    <a:extLst>
                      <a:ext uri="{FF2B5EF4-FFF2-40B4-BE49-F238E27FC236}">
                        <a16:creationId xmlns:a16="http://schemas.microsoft.com/office/drawing/2014/main" id="{C9BE885E-B4B1-4610-8714-839E358DC8F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92" name="Group 91">
                <a:extLst>
                  <a:ext uri="{FF2B5EF4-FFF2-40B4-BE49-F238E27FC236}">
                    <a16:creationId xmlns:a16="http://schemas.microsoft.com/office/drawing/2014/main" id="{BDB101D5-BB2E-4C0B-9BEE-D7C384425F2E}"/>
                  </a:ext>
                </a:extLst>
              </p:cNvPr>
              <p:cNvGrpSpPr/>
              <p:nvPr/>
            </p:nvGrpSpPr>
            <p:grpSpPr>
              <a:xfrm>
                <a:off x="4862745" y="845134"/>
                <a:ext cx="4583987" cy="1099349"/>
                <a:chOff x="65055" y="835233"/>
                <a:chExt cx="4583987" cy="1099349"/>
              </a:xfrm>
            </p:grpSpPr>
            <p:grpSp>
              <p:nvGrpSpPr>
                <p:cNvPr id="122" name="Group 121">
                  <a:extLst>
                    <a:ext uri="{FF2B5EF4-FFF2-40B4-BE49-F238E27FC236}">
                      <a16:creationId xmlns:a16="http://schemas.microsoft.com/office/drawing/2014/main" id="{4BF4EC51-4DD3-4EDF-89E1-8A5C615CCF03}"/>
                    </a:ext>
                  </a:extLst>
                </p:cNvPr>
                <p:cNvGrpSpPr/>
                <p:nvPr/>
              </p:nvGrpSpPr>
              <p:grpSpPr>
                <a:xfrm>
                  <a:off x="1055981" y="845134"/>
                  <a:ext cx="1197865" cy="1089448"/>
                  <a:chOff x="3153001" y="1419726"/>
                  <a:chExt cx="1197865" cy="1089448"/>
                </a:xfrm>
              </p:grpSpPr>
              <p:cxnSp>
                <p:nvCxnSpPr>
                  <p:cNvPr id="143" name="Straight Connector 142">
                    <a:extLst>
                      <a:ext uri="{FF2B5EF4-FFF2-40B4-BE49-F238E27FC236}">
                        <a16:creationId xmlns:a16="http://schemas.microsoft.com/office/drawing/2014/main" id="{A8F28ADC-AA7F-4AC4-BF2A-348970D6FBF0}"/>
                      </a:ext>
                    </a:extLst>
                  </p:cNvPr>
                  <p:cNvCxnSpPr/>
                  <p:nvPr/>
                </p:nvCxnSpPr>
                <p:spPr>
                  <a:xfrm>
                    <a:off x="3153001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4" name="Straight Connector 143">
                    <a:extLst>
                      <a:ext uri="{FF2B5EF4-FFF2-40B4-BE49-F238E27FC236}">
                        <a16:creationId xmlns:a16="http://schemas.microsoft.com/office/drawing/2014/main" id="{5F0B22F9-1647-4242-A07F-E93AA9B896C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5" name="Straight Connector 144">
                    <a:extLst>
                      <a:ext uri="{FF2B5EF4-FFF2-40B4-BE49-F238E27FC236}">
                        <a16:creationId xmlns:a16="http://schemas.microsoft.com/office/drawing/2014/main" id="{E90F9ADD-58AC-4253-B453-BF3D84EB101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6" name="Straight Connector 145">
                    <a:extLst>
                      <a:ext uri="{FF2B5EF4-FFF2-40B4-BE49-F238E27FC236}">
                        <a16:creationId xmlns:a16="http://schemas.microsoft.com/office/drawing/2014/main" id="{ED2FE7DC-6AA1-411E-A312-F7DA1860ED3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7" name="Straight Connector 146">
                    <a:extLst>
                      <a:ext uri="{FF2B5EF4-FFF2-40B4-BE49-F238E27FC236}">
                        <a16:creationId xmlns:a16="http://schemas.microsoft.com/office/drawing/2014/main" id="{5606FDC6-402F-4364-B638-D1F89AF5DA9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8" name="Straight Connector 147">
                    <a:extLst>
                      <a:ext uri="{FF2B5EF4-FFF2-40B4-BE49-F238E27FC236}">
                        <a16:creationId xmlns:a16="http://schemas.microsoft.com/office/drawing/2014/main" id="{62611CC0-FB7D-4F54-B7FA-189799FEA22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9" name="Straight Connector 148">
                    <a:extLst>
                      <a:ext uri="{FF2B5EF4-FFF2-40B4-BE49-F238E27FC236}">
                        <a16:creationId xmlns:a16="http://schemas.microsoft.com/office/drawing/2014/main" id="{2087E3F1-92FD-4106-B2F9-1E6938EA41F6}"/>
                      </a:ext>
                    </a:extLst>
                  </p:cNvPr>
                  <p:cNvCxnSpPr/>
                  <p:nvPr/>
                </p:nvCxnSpPr>
                <p:spPr>
                  <a:xfrm>
                    <a:off x="4350866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23" name="Group 122">
                  <a:extLst>
                    <a:ext uri="{FF2B5EF4-FFF2-40B4-BE49-F238E27FC236}">
                      <a16:creationId xmlns:a16="http://schemas.microsoft.com/office/drawing/2014/main" id="{1199D4C1-49B7-48F4-9EEF-FBE4C42DC487}"/>
                    </a:ext>
                  </a:extLst>
                </p:cNvPr>
                <p:cNvGrpSpPr/>
                <p:nvPr/>
              </p:nvGrpSpPr>
              <p:grpSpPr>
                <a:xfrm>
                  <a:off x="2459405" y="842566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137" name="Straight Connector 136">
                    <a:extLst>
                      <a:ext uri="{FF2B5EF4-FFF2-40B4-BE49-F238E27FC236}">
                        <a16:creationId xmlns:a16="http://schemas.microsoft.com/office/drawing/2014/main" id="{66C296A3-3696-484B-800A-6BA2C75AC1A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8" name="Straight Connector 137">
                    <a:extLst>
                      <a:ext uri="{FF2B5EF4-FFF2-40B4-BE49-F238E27FC236}">
                        <a16:creationId xmlns:a16="http://schemas.microsoft.com/office/drawing/2014/main" id="{049844CE-A894-49C6-957D-4BB53CF423D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9" name="Straight Connector 138">
                    <a:extLst>
                      <a:ext uri="{FF2B5EF4-FFF2-40B4-BE49-F238E27FC236}">
                        <a16:creationId xmlns:a16="http://schemas.microsoft.com/office/drawing/2014/main" id="{2F47C3A7-AB95-4D8C-B3F3-CC97EAE6589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0" name="Straight Connector 139">
                    <a:extLst>
                      <a:ext uri="{FF2B5EF4-FFF2-40B4-BE49-F238E27FC236}">
                        <a16:creationId xmlns:a16="http://schemas.microsoft.com/office/drawing/2014/main" id="{ED5261FC-3A47-499E-8ABB-1057910D33B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1" name="Straight Connector 140">
                    <a:extLst>
                      <a:ext uri="{FF2B5EF4-FFF2-40B4-BE49-F238E27FC236}">
                        <a16:creationId xmlns:a16="http://schemas.microsoft.com/office/drawing/2014/main" id="{CF665201-8837-4723-9388-BF073666D82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2" name="Straight Connector 141">
                    <a:extLst>
                      <a:ext uri="{FF2B5EF4-FFF2-40B4-BE49-F238E27FC236}">
                        <a16:creationId xmlns:a16="http://schemas.microsoft.com/office/drawing/2014/main" id="{FE02250B-150D-4A9E-B2D8-B12BA599AC29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24" name="Group 123">
                  <a:extLst>
                    <a:ext uri="{FF2B5EF4-FFF2-40B4-BE49-F238E27FC236}">
                      <a16:creationId xmlns:a16="http://schemas.microsoft.com/office/drawing/2014/main" id="{466FEA60-52B3-4F20-B5B7-4552A4A0CDC0}"/>
                    </a:ext>
                  </a:extLst>
                </p:cNvPr>
                <p:cNvGrpSpPr/>
                <p:nvPr/>
              </p:nvGrpSpPr>
              <p:grpSpPr>
                <a:xfrm>
                  <a:off x="3652946" y="835233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131" name="Straight Connector 130">
                    <a:extLst>
                      <a:ext uri="{FF2B5EF4-FFF2-40B4-BE49-F238E27FC236}">
                        <a16:creationId xmlns:a16="http://schemas.microsoft.com/office/drawing/2014/main" id="{79DD94B5-AC3B-4329-93DB-3FFA9AF4824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2" name="Straight Connector 131">
                    <a:extLst>
                      <a:ext uri="{FF2B5EF4-FFF2-40B4-BE49-F238E27FC236}">
                        <a16:creationId xmlns:a16="http://schemas.microsoft.com/office/drawing/2014/main" id="{F4EC094A-C82C-4D3D-BC9D-9FFC0FAB35B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3" name="Straight Connector 132">
                    <a:extLst>
                      <a:ext uri="{FF2B5EF4-FFF2-40B4-BE49-F238E27FC236}">
                        <a16:creationId xmlns:a16="http://schemas.microsoft.com/office/drawing/2014/main" id="{4EA0BD61-AF46-4DD1-8235-81EE7C87818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4" name="Straight Connector 133">
                    <a:extLst>
                      <a:ext uri="{FF2B5EF4-FFF2-40B4-BE49-F238E27FC236}">
                        <a16:creationId xmlns:a16="http://schemas.microsoft.com/office/drawing/2014/main" id="{C14A9ED3-780D-489E-88AE-D86A3ED89EF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5" name="Straight Connector 134">
                    <a:extLst>
                      <a:ext uri="{FF2B5EF4-FFF2-40B4-BE49-F238E27FC236}">
                        <a16:creationId xmlns:a16="http://schemas.microsoft.com/office/drawing/2014/main" id="{E78EFF42-0C16-453A-91A3-22733E463FD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6" name="Straight Connector 135">
                    <a:extLst>
                      <a:ext uri="{FF2B5EF4-FFF2-40B4-BE49-F238E27FC236}">
                        <a16:creationId xmlns:a16="http://schemas.microsoft.com/office/drawing/2014/main" id="{0F0DA7BF-E71F-4527-A97B-AB9F8866B987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25" name="Group 124">
                  <a:extLst>
                    <a:ext uri="{FF2B5EF4-FFF2-40B4-BE49-F238E27FC236}">
                      <a16:creationId xmlns:a16="http://schemas.microsoft.com/office/drawing/2014/main" id="{8151E988-3145-4A28-843D-C186367B2261}"/>
                    </a:ext>
                  </a:extLst>
                </p:cNvPr>
                <p:cNvGrpSpPr/>
                <p:nvPr/>
              </p:nvGrpSpPr>
              <p:grpSpPr>
                <a:xfrm flipH="1">
                  <a:off x="65055" y="835233"/>
                  <a:ext cx="807076" cy="542156"/>
                  <a:chOff x="3354770" y="1419726"/>
                  <a:chExt cx="807076" cy="542156"/>
                </a:xfrm>
              </p:grpSpPr>
              <p:cxnSp>
                <p:nvCxnSpPr>
                  <p:cNvPr id="126" name="Straight Connector 125">
                    <a:extLst>
                      <a:ext uri="{FF2B5EF4-FFF2-40B4-BE49-F238E27FC236}">
                        <a16:creationId xmlns:a16="http://schemas.microsoft.com/office/drawing/2014/main" id="{BB0DC42D-DFDB-48F4-8065-24BAB54A7FF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7" name="Straight Connector 126">
                    <a:extLst>
                      <a:ext uri="{FF2B5EF4-FFF2-40B4-BE49-F238E27FC236}">
                        <a16:creationId xmlns:a16="http://schemas.microsoft.com/office/drawing/2014/main" id="{843C55DB-57B1-4287-BF2B-9BC399B7D9D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8" name="Straight Connector 127">
                    <a:extLst>
                      <a:ext uri="{FF2B5EF4-FFF2-40B4-BE49-F238E27FC236}">
                        <a16:creationId xmlns:a16="http://schemas.microsoft.com/office/drawing/2014/main" id="{A4026451-B199-41C7-9AD4-3DC4ADEAF68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9" name="Straight Connector 128">
                    <a:extLst>
                      <a:ext uri="{FF2B5EF4-FFF2-40B4-BE49-F238E27FC236}">
                        <a16:creationId xmlns:a16="http://schemas.microsoft.com/office/drawing/2014/main" id="{F30AB30E-BA47-4344-AB13-0C22467BBC7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0" name="Straight Connector 129">
                    <a:extLst>
                      <a:ext uri="{FF2B5EF4-FFF2-40B4-BE49-F238E27FC236}">
                        <a16:creationId xmlns:a16="http://schemas.microsoft.com/office/drawing/2014/main" id="{4AF8563F-AC39-42A1-B726-4C0F4C4BC60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93" name="Group 92">
                <a:extLst>
                  <a:ext uri="{FF2B5EF4-FFF2-40B4-BE49-F238E27FC236}">
                    <a16:creationId xmlns:a16="http://schemas.microsoft.com/office/drawing/2014/main" id="{361D8584-5822-4688-9651-4C24227F771A}"/>
                  </a:ext>
                </a:extLst>
              </p:cNvPr>
              <p:cNvGrpSpPr/>
              <p:nvPr/>
            </p:nvGrpSpPr>
            <p:grpSpPr>
              <a:xfrm>
                <a:off x="9663094" y="842566"/>
                <a:ext cx="4583987" cy="1099349"/>
                <a:chOff x="65055" y="835233"/>
                <a:chExt cx="4583987" cy="1099349"/>
              </a:xfrm>
            </p:grpSpPr>
            <p:grpSp>
              <p:nvGrpSpPr>
                <p:cNvPr id="94" name="Group 93">
                  <a:extLst>
                    <a:ext uri="{FF2B5EF4-FFF2-40B4-BE49-F238E27FC236}">
                      <a16:creationId xmlns:a16="http://schemas.microsoft.com/office/drawing/2014/main" id="{3B82AE0E-2918-4839-BE38-F37D32B27309}"/>
                    </a:ext>
                  </a:extLst>
                </p:cNvPr>
                <p:cNvGrpSpPr/>
                <p:nvPr/>
              </p:nvGrpSpPr>
              <p:grpSpPr>
                <a:xfrm>
                  <a:off x="1055981" y="845134"/>
                  <a:ext cx="1197865" cy="1089448"/>
                  <a:chOff x="3153001" y="1419726"/>
                  <a:chExt cx="1197865" cy="1089448"/>
                </a:xfrm>
              </p:grpSpPr>
              <p:cxnSp>
                <p:nvCxnSpPr>
                  <p:cNvPr id="115" name="Straight Connector 114">
                    <a:extLst>
                      <a:ext uri="{FF2B5EF4-FFF2-40B4-BE49-F238E27FC236}">
                        <a16:creationId xmlns:a16="http://schemas.microsoft.com/office/drawing/2014/main" id="{04836C8D-5BB4-4C7B-A8C9-21C9C14BA8F2}"/>
                      </a:ext>
                    </a:extLst>
                  </p:cNvPr>
                  <p:cNvCxnSpPr/>
                  <p:nvPr/>
                </p:nvCxnSpPr>
                <p:spPr>
                  <a:xfrm>
                    <a:off x="3153001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6" name="Straight Connector 115">
                    <a:extLst>
                      <a:ext uri="{FF2B5EF4-FFF2-40B4-BE49-F238E27FC236}">
                        <a16:creationId xmlns:a16="http://schemas.microsoft.com/office/drawing/2014/main" id="{3288D90B-9878-48D4-81F2-E4662F1BAF5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7" name="Straight Connector 116">
                    <a:extLst>
                      <a:ext uri="{FF2B5EF4-FFF2-40B4-BE49-F238E27FC236}">
                        <a16:creationId xmlns:a16="http://schemas.microsoft.com/office/drawing/2014/main" id="{8F8C0BD0-996B-40DC-A8CC-FA8B0E023C8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8" name="Straight Connector 117">
                    <a:extLst>
                      <a:ext uri="{FF2B5EF4-FFF2-40B4-BE49-F238E27FC236}">
                        <a16:creationId xmlns:a16="http://schemas.microsoft.com/office/drawing/2014/main" id="{F1A9B9C8-00C9-4BC3-9215-741798EA692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9" name="Straight Connector 118">
                    <a:extLst>
                      <a:ext uri="{FF2B5EF4-FFF2-40B4-BE49-F238E27FC236}">
                        <a16:creationId xmlns:a16="http://schemas.microsoft.com/office/drawing/2014/main" id="{5CA57250-F18F-4001-85B6-416E80B1680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0" name="Straight Connector 119">
                    <a:extLst>
                      <a:ext uri="{FF2B5EF4-FFF2-40B4-BE49-F238E27FC236}">
                        <a16:creationId xmlns:a16="http://schemas.microsoft.com/office/drawing/2014/main" id="{F8136ECA-AEF9-4714-B8E1-C04962E6C20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1" name="Straight Connector 120">
                    <a:extLst>
                      <a:ext uri="{FF2B5EF4-FFF2-40B4-BE49-F238E27FC236}">
                        <a16:creationId xmlns:a16="http://schemas.microsoft.com/office/drawing/2014/main" id="{16E875C1-9384-4E05-9F2D-56D2F2239DFA}"/>
                      </a:ext>
                    </a:extLst>
                  </p:cNvPr>
                  <p:cNvCxnSpPr/>
                  <p:nvPr/>
                </p:nvCxnSpPr>
                <p:spPr>
                  <a:xfrm>
                    <a:off x="4350866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5" name="Group 94">
                  <a:extLst>
                    <a:ext uri="{FF2B5EF4-FFF2-40B4-BE49-F238E27FC236}">
                      <a16:creationId xmlns:a16="http://schemas.microsoft.com/office/drawing/2014/main" id="{32C2C5D4-D23F-4635-8114-D42FA87F5A12}"/>
                    </a:ext>
                  </a:extLst>
                </p:cNvPr>
                <p:cNvGrpSpPr/>
                <p:nvPr/>
              </p:nvGrpSpPr>
              <p:grpSpPr>
                <a:xfrm>
                  <a:off x="2459405" y="842566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109" name="Straight Connector 108">
                    <a:extLst>
                      <a:ext uri="{FF2B5EF4-FFF2-40B4-BE49-F238E27FC236}">
                        <a16:creationId xmlns:a16="http://schemas.microsoft.com/office/drawing/2014/main" id="{9D332F62-A799-4DDC-A4C0-CBC147B74C0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0" name="Straight Connector 109">
                    <a:extLst>
                      <a:ext uri="{FF2B5EF4-FFF2-40B4-BE49-F238E27FC236}">
                        <a16:creationId xmlns:a16="http://schemas.microsoft.com/office/drawing/2014/main" id="{D417C291-5A0D-46EC-8920-F1CE8B999EC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1" name="Straight Connector 110">
                    <a:extLst>
                      <a:ext uri="{FF2B5EF4-FFF2-40B4-BE49-F238E27FC236}">
                        <a16:creationId xmlns:a16="http://schemas.microsoft.com/office/drawing/2014/main" id="{9BAF70CF-EB99-451F-9ADE-5BAF2D685A2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" name="Straight Connector 111">
                    <a:extLst>
                      <a:ext uri="{FF2B5EF4-FFF2-40B4-BE49-F238E27FC236}">
                        <a16:creationId xmlns:a16="http://schemas.microsoft.com/office/drawing/2014/main" id="{AAD1FD59-8341-462E-A3E1-8FF9EBD3C9B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3" name="Straight Connector 112">
                    <a:extLst>
                      <a:ext uri="{FF2B5EF4-FFF2-40B4-BE49-F238E27FC236}">
                        <a16:creationId xmlns:a16="http://schemas.microsoft.com/office/drawing/2014/main" id="{89971557-F932-4A73-BA7B-D12D522FEA8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4" name="Straight Connector 113">
                    <a:extLst>
                      <a:ext uri="{FF2B5EF4-FFF2-40B4-BE49-F238E27FC236}">
                        <a16:creationId xmlns:a16="http://schemas.microsoft.com/office/drawing/2014/main" id="{938CC042-8FED-46FC-8CB9-13CC978B018C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6" name="Group 95">
                  <a:extLst>
                    <a:ext uri="{FF2B5EF4-FFF2-40B4-BE49-F238E27FC236}">
                      <a16:creationId xmlns:a16="http://schemas.microsoft.com/office/drawing/2014/main" id="{84DA8AE5-EAF1-41D6-8453-ACB03DE66E9A}"/>
                    </a:ext>
                  </a:extLst>
                </p:cNvPr>
                <p:cNvGrpSpPr/>
                <p:nvPr/>
              </p:nvGrpSpPr>
              <p:grpSpPr>
                <a:xfrm>
                  <a:off x="3652946" y="835233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103" name="Straight Connector 102">
                    <a:extLst>
                      <a:ext uri="{FF2B5EF4-FFF2-40B4-BE49-F238E27FC236}">
                        <a16:creationId xmlns:a16="http://schemas.microsoft.com/office/drawing/2014/main" id="{C7C0C842-B767-49F3-AC95-30362D70A9F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4" name="Straight Connector 103">
                    <a:extLst>
                      <a:ext uri="{FF2B5EF4-FFF2-40B4-BE49-F238E27FC236}">
                        <a16:creationId xmlns:a16="http://schemas.microsoft.com/office/drawing/2014/main" id="{BD78DF2B-3434-41F3-94CF-1156BE128DB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5" name="Straight Connector 104">
                    <a:extLst>
                      <a:ext uri="{FF2B5EF4-FFF2-40B4-BE49-F238E27FC236}">
                        <a16:creationId xmlns:a16="http://schemas.microsoft.com/office/drawing/2014/main" id="{ED45C665-6D75-4198-B07F-66D1BE6E3AB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6" name="Straight Connector 105">
                    <a:extLst>
                      <a:ext uri="{FF2B5EF4-FFF2-40B4-BE49-F238E27FC236}">
                        <a16:creationId xmlns:a16="http://schemas.microsoft.com/office/drawing/2014/main" id="{9DE8C4E4-115A-4B95-8154-8D4C84FCADB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7" name="Straight Connector 106">
                    <a:extLst>
                      <a:ext uri="{FF2B5EF4-FFF2-40B4-BE49-F238E27FC236}">
                        <a16:creationId xmlns:a16="http://schemas.microsoft.com/office/drawing/2014/main" id="{5985E226-A2AA-4F65-BB90-D445E148837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8" name="Straight Connector 107">
                    <a:extLst>
                      <a:ext uri="{FF2B5EF4-FFF2-40B4-BE49-F238E27FC236}">
                        <a16:creationId xmlns:a16="http://schemas.microsoft.com/office/drawing/2014/main" id="{9FC0D11F-8C6B-4B63-87B2-918E7F9D54CE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7" name="Group 96">
                  <a:extLst>
                    <a:ext uri="{FF2B5EF4-FFF2-40B4-BE49-F238E27FC236}">
                      <a16:creationId xmlns:a16="http://schemas.microsoft.com/office/drawing/2014/main" id="{38D3026F-3DB5-4E30-A812-1781035EC090}"/>
                    </a:ext>
                  </a:extLst>
                </p:cNvPr>
                <p:cNvGrpSpPr/>
                <p:nvPr/>
              </p:nvGrpSpPr>
              <p:grpSpPr>
                <a:xfrm flipH="1">
                  <a:off x="65055" y="835233"/>
                  <a:ext cx="807076" cy="542156"/>
                  <a:chOff x="3354770" y="1419726"/>
                  <a:chExt cx="807076" cy="542156"/>
                </a:xfrm>
              </p:grpSpPr>
              <p:cxnSp>
                <p:nvCxnSpPr>
                  <p:cNvPr id="98" name="Straight Connector 97">
                    <a:extLst>
                      <a:ext uri="{FF2B5EF4-FFF2-40B4-BE49-F238E27FC236}">
                        <a16:creationId xmlns:a16="http://schemas.microsoft.com/office/drawing/2014/main" id="{DC404B70-1DD8-4FD0-83E6-193F21A38B5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9" name="Straight Connector 98">
                    <a:extLst>
                      <a:ext uri="{FF2B5EF4-FFF2-40B4-BE49-F238E27FC236}">
                        <a16:creationId xmlns:a16="http://schemas.microsoft.com/office/drawing/2014/main" id="{30248969-B3BF-443A-8D31-587B6262F0B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0" name="Straight Connector 99">
                    <a:extLst>
                      <a:ext uri="{FF2B5EF4-FFF2-40B4-BE49-F238E27FC236}">
                        <a16:creationId xmlns:a16="http://schemas.microsoft.com/office/drawing/2014/main" id="{81ED8B08-4411-402F-89FA-7AC5453159B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1" name="Straight Connector 100">
                    <a:extLst>
                      <a:ext uri="{FF2B5EF4-FFF2-40B4-BE49-F238E27FC236}">
                        <a16:creationId xmlns:a16="http://schemas.microsoft.com/office/drawing/2014/main" id="{AC140CAB-875B-4EB3-BC5E-23B9D4DBA45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2" name="Straight Connector 101">
                    <a:extLst>
                      <a:ext uri="{FF2B5EF4-FFF2-40B4-BE49-F238E27FC236}">
                        <a16:creationId xmlns:a16="http://schemas.microsoft.com/office/drawing/2014/main" id="{5F6C5172-211C-4194-A759-06FB5E5C355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</p:grpSp>
      <p:pic>
        <p:nvPicPr>
          <p:cNvPr id="4" name="Hình ảnh 3" descr="Ảnh có chứa văn bản, bức thư&#10;&#10;Mô tả được tạo tự động">
            <a:extLst>
              <a:ext uri="{FF2B5EF4-FFF2-40B4-BE49-F238E27FC236}">
                <a16:creationId xmlns:a16="http://schemas.microsoft.com/office/drawing/2014/main" id="{80CE4EF0-E038-4981-A7DD-6FDCCC8FF1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495" y="2498843"/>
            <a:ext cx="3982310" cy="298051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7" name="Hình ảnh 6" descr="Ảnh có chứa đồ điện tử&#10;&#10;Mô tả được tạo tự động">
            <a:extLst>
              <a:ext uri="{FF2B5EF4-FFF2-40B4-BE49-F238E27FC236}">
                <a16:creationId xmlns:a16="http://schemas.microsoft.com/office/drawing/2014/main" id="{6278BBD2-B7EF-4AA1-51A1-C3DD6FB6C3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005" y="1499119"/>
            <a:ext cx="4122137" cy="308516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67" name="Hình chữ nhật: Góc Tròn 266">
            <a:extLst>
              <a:ext uri="{FF2B5EF4-FFF2-40B4-BE49-F238E27FC236}">
                <a16:creationId xmlns:a16="http://schemas.microsoft.com/office/drawing/2014/main" id="{4D838D1F-CEB9-A371-2E5E-539D7261D5FE}"/>
              </a:ext>
            </a:extLst>
          </p:cNvPr>
          <p:cNvSpPr/>
          <p:nvPr/>
        </p:nvSpPr>
        <p:spPr>
          <a:xfrm>
            <a:off x="636113" y="4903843"/>
            <a:ext cx="4122137" cy="49616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bg1"/>
                </a:solidFill>
              </a:rPr>
              <a:t>RASPBERRY VÀ ARDUINO ĐK BĂNG TẢI</a:t>
            </a:r>
            <a:endParaRPr lang="vi-VN" i="1" dirty="0">
              <a:solidFill>
                <a:schemeClr val="bg1"/>
              </a:solidFill>
            </a:endParaRPr>
          </a:p>
        </p:txBody>
      </p:sp>
      <p:sp>
        <p:nvSpPr>
          <p:cNvPr id="268" name="Hình chữ nhật: Góc Tròn 267">
            <a:extLst>
              <a:ext uri="{FF2B5EF4-FFF2-40B4-BE49-F238E27FC236}">
                <a16:creationId xmlns:a16="http://schemas.microsoft.com/office/drawing/2014/main" id="{55658B40-0F6C-2799-DFA1-CF07C711D1E0}"/>
              </a:ext>
            </a:extLst>
          </p:cNvPr>
          <p:cNvSpPr/>
          <p:nvPr/>
        </p:nvSpPr>
        <p:spPr>
          <a:xfrm>
            <a:off x="6618902" y="5600252"/>
            <a:ext cx="4122137" cy="49616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bg1"/>
                </a:solidFill>
              </a:rPr>
              <a:t>VẬT CẦN PHÂN LOẠI</a:t>
            </a:r>
            <a:endParaRPr lang="vi-VN" i="1" dirty="0">
              <a:solidFill>
                <a:schemeClr val="bg1"/>
              </a:solidFill>
            </a:endParaRPr>
          </a:p>
        </p:txBody>
      </p:sp>
      <p:sp>
        <p:nvSpPr>
          <p:cNvPr id="33" name="Mũi tên: Phải 32">
            <a:extLst>
              <a:ext uri="{FF2B5EF4-FFF2-40B4-BE49-F238E27FC236}">
                <a16:creationId xmlns:a16="http://schemas.microsoft.com/office/drawing/2014/main" id="{8565332D-CD27-C5C7-742D-384731124C80}"/>
              </a:ext>
            </a:extLst>
          </p:cNvPr>
          <p:cNvSpPr/>
          <p:nvPr/>
        </p:nvSpPr>
        <p:spPr>
          <a:xfrm>
            <a:off x="6888085" y="2803262"/>
            <a:ext cx="1042591" cy="653474"/>
          </a:xfrm>
          <a:prstGeom prst="rightArrow">
            <a:avLst/>
          </a:prstGeom>
          <a:solidFill>
            <a:srgbClr val="BDD7E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i="1" dirty="0">
                <a:solidFill>
                  <a:srgbClr val="623A84"/>
                </a:solidFill>
              </a:rPr>
              <a:t>VẬT CẦN PL SỐ 1</a:t>
            </a:r>
            <a:endParaRPr lang="vi-VN" sz="1000" b="1" i="1" dirty="0">
              <a:solidFill>
                <a:srgbClr val="623A84"/>
              </a:solidFill>
            </a:endParaRPr>
          </a:p>
        </p:txBody>
      </p:sp>
      <p:sp>
        <p:nvSpPr>
          <p:cNvPr id="269" name="Mũi tên: Phải 268">
            <a:extLst>
              <a:ext uri="{FF2B5EF4-FFF2-40B4-BE49-F238E27FC236}">
                <a16:creationId xmlns:a16="http://schemas.microsoft.com/office/drawing/2014/main" id="{D52836C6-5082-9F69-57A3-C91217D53135}"/>
              </a:ext>
            </a:extLst>
          </p:cNvPr>
          <p:cNvSpPr/>
          <p:nvPr/>
        </p:nvSpPr>
        <p:spPr>
          <a:xfrm>
            <a:off x="6882876" y="4454684"/>
            <a:ext cx="1042591" cy="653474"/>
          </a:xfrm>
          <a:prstGeom prst="rightArrow">
            <a:avLst/>
          </a:prstGeom>
          <a:solidFill>
            <a:srgbClr val="BDD7E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i="1" dirty="0">
                <a:solidFill>
                  <a:srgbClr val="623A84"/>
                </a:solidFill>
              </a:rPr>
              <a:t>VẬT KHÁC</a:t>
            </a:r>
            <a:endParaRPr lang="vi-VN" sz="1000" b="1" i="1" dirty="0">
              <a:solidFill>
                <a:srgbClr val="623A84"/>
              </a:solidFill>
            </a:endParaRPr>
          </a:p>
        </p:txBody>
      </p:sp>
      <p:sp>
        <p:nvSpPr>
          <p:cNvPr id="270" name="Mũi tên: Phải 269">
            <a:extLst>
              <a:ext uri="{FF2B5EF4-FFF2-40B4-BE49-F238E27FC236}">
                <a16:creationId xmlns:a16="http://schemas.microsoft.com/office/drawing/2014/main" id="{4C3F8BD1-9408-A0DB-170B-9684F6CB601D}"/>
              </a:ext>
            </a:extLst>
          </p:cNvPr>
          <p:cNvSpPr/>
          <p:nvPr/>
        </p:nvSpPr>
        <p:spPr>
          <a:xfrm rot="10800000" flipV="1">
            <a:off x="9611631" y="3718448"/>
            <a:ext cx="1042591" cy="653474"/>
          </a:xfrm>
          <a:prstGeom prst="rightArrow">
            <a:avLst/>
          </a:prstGeom>
          <a:solidFill>
            <a:srgbClr val="BDD7E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i="1" dirty="0">
                <a:solidFill>
                  <a:srgbClr val="623A84"/>
                </a:solidFill>
              </a:rPr>
              <a:t>VẬT CẦN PL SỐ 2</a:t>
            </a:r>
            <a:endParaRPr lang="vi-VN" sz="1000" b="1" i="1" dirty="0">
              <a:solidFill>
                <a:srgbClr val="623A8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0380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2.96296E-6 L 0.80782 2.96296E-6 " pathEditMode="relative" rAng="0" ptsTypes="AA">
                                      <p:cBhvr>
                                        <p:cTn id="6" dur="20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391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3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repeatCount="indefinite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repeatCount="indefinite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repeatCount="indefinite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2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3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2" repeatCount="indefinite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3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repeatCount="indefinite" fill="hold" grpId="0" nodeType="withEffect">
                                  <p:stCondLst>
                                    <p:cond delay="6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repeatCount="indefinite" fill="hold" grpId="0" nodeType="withEffect">
                                  <p:stCondLst>
                                    <p:cond delay="13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repeatCount="indefinite" fill="hold" grpId="0" nodeType="withEffect">
                                  <p:stCondLst>
                                    <p:cond delay="18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5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1.85185E-6 L -0.06705 1.85185E-6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59" y="0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63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-2.22222E-6 L 0.0496 -2.22222E-6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74" y="0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nodeType="withEffect">
                                  <p:stCondLst>
                                    <p:cond delay="32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1" presetClass="entr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31" presetClass="entr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8" presetClass="emph" presetSubtype="0" repeatCount="indefinite" fill="hold" nodeType="withEffect">
                                  <p:stCondLst>
                                    <p:cond delay="3600"/>
                                  </p:stCondLst>
                                  <p:childTnLst>
                                    <p:animRot by="-21600000">
                                      <p:cBhvr>
                                        <p:cTn id="57" dur="5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8" presetID="8" presetClass="emph" presetSubtype="0" repeatCount="indefinite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animRot by="21600000">
                                      <p:cBhvr>
                                        <p:cTn id="59" dur="5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nodeType="withEffect">
                                  <p:stCondLst>
                                    <p:cond delay="39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8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1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2" fill="hold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1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9" grpId="0" animBg="1"/>
      <p:bldP spid="30" grpId="0" animBg="1"/>
      <p:bldP spid="31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CC47F54-E05B-4B06-BE2D-5F60BD4E93EB}"/>
              </a:ext>
            </a:extLst>
          </p:cNvPr>
          <p:cNvSpPr/>
          <p:nvPr/>
        </p:nvSpPr>
        <p:spPr>
          <a:xfrm>
            <a:off x="19666" y="21395"/>
            <a:ext cx="12192001" cy="6870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DB9399F-E36E-4ACC-A9EE-E4EC456496DA}"/>
              </a:ext>
            </a:extLst>
          </p:cNvPr>
          <p:cNvGrpSpPr/>
          <p:nvPr/>
        </p:nvGrpSpPr>
        <p:grpSpPr>
          <a:xfrm flipH="1">
            <a:off x="6458730" y="6041113"/>
            <a:ext cx="5588294" cy="474304"/>
            <a:chOff x="396540" y="859316"/>
            <a:chExt cx="5588294" cy="474304"/>
          </a:xfrm>
          <a:effectLst>
            <a:glow rad="50800">
              <a:srgbClr val="00B0F0">
                <a:alpha val="27000"/>
              </a:srgbClr>
            </a:glow>
          </a:effectLst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87292F9D-0822-4D91-8A4A-B6FECF30450A}"/>
                </a:ext>
              </a:extLst>
            </p:cNvPr>
            <p:cNvCxnSpPr/>
            <p:nvPr/>
          </p:nvCxnSpPr>
          <p:spPr>
            <a:xfrm>
              <a:off x="396540" y="861141"/>
              <a:ext cx="1641514" cy="0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0B89D1B4-F550-415C-98EA-25368C888BC0}"/>
                </a:ext>
              </a:extLst>
            </p:cNvPr>
            <p:cNvCxnSpPr>
              <a:cxnSpLocks/>
            </p:cNvCxnSpPr>
            <p:nvPr/>
          </p:nvCxnSpPr>
          <p:spPr>
            <a:xfrm>
              <a:off x="2585044" y="1286166"/>
              <a:ext cx="2501156" cy="0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7BE18174-90EF-4E65-A0CF-9A9F52507261}"/>
                </a:ext>
              </a:extLst>
            </p:cNvPr>
            <p:cNvCxnSpPr>
              <a:cxnSpLocks/>
            </p:cNvCxnSpPr>
            <p:nvPr/>
          </p:nvCxnSpPr>
          <p:spPr>
            <a:xfrm>
              <a:off x="2027104" y="859316"/>
              <a:ext cx="567065" cy="428675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28A2EB8B-00E2-4175-A8C6-6BE0FDA07FF1}"/>
                </a:ext>
              </a:extLst>
            </p:cNvPr>
            <p:cNvSpPr/>
            <p:nvPr/>
          </p:nvSpPr>
          <p:spPr>
            <a:xfrm flipV="1">
              <a:off x="5091675" y="1238712"/>
              <a:ext cx="94908" cy="94908"/>
            </a:xfrm>
            <a:prstGeom prst="ellipse">
              <a:avLst/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8BF15CD-002E-4AFC-ACEB-49BFE31F7221}"/>
                </a:ext>
              </a:extLst>
            </p:cNvPr>
            <p:cNvCxnSpPr>
              <a:cxnSpLocks/>
            </p:cNvCxnSpPr>
            <p:nvPr/>
          </p:nvCxnSpPr>
          <p:spPr>
            <a:xfrm>
              <a:off x="5186583" y="1290248"/>
              <a:ext cx="798251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DC890CF-B11E-4281-808F-3BE8650F5B86}"/>
              </a:ext>
            </a:extLst>
          </p:cNvPr>
          <p:cNvCxnSpPr>
            <a:cxnSpLocks/>
          </p:cNvCxnSpPr>
          <p:nvPr/>
        </p:nvCxnSpPr>
        <p:spPr>
          <a:xfrm flipH="1">
            <a:off x="7780015" y="6581091"/>
            <a:ext cx="981559" cy="0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glow rad="50800">
              <a:srgbClr val="00B0F0">
                <a:alpha val="27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024704B-1836-4E8E-9771-B78B14880E64}"/>
              </a:ext>
            </a:extLst>
          </p:cNvPr>
          <p:cNvCxnSpPr>
            <a:cxnSpLocks/>
          </p:cNvCxnSpPr>
          <p:nvPr/>
        </p:nvCxnSpPr>
        <p:spPr>
          <a:xfrm flipH="1">
            <a:off x="7425130" y="6373363"/>
            <a:ext cx="1347520" cy="0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glow rad="50800">
              <a:srgbClr val="00B0F0">
                <a:alpha val="27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83039EF-37DF-4D8F-B31F-A63A136375A1}"/>
              </a:ext>
            </a:extLst>
          </p:cNvPr>
          <p:cNvGrpSpPr/>
          <p:nvPr/>
        </p:nvGrpSpPr>
        <p:grpSpPr>
          <a:xfrm flipH="1">
            <a:off x="9479850" y="6360675"/>
            <a:ext cx="702507" cy="215359"/>
            <a:chOff x="2261207" y="1178878"/>
            <a:chExt cx="702507" cy="215359"/>
          </a:xfrm>
          <a:effectLst>
            <a:glow rad="50800">
              <a:srgbClr val="00B0F0">
                <a:alpha val="27000"/>
              </a:srgbClr>
            </a:glow>
          </a:effectLst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E524058D-9D5F-47E5-97F0-E1D0265CDDDB}"/>
                </a:ext>
              </a:extLst>
            </p:cNvPr>
            <p:cNvCxnSpPr>
              <a:cxnSpLocks/>
            </p:cNvCxnSpPr>
            <p:nvPr/>
          </p:nvCxnSpPr>
          <p:spPr>
            <a:xfrm>
              <a:off x="2546091" y="1390349"/>
              <a:ext cx="417623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C8A979E6-47E1-460A-8A07-15A93EB7CA53}"/>
                </a:ext>
              </a:extLst>
            </p:cNvPr>
            <p:cNvCxnSpPr>
              <a:cxnSpLocks/>
            </p:cNvCxnSpPr>
            <p:nvPr/>
          </p:nvCxnSpPr>
          <p:spPr>
            <a:xfrm>
              <a:off x="2261207" y="1178878"/>
              <a:ext cx="284884" cy="215359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8E939C6-F52B-4948-92AC-4BDACE85388D}"/>
              </a:ext>
            </a:extLst>
          </p:cNvPr>
          <p:cNvGrpSpPr/>
          <p:nvPr/>
        </p:nvGrpSpPr>
        <p:grpSpPr>
          <a:xfrm>
            <a:off x="218201" y="6013788"/>
            <a:ext cx="4336374" cy="428675"/>
            <a:chOff x="218201" y="6013788"/>
            <a:chExt cx="4336374" cy="428675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813FF769-C531-4EB6-BFB2-25839B800599}"/>
                </a:ext>
              </a:extLst>
            </p:cNvPr>
            <p:cNvCxnSpPr/>
            <p:nvPr/>
          </p:nvCxnSpPr>
          <p:spPr>
            <a:xfrm>
              <a:off x="218201" y="6015613"/>
              <a:ext cx="1641514" cy="0"/>
            </a:xfrm>
            <a:prstGeom prst="line">
              <a:avLst/>
            </a:prstGeom>
            <a:ln w="25400">
              <a:solidFill>
                <a:schemeClr val="bg1"/>
              </a:solidFill>
            </a:ln>
            <a:effectLst>
              <a:glow rad="50800">
                <a:srgbClr val="00B0F0">
                  <a:alpha val="27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C4233C58-01BF-401B-B303-3B631D7EF1B8}"/>
                </a:ext>
              </a:extLst>
            </p:cNvPr>
            <p:cNvCxnSpPr>
              <a:cxnSpLocks/>
            </p:cNvCxnSpPr>
            <p:nvPr/>
          </p:nvCxnSpPr>
          <p:spPr>
            <a:xfrm>
              <a:off x="2406705" y="6440638"/>
              <a:ext cx="2147870" cy="0"/>
            </a:xfrm>
            <a:prstGeom prst="line">
              <a:avLst/>
            </a:prstGeom>
            <a:ln w="25400">
              <a:solidFill>
                <a:schemeClr val="bg1"/>
              </a:solidFill>
            </a:ln>
            <a:effectLst>
              <a:glow rad="50800">
                <a:srgbClr val="00B0F0">
                  <a:alpha val="27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2CCDB1C6-684F-4C5A-AFAE-53F1947DB12B}"/>
                </a:ext>
              </a:extLst>
            </p:cNvPr>
            <p:cNvCxnSpPr>
              <a:cxnSpLocks/>
            </p:cNvCxnSpPr>
            <p:nvPr/>
          </p:nvCxnSpPr>
          <p:spPr>
            <a:xfrm>
              <a:off x="1848765" y="6013788"/>
              <a:ext cx="567065" cy="428675"/>
            </a:xfrm>
            <a:prstGeom prst="line">
              <a:avLst/>
            </a:prstGeom>
            <a:ln w="25400">
              <a:solidFill>
                <a:schemeClr val="bg1"/>
              </a:solidFill>
            </a:ln>
            <a:effectLst>
              <a:glow rad="50800">
                <a:srgbClr val="00B0F0">
                  <a:alpha val="27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Oval 22">
            <a:extLst>
              <a:ext uri="{FF2B5EF4-FFF2-40B4-BE49-F238E27FC236}">
                <a16:creationId xmlns:a16="http://schemas.microsoft.com/office/drawing/2014/main" id="{1DB6BA99-611F-49FF-8F22-942B479FCB6E}"/>
              </a:ext>
            </a:extLst>
          </p:cNvPr>
          <p:cNvSpPr/>
          <p:nvPr/>
        </p:nvSpPr>
        <p:spPr>
          <a:xfrm flipV="1">
            <a:off x="6057834" y="6382908"/>
            <a:ext cx="149557" cy="149557"/>
          </a:xfrm>
          <a:prstGeom prst="ellipse">
            <a:avLst/>
          </a:prstGeom>
          <a:noFill/>
          <a:ln w="19050">
            <a:solidFill>
              <a:schemeClr val="bg1"/>
            </a:solidFill>
          </a:ln>
          <a:effectLst>
            <a:glow rad="50800">
              <a:srgbClr val="00B0F0">
                <a:alpha val="27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1D3AE26-0F6F-4278-A8CF-C9C63874C392}"/>
              </a:ext>
            </a:extLst>
          </p:cNvPr>
          <p:cNvCxnSpPr>
            <a:cxnSpLocks/>
          </p:cNvCxnSpPr>
          <p:nvPr/>
        </p:nvCxnSpPr>
        <p:spPr>
          <a:xfrm>
            <a:off x="3024646" y="6544821"/>
            <a:ext cx="1347520" cy="0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glow rad="50800">
              <a:srgbClr val="00B0F0">
                <a:alpha val="27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4732E2F-9B8C-4E29-87E4-08888DAEDCA4}"/>
              </a:ext>
            </a:extLst>
          </p:cNvPr>
          <p:cNvCxnSpPr>
            <a:cxnSpLocks/>
          </p:cNvCxnSpPr>
          <p:nvPr/>
        </p:nvCxnSpPr>
        <p:spPr>
          <a:xfrm>
            <a:off x="2600261" y="6333350"/>
            <a:ext cx="1347520" cy="0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glow rad="50800">
              <a:srgbClr val="00B0F0">
                <a:alpha val="27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AC7B220-581A-435E-92E7-A8BFC4F4E709}"/>
              </a:ext>
            </a:extLst>
          </p:cNvPr>
          <p:cNvGrpSpPr/>
          <p:nvPr/>
        </p:nvGrpSpPr>
        <p:grpSpPr>
          <a:xfrm>
            <a:off x="2077919" y="6333350"/>
            <a:ext cx="690046" cy="215359"/>
            <a:chOff x="2273668" y="1178878"/>
            <a:chExt cx="690046" cy="215359"/>
          </a:xfrm>
          <a:effectLst>
            <a:glow rad="50800">
              <a:srgbClr val="00B0F0">
                <a:alpha val="27000"/>
              </a:srgbClr>
            </a:glow>
          </a:effectLst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5FC9B4C4-96E3-4E46-923C-2900725B2C98}"/>
                </a:ext>
              </a:extLst>
            </p:cNvPr>
            <p:cNvCxnSpPr>
              <a:cxnSpLocks/>
            </p:cNvCxnSpPr>
            <p:nvPr/>
          </p:nvCxnSpPr>
          <p:spPr>
            <a:xfrm>
              <a:off x="2546091" y="1390349"/>
              <a:ext cx="417623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61C31E39-E14C-4513-8E90-2A5D6281568A}"/>
                </a:ext>
              </a:extLst>
            </p:cNvPr>
            <p:cNvCxnSpPr>
              <a:cxnSpLocks/>
            </p:cNvCxnSpPr>
            <p:nvPr/>
          </p:nvCxnSpPr>
          <p:spPr>
            <a:xfrm>
              <a:off x="2273668" y="1178878"/>
              <a:ext cx="284884" cy="215359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Oval 28">
            <a:extLst>
              <a:ext uri="{FF2B5EF4-FFF2-40B4-BE49-F238E27FC236}">
                <a16:creationId xmlns:a16="http://schemas.microsoft.com/office/drawing/2014/main" id="{C8AC1115-0AE6-4BDD-B62E-A592F8A8E150}"/>
              </a:ext>
            </a:extLst>
          </p:cNvPr>
          <p:cNvSpPr/>
          <p:nvPr/>
        </p:nvSpPr>
        <p:spPr>
          <a:xfrm flipV="1">
            <a:off x="5666998" y="6382908"/>
            <a:ext cx="149557" cy="149557"/>
          </a:xfrm>
          <a:prstGeom prst="ellipse">
            <a:avLst/>
          </a:prstGeom>
          <a:noFill/>
          <a:ln w="19050">
            <a:solidFill>
              <a:schemeClr val="bg1"/>
            </a:solidFill>
          </a:ln>
          <a:effectLst>
            <a:glow rad="50800">
              <a:srgbClr val="00B0F0">
                <a:alpha val="27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71ACA3AF-D579-4E8E-83E1-A19B5F87D848}"/>
              </a:ext>
            </a:extLst>
          </p:cNvPr>
          <p:cNvSpPr/>
          <p:nvPr/>
        </p:nvSpPr>
        <p:spPr>
          <a:xfrm flipV="1">
            <a:off x="5276162" y="6382907"/>
            <a:ext cx="149557" cy="149557"/>
          </a:xfrm>
          <a:prstGeom prst="ellipse">
            <a:avLst/>
          </a:prstGeom>
          <a:noFill/>
          <a:ln w="19050">
            <a:solidFill>
              <a:schemeClr val="bg1"/>
            </a:solidFill>
          </a:ln>
          <a:effectLst>
            <a:glow rad="50800">
              <a:srgbClr val="00B0F0">
                <a:alpha val="27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202F126-72FC-44D7-A71F-6226DFEAD3DB}"/>
              </a:ext>
            </a:extLst>
          </p:cNvPr>
          <p:cNvSpPr/>
          <p:nvPr/>
        </p:nvSpPr>
        <p:spPr>
          <a:xfrm flipV="1">
            <a:off x="4897364" y="6382906"/>
            <a:ext cx="149557" cy="149557"/>
          </a:xfrm>
          <a:prstGeom prst="ellipse">
            <a:avLst/>
          </a:prstGeom>
          <a:noFill/>
          <a:ln w="19050">
            <a:solidFill>
              <a:schemeClr val="bg1"/>
            </a:solidFill>
          </a:ln>
          <a:effectLst>
            <a:glow rad="50800">
              <a:srgbClr val="00B0F0">
                <a:alpha val="27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4BBFB03-5ACF-41B4-8DEB-B508627A0AC1}"/>
              </a:ext>
            </a:extLst>
          </p:cNvPr>
          <p:cNvCxnSpPr>
            <a:cxnSpLocks/>
          </p:cNvCxnSpPr>
          <p:nvPr/>
        </p:nvCxnSpPr>
        <p:spPr>
          <a:xfrm>
            <a:off x="4260715" y="2849697"/>
            <a:ext cx="754332" cy="0"/>
          </a:xfrm>
          <a:prstGeom prst="line">
            <a:avLst/>
          </a:prstGeom>
          <a:ln w="31750">
            <a:solidFill>
              <a:srgbClr val="BDD7EE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Group 51">
            <a:extLst>
              <a:ext uri="{FF2B5EF4-FFF2-40B4-BE49-F238E27FC236}">
                <a16:creationId xmlns:a16="http://schemas.microsoft.com/office/drawing/2014/main" id="{C0AA2C5E-7DC1-4B47-A746-E52A94D399F1}"/>
              </a:ext>
            </a:extLst>
          </p:cNvPr>
          <p:cNvGrpSpPr/>
          <p:nvPr/>
        </p:nvGrpSpPr>
        <p:grpSpPr>
          <a:xfrm rot="6299710">
            <a:off x="5011220" y="2698279"/>
            <a:ext cx="347846" cy="347846"/>
            <a:chOff x="4440936" y="1773936"/>
            <a:chExt cx="3310128" cy="3310128"/>
          </a:xfrm>
          <a:effectLst>
            <a:glow rad="25400">
              <a:schemeClr val="accent5">
                <a:satMod val="175000"/>
                <a:alpha val="28000"/>
              </a:schemeClr>
            </a:glow>
          </a:effectLst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B2BC3593-6387-4FDC-ADCF-8D3D81CD4741}"/>
                </a:ext>
              </a:extLst>
            </p:cNvPr>
            <p:cNvSpPr/>
            <p:nvPr/>
          </p:nvSpPr>
          <p:spPr>
            <a:xfrm>
              <a:off x="4441251" y="1774251"/>
              <a:ext cx="3309498" cy="3309498"/>
            </a:xfrm>
            <a:prstGeom prst="ellipse">
              <a:avLst/>
            </a:prstGeom>
            <a:noFill/>
            <a:ln w="12700">
              <a:solidFill>
                <a:srgbClr val="BDD7E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" name="Arc 53">
              <a:extLst>
                <a:ext uri="{FF2B5EF4-FFF2-40B4-BE49-F238E27FC236}">
                  <a16:creationId xmlns:a16="http://schemas.microsoft.com/office/drawing/2014/main" id="{3036DA9D-AF75-4B93-A404-43932C60F2DA}"/>
                </a:ext>
              </a:extLst>
            </p:cNvPr>
            <p:cNvSpPr/>
            <p:nvPr/>
          </p:nvSpPr>
          <p:spPr>
            <a:xfrm>
              <a:off x="4440936" y="1773936"/>
              <a:ext cx="3310128" cy="3310128"/>
            </a:xfrm>
            <a:prstGeom prst="arc">
              <a:avLst/>
            </a:prstGeom>
            <a:ln w="60325">
              <a:solidFill>
                <a:srgbClr val="BDD7E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" name="Arc 54">
              <a:extLst>
                <a:ext uri="{FF2B5EF4-FFF2-40B4-BE49-F238E27FC236}">
                  <a16:creationId xmlns:a16="http://schemas.microsoft.com/office/drawing/2014/main" id="{8B22BCE9-F343-4BF5-92EF-095C0F43758C}"/>
                </a:ext>
              </a:extLst>
            </p:cNvPr>
            <p:cNvSpPr/>
            <p:nvPr/>
          </p:nvSpPr>
          <p:spPr>
            <a:xfrm flipH="1">
              <a:off x="4440936" y="1773936"/>
              <a:ext cx="3310128" cy="3310128"/>
            </a:xfrm>
            <a:prstGeom prst="arc">
              <a:avLst>
                <a:gd name="adj1" fmla="val 6117151"/>
                <a:gd name="adj2" fmla="val 8372158"/>
              </a:avLst>
            </a:prstGeom>
            <a:ln w="60325">
              <a:solidFill>
                <a:srgbClr val="BDD7E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" name="Arc 55">
              <a:extLst>
                <a:ext uri="{FF2B5EF4-FFF2-40B4-BE49-F238E27FC236}">
                  <a16:creationId xmlns:a16="http://schemas.microsoft.com/office/drawing/2014/main" id="{0D3BB69D-DBFF-47E3-A4A1-C1DB9350CAC1}"/>
                </a:ext>
              </a:extLst>
            </p:cNvPr>
            <p:cNvSpPr/>
            <p:nvPr/>
          </p:nvSpPr>
          <p:spPr>
            <a:xfrm flipH="1">
              <a:off x="4440936" y="1773936"/>
              <a:ext cx="3310128" cy="3310128"/>
            </a:xfrm>
            <a:prstGeom prst="arc">
              <a:avLst>
                <a:gd name="adj1" fmla="val 20256575"/>
                <a:gd name="adj2" fmla="val 3001779"/>
              </a:avLst>
            </a:prstGeom>
            <a:ln w="60325">
              <a:solidFill>
                <a:srgbClr val="BDD7E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D135128C-076A-47B6-BE6B-A5DCB6B2566D}"/>
              </a:ext>
            </a:extLst>
          </p:cNvPr>
          <p:cNvGrpSpPr/>
          <p:nvPr/>
        </p:nvGrpSpPr>
        <p:grpSpPr>
          <a:xfrm rot="9345197">
            <a:off x="5102905" y="2799099"/>
            <a:ext cx="146206" cy="146206"/>
            <a:chOff x="4440936" y="1773936"/>
            <a:chExt cx="3310128" cy="3310128"/>
          </a:xfrm>
          <a:effectLst>
            <a:glow rad="38100">
              <a:schemeClr val="accent5">
                <a:satMod val="175000"/>
                <a:alpha val="28000"/>
              </a:schemeClr>
            </a:glow>
          </a:effectLst>
        </p:grpSpPr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45EF23EF-2B6F-4773-B0C6-C431160C7718}"/>
                </a:ext>
              </a:extLst>
            </p:cNvPr>
            <p:cNvSpPr/>
            <p:nvPr/>
          </p:nvSpPr>
          <p:spPr>
            <a:xfrm>
              <a:off x="4441251" y="1774251"/>
              <a:ext cx="3309498" cy="3309498"/>
            </a:xfrm>
            <a:prstGeom prst="ellipse">
              <a:avLst/>
            </a:prstGeom>
            <a:noFill/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9" name="Arc 58">
              <a:extLst>
                <a:ext uri="{FF2B5EF4-FFF2-40B4-BE49-F238E27FC236}">
                  <a16:creationId xmlns:a16="http://schemas.microsoft.com/office/drawing/2014/main" id="{A5D2B054-D61A-4604-9AA1-7FFE9A7EB494}"/>
                </a:ext>
              </a:extLst>
            </p:cNvPr>
            <p:cNvSpPr/>
            <p:nvPr/>
          </p:nvSpPr>
          <p:spPr>
            <a:xfrm>
              <a:off x="4440936" y="1773936"/>
              <a:ext cx="3310128" cy="3310128"/>
            </a:xfrm>
            <a:prstGeom prst="arc">
              <a:avLst/>
            </a:prstGeom>
            <a:ln w="28575">
              <a:solidFill>
                <a:srgbClr val="BDD7EE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" name="Arc 59">
              <a:extLst>
                <a:ext uri="{FF2B5EF4-FFF2-40B4-BE49-F238E27FC236}">
                  <a16:creationId xmlns:a16="http://schemas.microsoft.com/office/drawing/2014/main" id="{A052BE9C-26A0-42CE-8472-003975D5DBD6}"/>
                </a:ext>
              </a:extLst>
            </p:cNvPr>
            <p:cNvSpPr/>
            <p:nvPr/>
          </p:nvSpPr>
          <p:spPr>
            <a:xfrm flipH="1">
              <a:off x="4440936" y="1773936"/>
              <a:ext cx="3310128" cy="3310128"/>
            </a:xfrm>
            <a:prstGeom prst="arc">
              <a:avLst>
                <a:gd name="adj1" fmla="val 6117151"/>
                <a:gd name="adj2" fmla="val 8372158"/>
              </a:avLst>
            </a:prstGeom>
            <a:ln w="28575">
              <a:solidFill>
                <a:srgbClr val="BDD7EE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" name="Arc 60">
              <a:extLst>
                <a:ext uri="{FF2B5EF4-FFF2-40B4-BE49-F238E27FC236}">
                  <a16:creationId xmlns:a16="http://schemas.microsoft.com/office/drawing/2014/main" id="{4304D0F1-4F7E-4D85-B249-DCC51F85A825}"/>
                </a:ext>
              </a:extLst>
            </p:cNvPr>
            <p:cNvSpPr/>
            <p:nvPr/>
          </p:nvSpPr>
          <p:spPr>
            <a:xfrm flipH="1">
              <a:off x="4440936" y="1773936"/>
              <a:ext cx="3310128" cy="3310128"/>
            </a:xfrm>
            <a:prstGeom prst="arc">
              <a:avLst>
                <a:gd name="adj1" fmla="val 20256575"/>
                <a:gd name="adj2" fmla="val 3001779"/>
              </a:avLst>
            </a:prstGeom>
            <a:ln w="28575">
              <a:solidFill>
                <a:srgbClr val="BDD7EE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D7A4E647-7E2F-49A7-8212-E4AACA99C438}"/>
              </a:ext>
            </a:extLst>
          </p:cNvPr>
          <p:cNvCxnSpPr>
            <a:cxnSpLocks/>
          </p:cNvCxnSpPr>
          <p:nvPr/>
        </p:nvCxnSpPr>
        <p:spPr>
          <a:xfrm>
            <a:off x="5185143" y="1221729"/>
            <a:ext cx="0" cy="1447956"/>
          </a:xfrm>
          <a:prstGeom prst="line">
            <a:avLst/>
          </a:prstGeom>
          <a:ln w="31750">
            <a:solidFill>
              <a:srgbClr val="BDD7EE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219E2480-E318-44C8-98C2-FB37118DE06F}"/>
              </a:ext>
            </a:extLst>
          </p:cNvPr>
          <p:cNvCxnSpPr>
            <a:cxnSpLocks/>
          </p:cNvCxnSpPr>
          <p:nvPr/>
        </p:nvCxnSpPr>
        <p:spPr>
          <a:xfrm>
            <a:off x="5185143" y="1221729"/>
            <a:ext cx="5938824" cy="0"/>
          </a:xfrm>
          <a:prstGeom prst="line">
            <a:avLst/>
          </a:prstGeom>
          <a:ln w="31750">
            <a:solidFill>
              <a:srgbClr val="BDD7EE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CFBD41E9-E2E4-4CA8-9D2F-F8C2028885AA}"/>
              </a:ext>
            </a:extLst>
          </p:cNvPr>
          <p:cNvCxnSpPr>
            <a:cxnSpLocks/>
          </p:cNvCxnSpPr>
          <p:nvPr/>
        </p:nvCxnSpPr>
        <p:spPr>
          <a:xfrm>
            <a:off x="8772650" y="2276483"/>
            <a:ext cx="2351317" cy="0"/>
          </a:xfrm>
          <a:prstGeom prst="line">
            <a:avLst/>
          </a:prstGeom>
          <a:ln w="31750">
            <a:solidFill>
              <a:srgbClr val="BDD7EE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2B12404E-F4D7-400F-BDD9-E2EAB5F0534D}"/>
              </a:ext>
            </a:extLst>
          </p:cNvPr>
          <p:cNvCxnSpPr>
            <a:cxnSpLocks/>
          </p:cNvCxnSpPr>
          <p:nvPr/>
        </p:nvCxnSpPr>
        <p:spPr>
          <a:xfrm flipH="1">
            <a:off x="8761574" y="2276483"/>
            <a:ext cx="11076" cy="376718"/>
          </a:xfrm>
          <a:prstGeom prst="line">
            <a:avLst/>
          </a:prstGeom>
          <a:ln w="31750">
            <a:solidFill>
              <a:srgbClr val="BDD7EE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CD75FD08-67DB-4CA0-BDD9-637F1D90E174}"/>
              </a:ext>
            </a:extLst>
          </p:cNvPr>
          <p:cNvCxnSpPr>
            <a:cxnSpLocks/>
          </p:cNvCxnSpPr>
          <p:nvPr/>
        </p:nvCxnSpPr>
        <p:spPr>
          <a:xfrm>
            <a:off x="11123967" y="1221729"/>
            <a:ext cx="0" cy="1058920"/>
          </a:xfrm>
          <a:prstGeom prst="line">
            <a:avLst/>
          </a:prstGeom>
          <a:ln w="31750">
            <a:solidFill>
              <a:srgbClr val="BDD7EE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5" name="Group 74">
            <a:extLst>
              <a:ext uri="{FF2B5EF4-FFF2-40B4-BE49-F238E27FC236}">
                <a16:creationId xmlns:a16="http://schemas.microsoft.com/office/drawing/2014/main" id="{8848A835-27F9-45B8-BC4E-0FDDC630BAB5}"/>
              </a:ext>
            </a:extLst>
          </p:cNvPr>
          <p:cNvGrpSpPr/>
          <p:nvPr/>
        </p:nvGrpSpPr>
        <p:grpSpPr>
          <a:xfrm>
            <a:off x="5367575" y="1402909"/>
            <a:ext cx="5595753" cy="678036"/>
            <a:chOff x="5770051" y="1247117"/>
            <a:chExt cx="4568015" cy="678036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3DDF6341-9F4E-461E-8E0E-705A6C34CBBB}"/>
                </a:ext>
              </a:extLst>
            </p:cNvPr>
            <p:cNvSpPr/>
            <p:nvPr/>
          </p:nvSpPr>
          <p:spPr>
            <a:xfrm>
              <a:off x="5770051" y="1247117"/>
              <a:ext cx="4568015" cy="678036"/>
            </a:xfrm>
            <a:prstGeom prst="rect">
              <a:avLst/>
            </a:prstGeom>
            <a:solidFill>
              <a:srgbClr val="BDD7EE"/>
            </a:solidFill>
            <a:ln>
              <a:noFill/>
            </a:ln>
            <a:effectLst>
              <a:glow rad="76200">
                <a:schemeClr val="accent5">
                  <a:satMod val="175000"/>
                  <a:alpha val="44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3EC48D8E-F164-4593-B559-7E2B06B29342}"/>
                </a:ext>
              </a:extLst>
            </p:cNvPr>
            <p:cNvSpPr txBox="1"/>
            <p:nvPr/>
          </p:nvSpPr>
          <p:spPr>
            <a:xfrm>
              <a:off x="6248735" y="1317415"/>
              <a:ext cx="361065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KẾT QUẢ THỰC HIỆN</a:t>
              </a: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A60FC35D-55BB-40DA-A481-C9F002851E08}"/>
              </a:ext>
            </a:extLst>
          </p:cNvPr>
          <p:cNvGrpSpPr/>
          <p:nvPr/>
        </p:nvGrpSpPr>
        <p:grpSpPr>
          <a:xfrm>
            <a:off x="-6603991" y="0"/>
            <a:ext cx="24841191" cy="764796"/>
            <a:chOff x="-3210580" y="576235"/>
            <a:chExt cx="22505609" cy="760471"/>
          </a:xfrm>
          <a:effectLst>
            <a:glow rad="63500">
              <a:schemeClr val="bg1">
                <a:alpha val="28000"/>
              </a:schemeClr>
            </a:glow>
          </a:effectLst>
        </p:grpSpPr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6FB828AF-B527-440C-8414-9AE42DE8D3A4}"/>
                </a:ext>
              </a:extLst>
            </p:cNvPr>
            <p:cNvGrpSpPr/>
            <p:nvPr/>
          </p:nvGrpSpPr>
          <p:grpSpPr>
            <a:xfrm>
              <a:off x="-3210580" y="576235"/>
              <a:ext cx="11183109" cy="750872"/>
              <a:chOff x="65055" y="835233"/>
              <a:chExt cx="14182026" cy="1109250"/>
            </a:xfrm>
          </p:grpSpPr>
          <p:grpSp>
            <p:nvGrpSpPr>
              <p:cNvPr id="178" name="Group 177">
                <a:extLst>
                  <a:ext uri="{FF2B5EF4-FFF2-40B4-BE49-F238E27FC236}">
                    <a16:creationId xmlns:a16="http://schemas.microsoft.com/office/drawing/2014/main" id="{000138CF-E2AE-44C5-A729-7CFE5D9C03EB}"/>
                  </a:ext>
                </a:extLst>
              </p:cNvPr>
              <p:cNvGrpSpPr/>
              <p:nvPr/>
            </p:nvGrpSpPr>
            <p:grpSpPr>
              <a:xfrm>
                <a:off x="65055" y="835233"/>
                <a:ext cx="4583987" cy="1099349"/>
                <a:chOff x="65055" y="835233"/>
                <a:chExt cx="4583987" cy="1099349"/>
              </a:xfrm>
            </p:grpSpPr>
            <p:grpSp>
              <p:nvGrpSpPr>
                <p:cNvPr id="237" name="Group 236">
                  <a:extLst>
                    <a:ext uri="{FF2B5EF4-FFF2-40B4-BE49-F238E27FC236}">
                      <a16:creationId xmlns:a16="http://schemas.microsoft.com/office/drawing/2014/main" id="{DED67007-EFE6-47B9-BA8D-82F7908584F4}"/>
                    </a:ext>
                  </a:extLst>
                </p:cNvPr>
                <p:cNvGrpSpPr/>
                <p:nvPr/>
              </p:nvGrpSpPr>
              <p:grpSpPr>
                <a:xfrm>
                  <a:off x="1055981" y="845134"/>
                  <a:ext cx="1197865" cy="1089448"/>
                  <a:chOff x="3153001" y="1419726"/>
                  <a:chExt cx="1197865" cy="1089448"/>
                </a:xfrm>
              </p:grpSpPr>
              <p:cxnSp>
                <p:nvCxnSpPr>
                  <p:cNvPr id="258" name="Straight Connector 257">
                    <a:extLst>
                      <a:ext uri="{FF2B5EF4-FFF2-40B4-BE49-F238E27FC236}">
                        <a16:creationId xmlns:a16="http://schemas.microsoft.com/office/drawing/2014/main" id="{9C1A78AF-10FC-4452-B5AB-D0F5DA4D1160}"/>
                      </a:ext>
                    </a:extLst>
                  </p:cNvPr>
                  <p:cNvCxnSpPr/>
                  <p:nvPr/>
                </p:nvCxnSpPr>
                <p:spPr>
                  <a:xfrm>
                    <a:off x="3153001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9" name="Straight Connector 258">
                    <a:extLst>
                      <a:ext uri="{FF2B5EF4-FFF2-40B4-BE49-F238E27FC236}">
                        <a16:creationId xmlns:a16="http://schemas.microsoft.com/office/drawing/2014/main" id="{7D90680B-3DB8-4592-890E-1CFD085F4E1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0" name="Straight Connector 259">
                    <a:extLst>
                      <a:ext uri="{FF2B5EF4-FFF2-40B4-BE49-F238E27FC236}">
                        <a16:creationId xmlns:a16="http://schemas.microsoft.com/office/drawing/2014/main" id="{E7B957F0-CD62-4C4F-8DFC-7544E85E7D6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1" name="Straight Connector 260">
                    <a:extLst>
                      <a:ext uri="{FF2B5EF4-FFF2-40B4-BE49-F238E27FC236}">
                        <a16:creationId xmlns:a16="http://schemas.microsoft.com/office/drawing/2014/main" id="{80887F84-8494-4958-B1E8-7CB844694C3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2" name="Straight Connector 261">
                    <a:extLst>
                      <a:ext uri="{FF2B5EF4-FFF2-40B4-BE49-F238E27FC236}">
                        <a16:creationId xmlns:a16="http://schemas.microsoft.com/office/drawing/2014/main" id="{B5BE7AC2-CE99-4FC9-8526-8807C612175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3" name="Straight Connector 262">
                    <a:extLst>
                      <a:ext uri="{FF2B5EF4-FFF2-40B4-BE49-F238E27FC236}">
                        <a16:creationId xmlns:a16="http://schemas.microsoft.com/office/drawing/2014/main" id="{3E16C1C2-A87C-41FC-B000-DBDF9F3A142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4" name="Straight Connector 263">
                    <a:extLst>
                      <a:ext uri="{FF2B5EF4-FFF2-40B4-BE49-F238E27FC236}">
                        <a16:creationId xmlns:a16="http://schemas.microsoft.com/office/drawing/2014/main" id="{3FA47D5F-AB6B-4B49-8D2B-B2FE0653FDC6}"/>
                      </a:ext>
                    </a:extLst>
                  </p:cNvPr>
                  <p:cNvCxnSpPr/>
                  <p:nvPr/>
                </p:nvCxnSpPr>
                <p:spPr>
                  <a:xfrm>
                    <a:off x="4350866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38" name="Group 237">
                  <a:extLst>
                    <a:ext uri="{FF2B5EF4-FFF2-40B4-BE49-F238E27FC236}">
                      <a16:creationId xmlns:a16="http://schemas.microsoft.com/office/drawing/2014/main" id="{6F73ECE9-DE28-441F-A7EE-E8C45357B543}"/>
                    </a:ext>
                  </a:extLst>
                </p:cNvPr>
                <p:cNvGrpSpPr/>
                <p:nvPr/>
              </p:nvGrpSpPr>
              <p:grpSpPr>
                <a:xfrm>
                  <a:off x="2459405" y="842566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252" name="Straight Connector 251">
                    <a:extLst>
                      <a:ext uri="{FF2B5EF4-FFF2-40B4-BE49-F238E27FC236}">
                        <a16:creationId xmlns:a16="http://schemas.microsoft.com/office/drawing/2014/main" id="{1A88C6CC-D924-42FB-8422-A7249C2A44F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3" name="Straight Connector 252">
                    <a:extLst>
                      <a:ext uri="{FF2B5EF4-FFF2-40B4-BE49-F238E27FC236}">
                        <a16:creationId xmlns:a16="http://schemas.microsoft.com/office/drawing/2014/main" id="{BFD89A78-124F-4663-BDF1-0128CF2EF09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4" name="Straight Connector 253">
                    <a:extLst>
                      <a:ext uri="{FF2B5EF4-FFF2-40B4-BE49-F238E27FC236}">
                        <a16:creationId xmlns:a16="http://schemas.microsoft.com/office/drawing/2014/main" id="{F64DB951-B4FF-4731-A7A3-DB0D5908F71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5" name="Straight Connector 254">
                    <a:extLst>
                      <a:ext uri="{FF2B5EF4-FFF2-40B4-BE49-F238E27FC236}">
                        <a16:creationId xmlns:a16="http://schemas.microsoft.com/office/drawing/2014/main" id="{99005C41-5C15-4262-9CDB-3BFF6FB6076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6" name="Straight Connector 255">
                    <a:extLst>
                      <a:ext uri="{FF2B5EF4-FFF2-40B4-BE49-F238E27FC236}">
                        <a16:creationId xmlns:a16="http://schemas.microsoft.com/office/drawing/2014/main" id="{E948E0A1-5CE2-4760-922F-744EB8AD994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7" name="Straight Connector 256">
                    <a:extLst>
                      <a:ext uri="{FF2B5EF4-FFF2-40B4-BE49-F238E27FC236}">
                        <a16:creationId xmlns:a16="http://schemas.microsoft.com/office/drawing/2014/main" id="{AE57555A-B00D-4EDF-BF8F-A28CC21C08D3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39" name="Group 238">
                  <a:extLst>
                    <a:ext uri="{FF2B5EF4-FFF2-40B4-BE49-F238E27FC236}">
                      <a16:creationId xmlns:a16="http://schemas.microsoft.com/office/drawing/2014/main" id="{E2C55BAA-F65D-436F-903C-1557E38776A9}"/>
                    </a:ext>
                  </a:extLst>
                </p:cNvPr>
                <p:cNvGrpSpPr/>
                <p:nvPr/>
              </p:nvGrpSpPr>
              <p:grpSpPr>
                <a:xfrm>
                  <a:off x="3652946" y="835233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246" name="Straight Connector 245">
                    <a:extLst>
                      <a:ext uri="{FF2B5EF4-FFF2-40B4-BE49-F238E27FC236}">
                        <a16:creationId xmlns:a16="http://schemas.microsoft.com/office/drawing/2014/main" id="{D4D6311A-DF64-4E7E-8DC8-01B565ADAAD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7" name="Straight Connector 246">
                    <a:extLst>
                      <a:ext uri="{FF2B5EF4-FFF2-40B4-BE49-F238E27FC236}">
                        <a16:creationId xmlns:a16="http://schemas.microsoft.com/office/drawing/2014/main" id="{5BE119C3-62CA-4FDB-A731-6BEF74B3D9B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8" name="Straight Connector 247">
                    <a:extLst>
                      <a:ext uri="{FF2B5EF4-FFF2-40B4-BE49-F238E27FC236}">
                        <a16:creationId xmlns:a16="http://schemas.microsoft.com/office/drawing/2014/main" id="{C01708B9-291F-4A12-9A16-1CF192F6DB0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9" name="Straight Connector 248">
                    <a:extLst>
                      <a:ext uri="{FF2B5EF4-FFF2-40B4-BE49-F238E27FC236}">
                        <a16:creationId xmlns:a16="http://schemas.microsoft.com/office/drawing/2014/main" id="{594D882F-7052-4837-B815-3A11C3D8D95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0" name="Straight Connector 249">
                    <a:extLst>
                      <a:ext uri="{FF2B5EF4-FFF2-40B4-BE49-F238E27FC236}">
                        <a16:creationId xmlns:a16="http://schemas.microsoft.com/office/drawing/2014/main" id="{167702B2-D6CC-4496-80B2-94C31343418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1" name="Straight Connector 250">
                    <a:extLst>
                      <a:ext uri="{FF2B5EF4-FFF2-40B4-BE49-F238E27FC236}">
                        <a16:creationId xmlns:a16="http://schemas.microsoft.com/office/drawing/2014/main" id="{172D1843-0320-4ADF-BBBE-B4FAC2CFF87A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40" name="Group 239">
                  <a:extLst>
                    <a:ext uri="{FF2B5EF4-FFF2-40B4-BE49-F238E27FC236}">
                      <a16:creationId xmlns:a16="http://schemas.microsoft.com/office/drawing/2014/main" id="{E86DA50C-2A41-4FB7-A88A-901476BFEF40}"/>
                    </a:ext>
                  </a:extLst>
                </p:cNvPr>
                <p:cNvGrpSpPr/>
                <p:nvPr/>
              </p:nvGrpSpPr>
              <p:grpSpPr>
                <a:xfrm flipH="1">
                  <a:off x="65055" y="835233"/>
                  <a:ext cx="807076" cy="542156"/>
                  <a:chOff x="3354770" y="1419726"/>
                  <a:chExt cx="807076" cy="542156"/>
                </a:xfrm>
              </p:grpSpPr>
              <p:cxnSp>
                <p:nvCxnSpPr>
                  <p:cNvPr id="241" name="Straight Connector 240">
                    <a:extLst>
                      <a:ext uri="{FF2B5EF4-FFF2-40B4-BE49-F238E27FC236}">
                        <a16:creationId xmlns:a16="http://schemas.microsoft.com/office/drawing/2014/main" id="{65D96E13-C389-40A4-9056-29315DFC2C0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2" name="Straight Connector 241">
                    <a:extLst>
                      <a:ext uri="{FF2B5EF4-FFF2-40B4-BE49-F238E27FC236}">
                        <a16:creationId xmlns:a16="http://schemas.microsoft.com/office/drawing/2014/main" id="{58B48312-47A0-42D2-B255-65DF7011D3D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3" name="Straight Connector 242">
                    <a:extLst>
                      <a:ext uri="{FF2B5EF4-FFF2-40B4-BE49-F238E27FC236}">
                        <a16:creationId xmlns:a16="http://schemas.microsoft.com/office/drawing/2014/main" id="{0212221C-3A32-413F-AA3A-999A3783BB0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4" name="Straight Connector 243">
                    <a:extLst>
                      <a:ext uri="{FF2B5EF4-FFF2-40B4-BE49-F238E27FC236}">
                        <a16:creationId xmlns:a16="http://schemas.microsoft.com/office/drawing/2014/main" id="{554F5A44-DAFD-428F-B3E5-A750ABF3481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5" name="Straight Connector 244">
                    <a:extLst>
                      <a:ext uri="{FF2B5EF4-FFF2-40B4-BE49-F238E27FC236}">
                        <a16:creationId xmlns:a16="http://schemas.microsoft.com/office/drawing/2014/main" id="{19E69DFD-0775-4407-BEB2-8AF1595FC57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79" name="Group 178">
                <a:extLst>
                  <a:ext uri="{FF2B5EF4-FFF2-40B4-BE49-F238E27FC236}">
                    <a16:creationId xmlns:a16="http://schemas.microsoft.com/office/drawing/2014/main" id="{D568E0D7-FAB7-42F6-9E8F-E57313C89460}"/>
                  </a:ext>
                </a:extLst>
              </p:cNvPr>
              <p:cNvGrpSpPr/>
              <p:nvPr/>
            </p:nvGrpSpPr>
            <p:grpSpPr>
              <a:xfrm>
                <a:off x="4862745" y="845134"/>
                <a:ext cx="4583987" cy="1099349"/>
                <a:chOff x="65055" y="835233"/>
                <a:chExt cx="4583987" cy="1099349"/>
              </a:xfrm>
            </p:grpSpPr>
            <p:grpSp>
              <p:nvGrpSpPr>
                <p:cNvPr id="209" name="Group 208">
                  <a:extLst>
                    <a:ext uri="{FF2B5EF4-FFF2-40B4-BE49-F238E27FC236}">
                      <a16:creationId xmlns:a16="http://schemas.microsoft.com/office/drawing/2014/main" id="{2CDB1441-0ACC-45A4-90DA-26252A299BE8}"/>
                    </a:ext>
                  </a:extLst>
                </p:cNvPr>
                <p:cNvGrpSpPr/>
                <p:nvPr/>
              </p:nvGrpSpPr>
              <p:grpSpPr>
                <a:xfrm>
                  <a:off x="1055981" y="845134"/>
                  <a:ext cx="1197865" cy="1089448"/>
                  <a:chOff x="3153001" y="1419726"/>
                  <a:chExt cx="1197865" cy="1089448"/>
                </a:xfrm>
              </p:grpSpPr>
              <p:cxnSp>
                <p:nvCxnSpPr>
                  <p:cNvPr id="230" name="Straight Connector 229">
                    <a:extLst>
                      <a:ext uri="{FF2B5EF4-FFF2-40B4-BE49-F238E27FC236}">
                        <a16:creationId xmlns:a16="http://schemas.microsoft.com/office/drawing/2014/main" id="{0FB58F51-938B-4B1C-9035-172C26C600B3}"/>
                      </a:ext>
                    </a:extLst>
                  </p:cNvPr>
                  <p:cNvCxnSpPr/>
                  <p:nvPr/>
                </p:nvCxnSpPr>
                <p:spPr>
                  <a:xfrm>
                    <a:off x="3153001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1" name="Straight Connector 230">
                    <a:extLst>
                      <a:ext uri="{FF2B5EF4-FFF2-40B4-BE49-F238E27FC236}">
                        <a16:creationId xmlns:a16="http://schemas.microsoft.com/office/drawing/2014/main" id="{BE43AA15-EF1C-4386-8677-AF3C7C8E9F3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2" name="Straight Connector 231">
                    <a:extLst>
                      <a:ext uri="{FF2B5EF4-FFF2-40B4-BE49-F238E27FC236}">
                        <a16:creationId xmlns:a16="http://schemas.microsoft.com/office/drawing/2014/main" id="{12A4E0A1-A53A-482A-863D-54575150458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3" name="Straight Connector 232">
                    <a:extLst>
                      <a:ext uri="{FF2B5EF4-FFF2-40B4-BE49-F238E27FC236}">
                        <a16:creationId xmlns:a16="http://schemas.microsoft.com/office/drawing/2014/main" id="{C2E44E67-0B41-46BF-A3ED-3D03B9F7176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4" name="Straight Connector 233">
                    <a:extLst>
                      <a:ext uri="{FF2B5EF4-FFF2-40B4-BE49-F238E27FC236}">
                        <a16:creationId xmlns:a16="http://schemas.microsoft.com/office/drawing/2014/main" id="{135BDD11-F84F-4006-A5D9-4E2B350847A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5" name="Straight Connector 234">
                    <a:extLst>
                      <a:ext uri="{FF2B5EF4-FFF2-40B4-BE49-F238E27FC236}">
                        <a16:creationId xmlns:a16="http://schemas.microsoft.com/office/drawing/2014/main" id="{5A00FBF8-E724-4D69-AABC-F730F787DCB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6" name="Straight Connector 235">
                    <a:extLst>
                      <a:ext uri="{FF2B5EF4-FFF2-40B4-BE49-F238E27FC236}">
                        <a16:creationId xmlns:a16="http://schemas.microsoft.com/office/drawing/2014/main" id="{95792F33-6717-4B05-AB56-A47962142FFE}"/>
                      </a:ext>
                    </a:extLst>
                  </p:cNvPr>
                  <p:cNvCxnSpPr/>
                  <p:nvPr/>
                </p:nvCxnSpPr>
                <p:spPr>
                  <a:xfrm>
                    <a:off x="4350866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10" name="Group 209">
                  <a:extLst>
                    <a:ext uri="{FF2B5EF4-FFF2-40B4-BE49-F238E27FC236}">
                      <a16:creationId xmlns:a16="http://schemas.microsoft.com/office/drawing/2014/main" id="{AB6BF00C-2B14-4B51-9736-85DB64BABAFB}"/>
                    </a:ext>
                  </a:extLst>
                </p:cNvPr>
                <p:cNvGrpSpPr/>
                <p:nvPr/>
              </p:nvGrpSpPr>
              <p:grpSpPr>
                <a:xfrm>
                  <a:off x="2459405" y="842566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224" name="Straight Connector 223">
                    <a:extLst>
                      <a:ext uri="{FF2B5EF4-FFF2-40B4-BE49-F238E27FC236}">
                        <a16:creationId xmlns:a16="http://schemas.microsoft.com/office/drawing/2014/main" id="{08D32E32-3DC4-4DB0-A414-D0CE070F36F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5" name="Straight Connector 224">
                    <a:extLst>
                      <a:ext uri="{FF2B5EF4-FFF2-40B4-BE49-F238E27FC236}">
                        <a16:creationId xmlns:a16="http://schemas.microsoft.com/office/drawing/2014/main" id="{71D64043-8E4A-4D3D-B44A-6C6C86332DC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6" name="Straight Connector 225">
                    <a:extLst>
                      <a:ext uri="{FF2B5EF4-FFF2-40B4-BE49-F238E27FC236}">
                        <a16:creationId xmlns:a16="http://schemas.microsoft.com/office/drawing/2014/main" id="{44441905-900D-413E-B76E-446265A4FC6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7" name="Straight Connector 226">
                    <a:extLst>
                      <a:ext uri="{FF2B5EF4-FFF2-40B4-BE49-F238E27FC236}">
                        <a16:creationId xmlns:a16="http://schemas.microsoft.com/office/drawing/2014/main" id="{77E45CFD-4004-4A5C-9F13-3E2C9D1B360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8" name="Straight Connector 227">
                    <a:extLst>
                      <a:ext uri="{FF2B5EF4-FFF2-40B4-BE49-F238E27FC236}">
                        <a16:creationId xmlns:a16="http://schemas.microsoft.com/office/drawing/2014/main" id="{B2C10CB7-E897-4038-AA42-3CFEA8A2756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9" name="Straight Connector 228">
                    <a:extLst>
                      <a:ext uri="{FF2B5EF4-FFF2-40B4-BE49-F238E27FC236}">
                        <a16:creationId xmlns:a16="http://schemas.microsoft.com/office/drawing/2014/main" id="{BB5B1DFF-D0A6-4865-A38D-5480567016C2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11" name="Group 210">
                  <a:extLst>
                    <a:ext uri="{FF2B5EF4-FFF2-40B4-BE49-F238E27FC236}">
                      <a16:creationId xmlns:a16="http://schemas.microsoft.com/office/drawing/2014/main" id="{0E3E9399-7634-4BD0-ABE8-E3A00527BC4C}"/>
                    </a:ext>
                  </a:extLst>
                </p:cNvPr>
                <p:cNvGrpSpPr/>
                <p:nvPr/>
              </p:nvGrpSpPr>
              <p:grpSpPr>
                <a:xfrm>
                  <a:off x="3652946" y="835233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218" name="Straight Connector 217">
                    <a:extLst>
                      <a:ext uri="{FF2B5EF4-FFF2-40B4-BE49-F238E27FC236}">
                        <a16:creationId xmlns:a16="http://schemas.microsoft.com/office/drawing/2014/main" id="{6FC8ADA6-AF6F-445E-99A4-7FC563C5452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9" name="Straight Connector 218">
                    <a:extLst>
                      <a:ext uri="{FF2B5EF4-FFF2-40B4-BE49-F238E27FC236}">
                        <a16:creationId xmlns:a16="http://schemas.microsoft.com/office/drawing/2014/main" id="{A58EAE4E-A727-4B5F-B04A-5D2BA81DB8F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0" name="Straight Connector 219">
                    <a:extLst>
                      <a:ext uri="{FF2B5EF4-FFF2-40B4-BE49-F238E27FC236}">
                        <a16:creationId xmlns:a16="http://schemas.microsoft.com/office/drawing/2014/main" id="{352C8374-3D07-4351-86FC-170BE0D67B0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1" name="Straight Connector 220">
                    <a:extLst>
                      <a:ext uri="{FF2B5EF4-FFF2-40B4-BE49-F238E27FC236}">
                        <a16:creationId xmlns:a16="http://schemas.microsoft.com/office/drawing/2014/main" id="{9DA5BF4E-071C-4018-95A4-DFE4A9CF014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2" name="Straight Connector 221">
                    <a:extLst>
                      <a:ext uri="{FF2B5EF4-FFF2-40B4-BE49-F238E27FC236}">
                        <a16:creationId xmlns:a16="http://schemas.microsoft.com/office/drawing/2014/main" id="{74CA6028-A03E-4ABE-91D2-ACB0811C045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3" name="Straight Connector 222">
                    <a:extLst>
                      <a:ext uri="{FF2B5EF4-FFF2-40B4-BE49-F238E27FC236}">
                        <a16:creationId xmlns:a16="http://schemas.microsoft.com/office/drawing/2014/main" id="{5293634B-FF29-4D37-B12C-19940F37BAFD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12" name="Group 211">
                  <a:extLst>
                    <a:ext uri="{FF2B5EF4-FFF2-40B4-BE49-F238E27FC236}">
                      <a16:creationId xmlns:a16="http://schemas.microsoft.com/office/drawing/2014/main" id="{5A04F4E4-0548-4DA5-AAD3-3D4F41052419}"/>
                    </a:ext>
                  </a:extLst>
                </p:cNvPr>
                <p:cNvGrpSpPr/>
                <p:nvPr/>
              </p:nvGrpSpPr>
              <p:grpSpPr>
                <a:xfrm flipH="1">
                  <a:off x="65055" y="835233"/>
                  <a:ext cx="807076" cy="542156"/>
                  <a:chOff x="3354770" y="1419726"/>
                  <a:chExt cx="807076" cy="542156"/>
                </a:xfrm>
              </p:grpSpPr>
              <p:cxnSp>
                <p:nvCxnSpPr>
                  <p:cNvPr id="213" name="Straight Connector 212">
                    <a:extLst>
                      <a:ext uri="{FF2B5EF4-FFF2-40B4-BE49-F238E27FC236}">
                        <a16:creationId xmlns:a16="http://schemas.microsoft.com/office/drawing/2014/main" id="{C82BE6C6-15C3-4836-ABD2-AC0F876A55F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4" name="Straight Connector 213">
                    <a:extLst>
                      <a:ext uri="{FF2B5EF4-FFF2-40B4-BE49-F238E27FC236}">
                        <a16:creationId xmlns:a16="http://schemas.microsoft.com/office/drawing/2014/main" id="{A64218D3-79E9-4C0C-8E0D-00BAE83C5DF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5" name="Straight Connector 214">
                    <a:extLst>
                      <a:ext uri="{FF2B5EF4-FFF2-40B4-BE49-F238E27FC236}">
                        <a16:creationId xmlns:a16="http://schemas.microsoft.com/office/drawing/2014/main" id="{7273C28E-BCE5-4505-BA23-32D957D97F2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6" name="Straight Connector 215">
                    <a:extLst>
                      <a:ext uri="{FF2B5EF4-FFF2-40B4-BE49-F238E27FC236}">
                        <a16:creationId xmlns:a16="http://schemas.microsoft.com/office/drawing/2014/main" id="{2778F12F-7CD4-402D-9F92-995DE8D8FF7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7" name="Straight Connector 216">
                    <a:extLst>
                      <a:ext uri="{FF2B5EF4-FFF2-40B4-BE49-F238E27FC236}">
                        <a16:creationId xmlns:a16="http://schemas.microsoft.com/office/drawing/2014/main" id="{90D59D2E-FBE9-4A1F-8576-A0E48692543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80" name="Group 179">
                <a:extLst>
                  <a:ext uri="{FF2B5EF4-FFF2-40B4-BE49-F238E27FC236}">
                    <a16:creationId xmlns:a16="http://schemas.microsoft.com/office/drawing/2014/main" id="{04B9E6CD-C4CE-42A0-A068-CBC967CBFD5D}"/>
                  </a:ext>
                </a:extLst>
              </p:cNvPr>
              <p:cNvGrpSpPr/>
              <p:nvPr/>
            </p:nvGrpSpPr>
            <p:grpSpPr>
              <a:xfrm>
                <a:off x="9663094" y="842566"/>
                <a:ext cx="4583987" cy="1099349"/>
                <a:chOff x="65055" y="835233"/>
                <a:chExt cx="4583987" cy="1099349"/>
              </a:xfrm>
            </p:grpSpPr>
            <p:grpSp>
              <p:nvGrpSpPr>
                <p:cNvPr id="181" name="Group 180">
                  <a:extLst>
                    <a:ext uri="{FF2B5EF4-FFF2-40B4-BE49-F238E27FC236}">
                      <a16:creationId xmlns:a16="http://schemas.microsoft.com/office/drawing/2014/main" id="{DD7B9CE6-96D2-44B4-9F7D-92CCCB9FDE30}"/>
                    </a:ext>
                  </a:extLst>
                </p:cNvPr>
                <p:cNvGrpSpPr/>
                <p:nvPr/>
              </p:nvGrpSpPr>
              <p:grpSpPr>
                <a:xfrm>
                  <a:off x="1055981" y="845134"/>
                  <a:ext cx="1197865" cy="1089448"/>
                  <a:chOff x="3153001" y="1419726"/>
                  <a:chExt cx="1197865" cy="1089448"/>
                </a:xfrm>
              </p:grpSpPr>
              <p:cxnSp>
                <p:nvCxnSpPr>
                  <p:cNvPr id="202" name="Straight Connector 201">
                    <a:extLst>
                      <a:ext uri="{FF2B5EF4-FFF2-40B4-BE49-F238E27FC236}">
                        <a16:creationId xmlns:a16="http://schemas.microsoft.com/office/drawing/2014/main" id="{91C28C69-A615-4AC6-B65F-ACC0C9516454}"/>
                      </a:ext>
                    </a:extLst>
                  </p:cNvPr>
                  <p:cNvCxnSpPr/>
                  <p:nvPr/>
                </p:nvCxnSpPr>
                <p:spPr>
                  <a:xfrm>
                    <a:off x="3153001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3" name="Straight Connector 202">
                    <a:extLst>
                      <a:ext uri="{FF2B5EF4-FFF2-40B4-BE49-F238E27FC236}">
                        <a16:creationId xmlns:a16="http://schemas.microsoft.com/office/drawing/2014/main" id="{A3D84609-DCA7-4284-BCEE-D6685C7A04C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4" name="Straight Connector 203">
                    <a:extLst>
                      <a:ext uri="{FF2B5EF4-FFF2-40B4-BE49-F238E27FC236}">
                        <a16:creationId xmlns:a16="http://schemas.microsoft.com/office/drawing/2014/main" id="{D155DB13-254E-4911-8745-9B2790E27AC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5" name="Straight Connector 204">
                    <a:extLst>
                      <a:ext uri="{FF2B5EF4-FFF2-40B4-BE49-F238E27FC236}">
                        <a16:creationId xmlns:a16="http://schemas.microsoft.com/office/drawing/2014/main" id="{0C3F68D7-A093-4FB6-A7DF-085C9D1D6C9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6" name="Straight Connector 205">
                    <a:extLst>
                      <a:ext uri="{FF2B5EF4-FFF2-40B4-BE49-F238E27FC236}">
                        <a16:creationId xmlns:a16="http://schemas.microsoft.com/office/drawing/2014/main" id="{D61BD660-B788-4024-A86E-AF1E218DFE7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7" name="Straight Connector 206">
                    <a:extLst>
                      <a:ext uri="{FF2B5EF4-FFF2-40B4-BE49-F238E27FC236}">
                        <a16:creationId xmlns:a16="http://schemas.microsoft.com/office/drawing/2014/main" id="{DD03CF90-1E94-4C80-AA43-6EDA97053B6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8" name="Straight Connector 207">
                    <a:extLst>
                      <a:ext uri="{FF2B5EF4-FFF2-40B4-BE49-F238E27FC236}">
                        <a16:creationId xmlns:a16="http://schemas.microsoft.com/office/drawing/2014/main" id="{65FEA31C-542B-4D32-8BEA-1AA10083D17F}"/>
                      </a:ext>
                    </a:extLst>
                  </p:cNvPr>
                  <p:cNvCxnSpPr/>
                  <p:nvPr/>
                </p:nvCxnSpPr>
                <p:spPr>
                  <a:xfrm>
                    <a:off x="4350866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82" name="Group 181">
                  <a:extLst>
                    <a:ext uri="{FF2B5EF4-FFF2-40B4-BE49-F238E27FC236}">
                      <a16:creationId xmlns:a16="http://schemas.microsoft.com/office/drawing/2014/main" id="{67D54AB2-D573-4C73-B862-352204492118}"/>
                    </a:ext>
                  </a:extLst>
                </p:cNvPr>
                <p:cNvGrpSpPr/>
                <p:nvPr/>
              </p:nvGrpSpPr>
              <p:grpSpPr>
                <a:xfrm>
                  <a:off x="2459405" y="842566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196" name="Straight Connector 195">
                    <a:extLst>
                      <a:ext uri="{FF2B5EF4-FFF2-40B4-BE49-F238E27FC236}">
                        <a16:creationId xmlns:a16="http://schemas.microsoft.com/office/drawing/2014/main" id="{A3095616-E864-47C2-98CA-3CECBA74FD2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7" name="Straight Connector 196">
                    <a:extLst>
                      <a:ext uri="{FF2B5EF4-FFF2-40B4-BE49-F238E27FC236}">
                        <a16:creationId xmlns:a16="http://schemas.microsoft.com/office/drawing/2014/main" id="{868483D2-FB66-432A-9A27-8DD5CD18702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8" name="Straight Connector 197">
                    <a:extLst>
                      <a:ext uri="{FF2B5EF4-FFF2-40B4-BE49-F238E27FC236}">
                        <a16:creationId xmlns:a16="http://schemas.microsoft.com/office/drawing/2014/main" id="{74FA130B-1601-4D80-8CAE-41645526F44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9" name="Straight Connector 198">
                    <a:extLst>
                      <a:ext uri="{FF2B5EF4-FFF2-40B4-BE49-F238E27FC236}">
                        <a16:creationId xmlns:a16="http://schemas.microsoft.com/office/drawing/2014/main" id="{DC8B95D7-987E-4600-8D02-FB72B28F092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0" name="Straight Connector 199">
                    <a:extLst>
                      <a:ext uri="{FF2B5EF4-FFF2-40B4-BE49-F238E27FC236}">
                        <a16:creationId xmlns:a16="http://schemas.microsoft.com/office/drawing/2014/main" id="{8CFDB77E-524D-4D4E-A091-D2789242EF7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1" name="Straight Connector 200">
                    <a:extLst>
                      <a:ext uri="{FF2B5EF4-FFF2-40B4-BE49-F238E27FC236}">
                        <a16:creationId xmlns:a16="http://schemas.microsoft.com/office/drawing/2014/main" id="{18937FB8-B975-43DD-B33B-2BD205E6454D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83" name="Group 182">
                  <a:extLst>
                    <a:ext uri="{FF2B5EF4-FFF2-40B4-BE49-F238E27FC236}">
                      <a16:creationId xmlns:a16="http://schemas.microsoft.com/office/drawing/2014/main" id="{41A01CC3-3D7A-469A-8FEC-65010FFC408B}"/>
                    </a:ext>
                  </a:extLst>
                </p:cNvPr>
                <p:cNvGrpSpPr/>
                <p:nvPr/>
              </p:nvGrpSpPr>
              <p:grpSpPr>
                <a:xfrm>
                  <a:off x="3652946" y="835233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190" name="Straight Connector 189">
                    <a:extLst>
                      <a:ext uri="{FF2B5EF4-FFF2-40B4-BE49-F238E27FC236}">
                        <a16:creationId xmlns:a16="http://schemas.microsoft.com/office/drawing/2014/main" id="{DD7BC586-B9FF-4549-98E8-5C0E1BFBFBC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1" name="Straight Connector 190">
                    <a:extLst>
                      <a:ext uri="{FF2B5EF4-FFF2-40B4-BE49-F238E27FC236}">
                        <a16:creationId xmlns:a16="http://schemas.microsoft.com/office/drawing/2014/main" id="{3795940A-E5CF-4105-9C2E-901DDAFFD22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2" name="Straight Connector 191">
                    <a:extLst>
                      <a:ext uri="{FF2B5EF4-FFF2-40B4-BE49-F238E27FC236}">
                        <a16:creationId xmlns:a16="http://schemas.microsoft.com/office/drawing/2014/main" id="{40263897-9E45-4D2C-97CD-EB15054646C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3" name="Straight Connector 192">
                    <a:extLst>
                      <a:ext uri="{FF2B5EF4-FFF2-40B4-BE49-F238E27FC236}">
                        <a16:creationId xmlns:a16="http://schemas.microsoft.com/office/drawing/2014/main" id="{A32F24AC-BB71-4318-BB73-8B35A767B59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4" name="Straight Connector 193">
                    <a:extLst>
                      <a:ext uri="{FF2B5EF4-FFF2-40B4-BE49-F238E27FC236}">
                        <a16:creationId xmlns:a16="http://schemas.microsoft.com/office/drawing/2014/main" id="{83A0EF66-F049-475F-899A-8E07A17BA33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5" name="Straight Connector 194">
                    <a:extLst>
                      <a:ext uri="{FF2B5EF4-FFF2-40B4-BE49-F238E27FC236}">
                        <a16:creationId xmlns:a16="http://schemas.microsoft.com/office/drawing/2014/main" id="{82CD39A4-B928-49CE-94E0-1754A1E1AB95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84" name="Group 183">
                  <a:extLst>
                    <a:ext uri="{FF2B5EF4-FFF2-40B4-BE49-F238E27FC236}">
                      <a16:creationId xmlns:a16="http://schemas.microsoft.com/office/drawing/2014/main" id="{CC3ED3AC-62B8-4928-8B0F-827592D6003E}"/>
                    </a:ext>
                  </a:extLst>
                </p:cNvPr>
                <p:cNvGrpSpPr/>
                <p:nvPr/>
              </p:nvGrpSpPr>
              <p:grpSpPr>
                <a:xfrm flipH="1">
                  <a:off x="65055" y="835233"/>
                  <a:ext cx="807076" cy="542156"/>
                  <a:chOff x="3354770" y="1419726"/>
                  <a:chExt cx="807076" cy="542156"/>
                </a:xfrm>
              </p:grpSpPr>
              <p:cxnSp>
                <p:nvCxnSpPr>
                  <p:cNvPr id="185" name="Straight Connector 184">
                    <a:extLst>
                      <a:ext uri="{FF2B5EF4-FFF2-40B4-BE49-F238E27FC236}">
                        <a16:creationId xmlns:a16="http://schemas.microsoft.com/office/drawing/2014/main" id="{AEF744AF-D38B-4C88-94F8-0B4623C5ED6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6" name="Straight Connector 185">
                    <a:extLst>
                      <a:ext uri="{FF2B5EF4-FFF2-40B4-BE49-F238E27FC236}">
                        <a16:creationId xmlns:a16="http://schemas.microsoft.com/office/drawing/2014/main" id="{1B497521-62E4-4798-AA67-7D758AB393F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7" name="Straight Connector 186">
                    <a:extLst>
                      <a:ext uri="{FF2B5EF4-FFF2-40B4-BE49-F238E27FC236}">
                        <a16:creationId xmlns:a16="http://schemas.microsoft.com/office/drawing/2014/main" id="{FF35F6AA-6708-4A85-A65C-C21B407EEA4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8" name="Straight Connector 187">
                    <a:extLst>
                      <a:ext uri="{FF2B5EF4-FFF2-40B4-BE49-F238E27FC236}">
                        <a16:creationId xmlns:a16="http://schemas.microsoft.com/office/drawing/2014/main" id="{C85685BC-7C29-4CA1-8F2F-1D63FC95263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9" name="Straight Connector 188">
                    <a:extLst>
                      <a:ext uri="{FF2B5EF4-FFF2-40B4-BE49-F238E27FC236}">
                        <a16:creationId xmlns:a16="http://schemas.microsoft.com/office/drawing/2014/main" id="{797A0591-09B4-462D-88D9-795799C86FA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3C90B979-8013-4C36-AB08-53F410A571F0}"/>
                </a:ext>
              </a:extLst>
            </p:cNvPr>
            <p:cNvGrpSpPr/>
            <p:nvPr/>
          </p:nvGrpSpPr>
          <p:grpSpPr>
            <a:xfrm>
              <a:off x="8111920" y="585834"/>
              <a:ext cx="11183109" cy="750872"/>
              <a:chOff x="65055" y="835233"/>
              <a:chExt cx="14182026" cy="1109250"/>
            </a:xfrm>
          </p:grpSpPr>
          <p:grpSp>
            <p:nvGrpSpPr>
              <p:cNvPr id="91" name="Group 90">
                <a:extLst>
                  <a:ext uri="{FF2B5EF4-FFF2-40B4-BE49-F238E27FC236}">
                    <a16:creationId xmlns:a16="http://schemas.microsoft.com/office/drawing/2014/main" id="{EE336B82-C5D0-45AD-AED4-088247F011E7}"/>
                  </a:ext>
                </a:extLst>
              </p:cNvPr>
              <p:cNvGrpSpPr/>
              <p:nvPr/>
            </p:nvGrpSpPr>
            <p:grpSpPr>
              <a:xfrm>
                <a:off x="65055" y="835233"/>
                <a:ext cx="4583987" cy="1099349"/>
                <a:chOff x="65055" y="835233"/>
                <a:chExt cx="4583987" cy="1099349"/>
              </a:xfrm>
            </p:grpSpPr>
            <p:grpSp>
              <p:nvGrpSpPr>
                <p:cNvPr id="150" name="Group 149">
                  <a:extLst>
                    <a:ext uri="{FF2B5EF4-FFF2-40B4-BE49-F238E27FC236}">
                      <a16:creationId xmlns:a16="http://schemas.microsoft.com/office/drawing/2014/main" id="{D83B07CC-3085-434D-B99D-F4A14931803B}"/>
                    </a:ext>
                  </a:extLst>
                </p:cNvPr>
                <p:cNvGrpSpPr/>
                <p:nvPr/>
              </p:nvGrpSpPr>
              <p:grpSpPr>
                <a:xfrm>
                  <a:off x="1055981" y="845134"/>
                  <a:ext cx="1197865" cy="1089448"/>
                  <a:chOff x="3153001" y="1419726"/>
                  <a:chExt cx="1197865" cy="1089448"/>
                </a:xfrm>
              </p:grpSpPr>
              <p:cxnSp>
                <p:nvCxnSpPr>
                  <p:cNvPr id="171" name="Straight Connector 170">
                    <a:extLst>
                      <a:ext uri="{FF2B5EF4-FFF2-40B4-BE49-F238E27FC236}">
                        <a16:creationId xmlns:a16="http://schemas.microsoft.com/office/drawing/2014/main" id="{16FEEB9C-2E47-42A1-B9D7-B4A6D3D4DDDC}"/>
                      </a:ext>
                    </a:extLst>
                  </p:cNvPr>
                  <p:cNvCxnSpPr/>
                  <p:nvPr/>
                </p:nvCxnSpPr>
                <p:spPr>
                  <a:xfrm>
                    <a:off x="3153001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2" name="Straight Connector 171">
                    <a:extLst>
                      <a:ext uri="{FF2B5EF4-FFF2-40B4-BE49-F238E27FC236}">
                        <a16:creationId xmlns:a16="http://schemas.microsoft.com/office/drawing/2014/main" id="{3887F1D4-2E81-4EDA-A633-987C72A5193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3" name="Straight Connector 172">
                    <a:extLst>
                      <a:ext uri="{FF2B5EF4-FFF2-40B4-BE49-F238E27FC236}">
                        <a16:creationId xmlns:a16="http://schemas.microsoft.com/office/drawing/2014/main" id="{E13079EB-813A-4523-A1F8-A52F08BD8DD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4" name="Straight Connector 173">
                    <a:extLst>
                      <a:ext uri="{FF2B5EF4-FFF2-40B4-BE49-F238E27FC236}">
                        <a16:creationId xmlns:a16="http://schemas.microsoft.com/office/drawing/2014/main" id="{67813607-03BA-4E30-BF57-4F662167114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5" name="Straight Connector 174">
                    <a:extLst>
                      <a:ext uri="{FF2B5EF4-FFF2-40B4-BE49-F238E27FC236}">
                        <a16:creationId xmlns:a16="http://schemas.microsoft.com/office/drawing/2014/main" id="{C5B64013-AFFF-4496-AAE4-2D056E01CC6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6" name="Straight Connector 175">
                    <a:extLst>
                      <a:ext uri="{FF2B5EF4-FFF2-40B4-BE49-F238E27FC236}">
                        <a16:creationId xmlns:a16="http://schemas.microsoft.com/office/drawing/2014/main" id="{7A00F69F-0880-4B0C-BACC-E7EC7AAE917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7" name="Straight Connector 176">
                    <a:extLst>
                      <a:ext uri="{FF2B5EF4-FFF2-40B4-BE49-F238E27FC236}">
                        <a16:creationId xmlns:a16="http://schemas.microsoft.com/office/drawing/2014/main" id="{557974EE-4B52-4875-908B-D76F44EBE3FD}"/>
                      </a:ext>
                    </a:extLst>
                  </p:cNvPr>
                  <p:cNvCxnSpPr/>
                  <p:nvPr/>
                </p:nvCxnSpPr>
                <p:spPr>
                  <a:xfrm>
                    <a:off x="4350866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51" name="Group 150">
                  <a:extLst>
                    <a:ext uri="{FF2B5EF4-FFF2-40B4-BE49-F238E27FC236}">
                      <a16:creationId xmlns:a16="http://schemas.microsoft.com/office/drawing/2014/main" id="{AAFA0DBF-F938-4018-B9D4-83E7A8C7E4F6}"/>
                    </a:ext>
                  </a:extLst>
                </p:cNvPr>
                <p:cNvGrpSpPr/>
                <p:nvPr/>
              </p:nvGrpSpPr>
              <p:grpSpPr>
                <a:xfrm>
                  <a:off x="2459405" y="842566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165" name="Straight Connector 164">
                    <a:extLst>
                      <a:ext uri="{FF2B5EF4-FFF2-40B4-BE49-F238E27FC236}">
                        <a16:creationId xmlns:a16="http://schemas.microsoft.com/office/drawing/2014/main" id="{880B7F4E-4FD5-4E54-BE88-DD0B8E9CF12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6" name="Straight Connector 165">
                    <a:extLst>
                      <a:ext uri="{FF2B5EF4-FFF2-40B4-BE49-F238E27FC236}">
                        <a16:creationId xmlns:a16="http://schemas.microsoft.com/office/drawing/2014/main" id="{BF403E2B-3FF8-4E2F-A166-65B7BC351CE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7" name="Straight Connector 166">
                    <a:extLst>
                      <a:ext uri="{FF2B5EF4-FFF2-40B4-BE49-F238E27FC236}">
                        <a16:creationId xmlns:a16="http://schemas.microsoft.com/office/drawing/2014/main" id="{8A5704F1-7167-4622-B189-898ACAF7F0D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8" name="Straight Connector 167">
                    <a:extLst>
                      <a:ext uri="{FF2B5EF4-FFF2-40B4-BE49-F238E27FC236}">
                        <a16:creationId xmlns:a16="http://schemas.microsoft.com/office/drawing/2014/main" id="{87A91CD7-EB13-4F33-BE7C-580F99E6A33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9" name="Straight Connector 168">
                    <a:extLst>
                      <a:ext uri="{FF2B5EF4-FFF2-40B4-BE49-F238E27FC236}">
                        <a16:creationId xmlns:a16="http://schemas.microsoft.com/office/drawing/2014/main" id="{D5C363E8-8A62-473E-B42B-F5371C50730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0" name="Straight Connector 169">
                    <a:extLst>
                      <a:ext uri="{FF2B5EF4-FFF2-40B4-BE49-F238E27FC236}">
                        <a16:creationId xmlns:a16="http://schemas.microsoft.com/office/drawing/2014/main" id="{67649313-8790-44DC-8881-10CC2EC853D1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52" name="Group 151">
                  <a:extLst>
                    <a:ext uri="{FF2B5EF4-FFF2-40B4-BE49-F238E27FC236}">
                      <a16:creationId xmlns:a16="http://schemas.microsoft.com/office/drawing/2014/main" id="{B57BAD2D-328A-4D90-9D2A-6D9E6F803C4C}"/>
                    </a:ext>
                  </a:extLst>
                </p:cNvPr>
                <p:cNvGrpSpPr/>
                <p:nvPr/>
              </p:nvGrpSpPr>
              <p:grpSpPr>
                <a:xfrm>
                  <a:off x="3652946" y="835233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159" name="Straight Connector 158">
                    <a:extLst>
                      <a:ext uri="{FF2B5EF4-FFF2-40B4-BE49-F238E27FC236}">
                        <a16:creationId xmlns:a16="http://schemas.microsoft.com/office/drawing/2014/main" id="{3DD7DFFF-58DD-4DCA-A4B6-4914152D6B6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0" name="Straight Connector 159">
                    <a:extLst>
                      <a:ext uri="{FF2B5EF4-FFF2-40B4-BE49-F238E27FC236}">
                        <a16:creationId xmlns:a16="http://schemas.microsoft.com/office/drawing/2014/main" id="{E154CA27-8F6C-4B93-A0BF-08FD8CE38D3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1" name="Straight Connector 160">
                    <a:extLst>
                      <a:ext uri="{FF2B5EF4-FFF2-40B4-BE49-F238E27FC236}">
                        <a16:creationId xmlns:a16="http://schemas.microsoft.com/office/drawing/2014/main" id="{4447E8E9-B5C1-420E-B575-AE3964FA39F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2" name="Straight Connector 161">
                    <a:extLst>
                      <a:ext uri="{FF2B5EF4-FFF2-40B4-BE49-F238E27FC236}">
                        <a16:creationId xmlns:a16="http://schemas.microsoft.com/office/drawing/2014/main" id="{AC045DC3-10A0-4C3B-B43A-24C24990FED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3" name="Straight Connector 162">
                    <a:extLst>
                      <a:ext uri="{FF2B5EF4-FFF2-40B4-BE49-F238E27FC236}">
                        <a16:creationId xmlns:a16="http://schemas.microsoft.com/office/drawing/2014/main" id="{16F82C8A-EAB9-402A-984C-4037A062EE1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4" name="Straight Connector 163">
                    <a:extLst>
                      <a:ext uri="{FF2B5EF4-FFF2-40B4-BE49-F238E27FC236}">
                        <a16:creationId xmlns:a16="http://schemas.microsoft.com/office/drawing/2014/main" id="{52555DCC-29CA-4008-8EB7-AEA513DB2C24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53" name="Group 152">
                  <a:extLst>
                    <a:ext uri="{FF2B5EF4-FFF2-40B4-BE49-F238E27FC236}">
                      <a16:creationId xmlns:a16="http://schemas.microsoft.com/office/drawing/2014/main" id="{8E8BD239-C16D-4569-BB15-9924035E2941}"/>
                    </a:ext>
                  </a:extLst>
                </p:cNvPr>
                <p:cNvGrpSpPr/>
                <p:nvPr/>
              </p:nvGrpSpPr>
              <p:grpSpPr>
                <a:xfrm flipH="1">
                  <a:off x="65055" y="835233"/>
                  <a:ext cx="807076" cy="542156"/>
                  <a:chOff x="3354770" y="1419726"/>
                  <a:chExt cx="807076" cy="542156"/>
                </a:xfrm>
              </p:grpSpPr>
              <p:cxnSp>
                <p:nvCxnSpPr>
                  <p:cNvPr id="154" name="Straight Connector 153">
                    <a:extLst>
                      <a:ext uri="{FF2B5EF4-FFF2-40B4-BE49-F238E27FC236}">
                        <a16:creationId xmlns:a16="http://schemas.microsoft.com/office/drawing/2014/main" id="{841CF7AE-DC72-4C5F-ACF1-BA46DFDE833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5" name="Straight Connector 154">
                    <a:extLst>
                      <a:ext uri="{FF2B5EF4-FFF2-40B4-BE49-F238E27FC236}">
                        <a16:creationId xmlns:a16="http://schemas.microsoft.com/office/drawing/2014/main" id="{7A441452-5A16-4BCB-857C-2815ACFDAF6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6" name="Straight Connector 155">
                    <a:extLst>
                      <a:ext uri="{FF2B5EF4-FFF2-40B4-BE49-F238E27FC236}">
                        <a16:creationId xmlns:a16="http://schemas.microsoft.com/office/drawing/2014/main" id="{8046D70D-EF84-4A48-9F0A-72FB101A9C8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7" name="Straight Connector 156">
                    <a:extLst>
                      <a:ext uri="{FF2B5EF4-FFF2-40B4-BE49-F238E27FC236}">
                        <a16:creationId xmlns:a16="http://schemas.microsoft.com/office/drawing/2014/main" id="{AA6E3787-B273-4941-8B78-5BDE49426BA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8" name="Straight Connector 157">
                    <a:extLst>
                      <a:ext uri="{FF2B5EF4-FFF2-40B4-BE49-F238E27FC236}">
                        <a16:creationId xmlns:a16="http://schemas.microsoft.com/office/drawing/2014/main" id="{C9BE885E-B4B1-4610-8714-839E358DC8F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92" name="Group 91">
                <a:extLst>
                  <a:ext uri="{FF2B5EF4-FFF2-40B4-BE49-F238E27FC236}">
                    <a16:creationId xmlns:a16="http://schemas.microsoft.com/office/drawing/2014/main" id="{BDB101D5-BB2E-4C0B-9BEE-D7C384425F2E}"/>
                  </a:ext>
                </a:extLst>
              </p:cNvPr>
              <p:cNvGrpSpPr/>
              <p:nvPr/>
            </p:nvGrpSpPr>
            <p:grpSpPr>
              <a:xfrm>
                <a:off x="4862745" y="845134"/>
                <a:ext cx="4583987" cy="1099349"/>
                <a:chOff x="65055" y="835233"/>
                <a:chExt cx="4583987" cy="1099349"/>
              </a:xfrm>
            </p:grpSpPr>
            <p:grpSp>
              <p:nvGrpSpPr>
                <p:cNvPr id="122" name="Group 121">
                  <a:extLst>
                    <a:ext uri="{FF2B5EF4-FFF2-40B4-BE49-F238E27FC236}">
                      <a16:creationId xmlns:a16="http://schemas.microsoft.com/office/drawing/2014/main" id="{4BF4EC51-4DD3-4EDF-89E1-8A5C615CCF03}"/>
                    </a:ext>
                  </a:extLst>
                </p:cNvPr>
                <p:cNvGrpSpPr/>
                <p:nvPr/>
              </p:nvGrpSpPr>
              <p:grpSpPr>
                <a:xfrm>
                  <a:off x="1055981" y="845134"/>
                  <a:ext cx="1197865" cy="1089448"/>
                  <a:chOff x="3153001" y="1419726"/>
                  <a:chExt cx="1197865" cy="1089448"/>
                </a:xfrm>
              </p:grpSpPr>
              <p:cxnSp>
                <p:nvCxnSpPr>
                  <p:cNvPr id="143" name="Straight Connector 142">
                    <a:extLst>
                      <a:ext uri="{FF2B5EF4-FFF2-40B4-BE49-F238E27FC236}">
                        <a16:creationId xmlns:a16="http://schemas.microsoft.com/office/drawing/2014/main" id="{A8F28ADC-AA7F-4AC4-BF2A-348970D6FBF0}"/>
                      </a:ext>
                    </a:extLst>
                  </p:cNvPr>
                  <p:cNvCxnSpPr/>
                  <p:nvPr/>
                </p:nvCxnSpPr>
                <p:spPr>
                  <a:xfrm>
                    <a:off x="3153001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4" name="Straight Connector 143">
                    <a:extLst>
                      <a:ext uri="{FF2B5EF4-FFF2-40B4-BE49-F238E27FC236}">
                        <a16:creationId xmlns:a16="http://schemas.microsoft.com/office/drawing/2014/main" id="{5F0B22F9-1647-4242-A07F-E93AA9B896C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5" name="Straight Connector 144">
                    <a:extLst>
                      <a:ext uri="{FF2B5EF4-FFF2-40B4-BE49-F238E27FC236}">
                        <a16:creationId xmlns:a16="http://schemas.microsoft.com/office/drawing/2014/main" id="{E90F9ADD-58AC-4253-B453-BF3D84EB101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6" name="Straight Connector 145">
                    <a:extLst>
                      <a:ext uri="{FF2B5EF4-FFF2-40B4-BE49-F238E27FC236}">
                        <a16:creationId xmlns:a16="http://schemas.microsoft.com/office/drawing/2014/main" id="{ED2FE7DC-6AA1-411E-A312-F7DA1860ED3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7" name="Straight Connector 146">
                    <a:extLst>
                      <a:ext uri="{FF2B5EF4-FFF2-40B4-BE49-F238E27FC236}">
                        <a16:creationId xmlns:a16="http://schemas.microsoft.com/office/drawing/2014/main" id="{5606FDC6-402F-4364-B638-D1F89AF5DA9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8" name="Straight Connector 147">
                    <a:extLst>
                      <a:ext uri="{FF2B5EF4-FFF2-40B4-BE49-F238E27FC236}">
                        <a16:creationId xmlns:a16="http://schemas.microsoft.com/office/drawing/2014/main" id="{62611CC0-FB7D-4F54-B7FA-189799FEA22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9" name="Straight Connector 148">
                    <a:extLst>
                      <a:ext uri="{FF2B5EF4-FFF2-40B4-BE49-F238E27FC236}">
                        <a16:creationId xmlns:a16="http://schemas.microsoft.com/office/drawing/2014/main" id="{2087E3F1-92FD-4106-B2F9-1E6938EA41F6}"/>
                      </a:ext>
                    </a:extLst>
                  </p:cNvPr>
                  <p:cNvCxnSpPr/>
                  <p:nvPr/>
                </p:nvCxnSpPr>
                <p:spPr>
                  <a:xfrm>
                    <a:off x="4350866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23" name="Group 122">
                  <a:extLst>
                    <a:ext uri="{FF2B5EF4-FFF2-40B4-BE49-F238E27FC236}">
                      <a16:creationId xmlns:a16="http://schemas.microsoft.com/office/drawing/2014/main" id="{1199D4C1-49B7-48F4-9EEF-FBE4C42DC487}"/>
                    </a:ext>
                  </a:extLst>
                </p:cNvPr>
                <p:cNvGrpSpPr/>
                <p:nvPr/>
              </p:nvGrpSpPr>
              <p:grpSpPr>
                <a:xfrm>
                  <a:off x="2459405" y="842566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137" name="Straight Connector 136">
                    <a:extLst>
                      <a:ext uri="{FF2B5EF4-FFF2-40B4-BE49-F238E27FC236}">
                        <a16:creationId xmlns:a16="http://schemas.microsoft.com/office/drawing/2014/main" id="{66C296A3-3696-484B-800A-6BA2C75AC1A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8" name="Straight Connector 137">
                    <a:extLst>
                      <a:ext uri="{FF2B5EF4-FFF2-40B4-BE49-F238E27FC236}">
                        <a16:creationId xmlns:a16="http://schemas.microsoft.com/office/drawing/2014/main" id="{049844CE-A894-49C6-957D-4BB53CF423D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9" name="Straight Connector 138">
                    <a:extLst>
                      <a:ext uri="{FF2B5EF4-FFF2-40B4-BE49-F238E27FC236}">
                        <a16:creationId xmlns:a16="http://schemas.microsoft.com/office/drawing/2014/main" id="{2F47C3A7-AB95-4D8C-B3F3-CC97EAE6589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0" name="Straight Connector 139">
                    <a:extLst>
                      <a:ext uri="{FF2B5EF4-FFF2-40B4-BE49-F238E27FC236}">
                        <a16:creationId xmlns:a16="http://schemas.microsoft.com/office/drawing/2014/main" id="{ED5261FC-3A47-499E-8ABB-1057910D33B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1" name="Straight Connector 140">
                    <a:extLst>
                      <a:ext uri="{FF2B5EF4-FFF2-40B4-BE49-F238E27FC236}">
                        <a16:creationId xmlns:a16="http://schemas.microsoft.com/office/drawing/2014/main" id="{CF665201-8837-4723-9388-BF073666D82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2" name="Straight Connector 141">
                    <a:extLst>
                      <a:ext uri="{FF2B5EF4-FFF2-40B4-BE49-F238E27FC236}">
                        <a16:creationId xmlns:a16="http://schemas.microsoft.com/office/drawing/2014/main" id="{FE02250B-150D-4A9E-B2D8-B12BA599AC29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24" name="Group 123">
                  <a:extLst>
                    <a:ext uri="{FF2B5EF4-FFF2-40B4-BE49-F238E27FC236}">
                      <a16:creationId xmlns:a16="http://schemas.microsoft.com/office/drawing/2014/main" id="{466FEA60-52B3-4F20-B5B7-4552A4A0CDC0}"/>
                    </a:ext>
                  </a:extLst>
                </p:cNvPr>
                <p:cNvGrpSpPr/>
                <p:nvPr/>
              </p:nvGrpSpPr>
              <p:grpSpPr>
                <a:xfrm>
                  <a:off x="3652946" y="835233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131" name="Straight Connector 130">
                    <a:extLst>
                      <a:ext uri="{FF2B5EF4-FFF2-40B4-BE49-F238E27FC236}">
                        <a16:creationId xmlns:a16="http://schemas.microsoft.com/office/drawing/2014/main" id="{79DD94B5-AC3B-4329-93DB-3FFA9AF4824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2" name="Straight Connector 131">
                    <a:extLst>
                      <a:ext uri="{FF2B5EF4-FFF2-40B4-BE49-F238E27FC236}">
                        <a16:creationId xmlns:a16="http://schemas.microsoft.com/office/drawing/2014/main" id="{F4EC094A-C82C-4D3D-BC9D-9FFC0FAB35B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3" name="Straight Connector 132">
                    <a:extLst>
                      <a:ext uri="{FF2B5EF4-FFF2-40B4-BE49-F238E27FC236}">
                        <a16:creationId xmlns:a16="http://schemas.microsoft.com/office/drawing/2014/main" id="{4EA0BD61-AF46-4DD1-8235-81EE7C87818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4" name="Straight Connector 133">
                    <a:extLst>
                      <a:ext uri="{FF2B5EF4-FFF2-40B4-BE49-F238E27FC236}">
                        <a16:creationId xmlns:a16="http://schemas.microsoft.com/office/drawing/2014/main" id="{C14A9ED3-780D-489E-88AE-D86A3ED89EF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5" name="Straight Connector 134">
                    <a:extLst>
                      <a:ext uri="{FF2B5EF4-FFF2-40B4-BE49-F238E27FC236}">
                        <a16:creationId xmlns:a16="http://schemas.microsoft.com/office/drawing/2014/main" id="{E78EFF42-0C16-453A-91A3-22733E463FD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6" name="Straight Connector 135">
                    <a:extLst>
                      <a:ext uri="{FF2B5EF4-FFF2-40B4-BE49-F238E27FC236}">
                        <a16:creationId xmlns:a16="http://schemas.microsoft.com/office/drawing/2014/main" id="{0F0DA7BF-E71F-4527-A97B-AB9F8866B987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25" name="Group 124">
                  <a:extLst>
                    <a:ext uri="{FF2B5EF4-FFF2-40B4-BE49-F238E27FC236}">
                      <a16:creationId xmlns:a16="http://schemas.microsoft.com/office/drawing/2014/main" id="{8151E988-3145-4A28-843D-C186367B2261}"/>
                    </a:ext>
                  </a:extLst>
                </p:cNvPr>
                <p:cNvGrpSpPr/>
                <p:nvPr/>
              </p:nvGrpSpPr>
              <p:grpSpPr>
                <a:xfrm flipH="1">
                  <a:off x="65055" y="835233"/>
                  <a:ext cx="807076" cy="542156"/>
                  <a:chOff x="3354770" y="1419726"/>
                  <a:chExt cx="807076" cy="542156"/>
                </a:xfrm>
              </p:grpSpPr>
              <p:cxnSp>
                <p:nvCxnSpPr>
                  <p:cNvPr id="126" name="Straight Connector 125">
                    <a:extLst>
                      <a:ext uri="{FF2B5EF4-FFF2-40B4-BE49-F238E27FC236}">
                        <a16:creationId xmlns:a16="http://schemas.microsoft.com/office/drawing/2014/main" id="{BB0DC42D-DFDB-48F4-8065-24BAB54A7FF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7" name="Straight Connector 126">
                    <a:extLst>
                      <a:ext uri="{FF2B5EF4-FFF2-40B4-BE49-F238E27FC236}">
                        <a16:creationId xmlns:a16="http://schemas.microsoft.com/office/drawing/2014/main" id="{843C55DB-57B1-4287-BF2B-9BC399B7D9D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8" name="Straight Connector 127">
                    <a:extLst>
                      <a:ext uri="{FF2B5EF4-FFF2-40B4-BE49-F238E27FC236}">
                        <a16:creationId xmlns:a16="http://schemas.microsoft.com/office/drawing/2014/main" id="{A4026451-B199-41C7-9AD4-3DC4ADEAF68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9" name="Straight Connector 128">
                    <a:extLst>
                      <a:ext uri="{FF2B5EF4-FFF2-40B4-BE49-F238E27FC236}">
                        <a16:creationId xmlns:a16="http://schemas.microsoft.com/office/drawing/2014/main" id="{F30AB30E-BA47-4344-AB13-0C22467BBC7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0" name="Straight Connector 129">
                    <a:extLst>
                      <a:ext uri="{FF2B5EF4-FFF2-40B4-BE49-F238E27FC236}">
                        <a16:creationId xmlns:a16="http://schemas.microsoft.com/office/drawing/2014/main" id="{4AF8563F-AC39-42A1-B726-4C0F4C4BC60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93" name="Group 92">
                <a:extLst>
                  <a:ext uri="{FF2B5EF4-FFF2-40B4-BE49-F238E27FC236}">
                    <a16:creationId xmlns:a16="http://schemas.microsoft.com/office/drawing/2014/main" id="{361D8584-5822-4688-9651-4C24227F771A}"/>
                  </a:ext>
                </a:extLst>
              </p:cNvPr>
              <p:cNvGrpSpPr/>
              <p:nvPr/>
            </p:nvGrpSpPr>
            <p:grpSpPr>
              <a:xfrm>
                <a:off x="9663094" y="842566"/>
                <a:ext cx="4583987" cy="1099349"/>
                <a:chOff x="65055" y="835233"/>
                <a:chExt cx="4583987" cy="1099349"/>
              </a:xfrm>
            </p:grpSpPr>
            <p:grpSp>
              <p:nvGrpSpPr>
                <p:cNvPr id="94" name="Group 93">
                  <a:extLst>
                    <a:ext uri="{FF2B5EF4-FFF2-40B4-BE49-F238E27FC236}">
                      <a16:creationId xmlns:a16="http://schemas.microsoft.com/office/drawing/2014/main" id="{3B82AE0E-2918-4839-BE38-F37D32B27309}"/>
                    </a:ext>
                  </a:extLst>
                </p:cNvPr>
                <p:cNvGrpSpPr/>
                <p:nvPr/>
              </p:nvGrpSpPr>
              <p:grpSpPr>
                <a:xfrm>
                  <a:off x="1055981" y="845134"/>
                  <a:ext cx="1197865" cy="1089448"/>
                  <a:chOff x="3153001" y="1419726"/>
                  <a:chExt cx="1197865" cy="1089448"/>
                </a:xfrm>
              </p:grpSpPr>
              <p:cxnSp>
                <p:nvCxnSpPr>
                  <p:cNvPr id="115" name="Straight Connector 114">
                    <a:extLst>
                      <a:ext uri="{FF2B5EF4-FFF2-40B4-BE49-F238E27FC236}">
                        <a16:creationId xmlns:a16="http://schemas.microsoft.com/office/drawing/2014/main" id="{04836C8D-5BB4-4C7B-A8C9-21C9C14BA8F2}"/>
                      </a:ext>
                    </a:extLst>
                  </p:cNvPr>
                  <p:cNvCxnSpPr/>
                  <p:nvPr/>
                </p:nvCxnSpPr>
                <p:spPr>
                  <a:xfrm>
                    <a:off x="3153001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6" name="Straight Connector 115">
                    <a:extLst>
                      <a:ext uri="{FF2B5EF4-FFF2-40B4-BE49-F238E27FC236}">
                        <a16:creationId xmlns:a16="http://schemas.microsoft.com/office/drawing/2014/main" id="{3288D90B-9878-48D4-81F2-E4662F1BAF5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7" name="Straight Connector 116">
                    <a:extLst>
                      <a:ext uri="{FF2B5EF4-FFF2-40B4-BE49-F238E27FC236}">
                        <a16:creationId xmlns:a16="http://schemas.microsoft.com/office/drawing/2014/main" id="{8F8C0BD0-996B-40DC-A8CC-FA8B0E023C8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8" name="Straight Connector 117">
                    <a:extLst>
                      <a:ext uri="{FF2B5EF4-FFF2-40B4-BE49-F238E27FC236}">
                        <a16:creationId xmlns:a16="http://schemas.microsoft.com/office/drawing/2014/main" id="{F1A9B9C8-00C9-4BC3-9215-741798EA692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9" name="Straight Connector 118">
                    <a:extLst>
                      <a:ext uri="{FF2B5EF4-FFF2-40B4-BE49-F238E27FC236}">
                        <a16:creationId xmlns:a16="http://schemas.microsoft.com/office/drawing/2014/main" id="{5CA57250-F18F-4001-85B6-416E80B1680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0" name="Straight Connector 119">
                    <a:extLst>
                      <a:ext uri="{FF2B5EF4-FFF2-40B4-BE49-F238E27FC236}">
                        <a16:creationId xmlns:a16="http://schemas.microsoft.com/office/drawing/2014/main" id="{F8136ECA-AEF9-4714-B8E1-C04962E6C20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1" name="Straight Connector 120">
                    <a:extLst>
                      <a:ext uri="{FF2B5EF4-FFF2-40B4-BE49-F238E27FC236}">
                        <a16:creationId xmlns:a16="http://schemas.microsoft.com/office/drawing/2014/main" id="{16E875C1-9384-4E05-9F2D-56D2F2239DFA}"/>
                      </a:ext>
                    </a:extLst>
                  </p:cNvPr>
                  <p:cNvCxnSpPr/>
                  <p:nvPr/>
                </p:nvCxnSpPr>
                <p:spPr>
                  <a:xfrm>
                    <a:off x="4350866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5" name="Group 94">
                  <a:extLst>
                    <a:ext uri="{FF2B5EF4-FFF2-40B4-BE49-F238E27FC236}">
                      <a16:creationId xmlns:a16="http://schemas.microsoft.com/office/drawing/2014/main" id="{32C2C5D4-D23F-4635-8114-D42FA87F5A12}"/>
                    </a:ext>
                  </a:extLst>
                </p:cNvPr>
                <p:cNvGrpSpPr/>
                <p:nvPr/>
              </p:nvGrpSpPr>
              <p:grpSpPr>
                <a:xfrm>
                  <a:off x="2459405" y="842566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109" name="Straight Connector 108">
                    <a:extLst>
                      <a:ext uri="{FF2B5EF4-FFF2-40B4-BE49-F238E27FC236}">
                        <a16:creationId xmlns:a16="http://schemas.microsoft.com/office/drawing/2014/main" id="{9D332F62-A799-4DDC-A4C0-CBC147B74C0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0" name="Straight Connector 109">
                    <a:extLst>
                      <a:ext uri="{FF2B5EF4-FFF2-40B4-BE49-F238E27FC236}">
                        <a16:creationId xmlns:a16="http://schemas.microsoft.com/office/drawing/2014/main" id="{D417C291-5A0D-46EC-8920-F1CE8B999EC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1" name="Straight Connector 110">
                    <a:extLst>
                      <a:ext uri="{FF2B5EF4-FFF2-40B4-BE49-F238E27FC236}">
                        <a16:creationId xmlns:a16="http://schemas.microsoft.com/office/drawing/2014/main" id="{9BAF70CF-EB99-451F-9ADE-5BAF2D685A2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" name="Straight Connector 111">
                    <a:extLst>
                      <a:ext uri="{FF2B5EF4-FFF2-40B4-BE49-F238E27FC236}">
                        <a16:creationId xmlns:a16="http://schemas.microsoft.com/office/drawing/2014/main" id="{AAD1FD59-8341-462E-A3E1-8FF9EBD3C9B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3" name="Straight Connector 112">
                    <a:extLst>
                      <a:ext uri="{FF2B5EF4-FFF2-40B4-BE49-F238E27FC236}">
                        <a16:creationId xmlns:a16="http://schemas.microsoft.com/office/drawing/2014/main" id="{89971557-F932-4A73-BA7B-D12D522FEA8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4" name="Straight Connector 113">
                    <a:extLst>
                      <a:ext uri="{FF2B5EF4-FFF2-40B4-BE49-F238E27FC236}">
                        <a16:creationId xmlns:a16="http://schemas.microsoft.com/office/drawing/2014/main" id="{938CC042-8FED-46FC-8CB9-13CC978B018C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6" name="Group 95">
                  <a:extLst>
                    <a:ext uri="{FF2B5EF4-FFF2-40B4-BE49-F238E27FC236}">
                      <a16:creationId xmlns:a16="http://schemas.microsoft.com/office/drawing/2014/main" id="{84DA8AE5-EAF1-41D6-8453-ACB03DE66E9A}"/>
                    </a:ext>
                  </a:extLst>
                </p:cNvPr>
                <p:cNvGrpSpPr/>
                <p:nvPr/>
              </p:nvGrpSpPr>
              <p:grpSpPr>
                <a:xfrm>
                  <a:off x="3652946" y="835233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103" name="Straight Connector 102">
                    <a:extLst>
                      <a:ext uri="{FF2B5EF4-FFF2-40B4-BE49-F238E27FC236}">
                        <a16:creationId xmlns:a16="http://schemas.microsoft.com/office/drawing/2014/main" id="{C7C0C842-B767-49F3-AC95-30362D70A9F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4" name="Straight Connector 103">
                    <a:extLst>
                      <a:ext uri="{FF2B5EF4-FFF2-40B4-BE49-F238E27FC236}">
                        <a16:creationId xmlns:a16="http://schemas.microsoft.com/office/drawing/2014/main" id="{BD78DF2B-3434-41F3-94CF-1156BE128DB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5" name="Straight Connector 104">
                    <a:extLst>
                      <a:ext uri="{FF2B5EF4-FFF2-40B4-BE49-F238E27FC236}">
                        <a16:creationId xmlns:a16="http://schemas.microsoft.com/office/drawing/2014/main" id="{ED45C665-6D75-4198-B07F-66D1BE6E3AB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6" name="Straight Connector 105">
                    <a:extLst>
                      <a:ext uri="{FF2B5EF4-FFF2-40B4-BE49-F238E27FC236}">
                        <a16:creationId xmlns:a16="http://schemas.microsoft.com/office/drawing/2014/main" id="{9DE8C4E4-115A-4B95-8154-8D4C84FCADB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7" name="Straight Connector 106">
                    <a:extLst>
                      <a:ext uri="{FF2B5EF4-FFF2-40B4-BE49-F238E27FC236}">
                        <a16:creationId xmlns:a16="http://schemas.microsoft.com/office/drawing/2014/main" id="{5985E226-A2AA-4F65-BB90-D445E148837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8" name="Straight Connector 107">
                    <a:extLst>
                      <a:ext uri="{FF2B5EF4-FFF2-40B4-BE49-F238E27FC236}">
                        <a16:creationId xmlns:a16="http://schemas.microsoft.com/office/drawing/2014/main" id="{9FC0D11F-8C6B-4B63-87B2-918E7F9D54CE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7" name="Group 96">
                  <a:extLst>
                    <a:ext uri="{FF2B5EF4-FFF2-40B4-BE49-F238E27FC236}">
                      <a16:creationId xmlns:a16="http://schemas.microsoft.com/office/drawing/2014/main" id="{38D3026F-3DB5-4E30-A812-1781035EC090}"/>
                    </a:ext>
                  </a:extLst>
                </p:cNvPr>
                <p:cNvGrpSpPr/>
                <p:nvPr/>
              </p:nvGrpSpPr>
              <p:grpSpPr>
                <a:xfrm flipH="1">
                  <a:off x="65055" y="835233"/>
                  <a:ext cx="807076" cy="542156"/>
                  <a:chOff x="3354770" y="1419726"/>
                  <a:chExt cx="807076" cy="542156"/>
                </a:xfrm>
              </p:grpSpPr>
              <p:cxnSp>
                <p:nvCxnSpPr>
                  <p:cNvPr id="98" name="Straight Connector 97">
                    <a:extLst>
                      <a:ext uri="{FF2B5EF4-FFF2-40B4-BE49-F238E27FC236}">
                        <a16:creationId xmlns:a16="http://schemas.microsoft.com/office/drawing/2014/main" id="{DC404B70-1DD8-4FD0-83E6-193F21A38B5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9" name="Straight Connector 98">
                    <a:extLst>
                      <a:ext uri="{FF2B5EF4-FFF2-40B4-BE49-F238E27FC236}">
                        <a16:creationId xmlns:a16="http://schemas.microsoft.com/office/drawing/2014/main" id="{30248969-B3BF-443A-8D31-587B6262F0B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0" name="Straight Connector 99">
                    <a:extLst>
                      <a:ext uri="{FF2B5EF4-FFF2-40B4-BE49-F238E27FC236}">
                        <a16:creationId xmlns:a16="http://schemas.microsoft.com/office/drawing/2014/main" id="{81ED8B08-4411-402F-89FA-7AC5453159B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1" name="Straight Connector 100">
                    <a:extLst>
                      <a:ext uri="{FF2B5EF4-FFF2-40B4-BE49-F238E27FC236}">
                        <a16:creationId xmlns:a16="http://schemas.microsoft.com/office/drawing/2014/main" id="{AC140CAB-875B-4EB3-BC5E-23B9D4DBA45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2" name="Straight Connector 101">
                    <a:extLst>
                      <a:ext uri="{FF2B5EF4-FFF2-40B4-BE49-F238E27FC236}">
                        <a16:creationId xmlns:a16="http://schemas.microsoft.com/office/drawing/2014/main" id="{5F6C5172-211C-4194-A759-06FB5E5C355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</p:grpSp>
      <p:sp>
        <p:nvSpPr>
          <p:cNvPr id="268" name="Hình chữ nhật: Góc Tròn 267">
            <a:extLst>
              <a:ext uri="{FF2B5EF4-FFF2-40B4-BE49-F238E27FC236}">
                <a16:creationId xmlns:a16="http://schemas.microsoft.com/office/drawing/2014/main" id="{55658B40-0F6C-2799-DFA1-CF07C711D1E0}"/>
              </a:ext>
            </a:extLst>
          </p:cNvPr>
          <p:cNvSpPr/>
          <p:nvPr/>
        </p:nvSpPr>
        <p:spPr>
          <a:xfrm>
            <a:off x="7879023" y="5241928"/>
            <a:ext cx="3347244" cy="49616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bg1"/>
                </a:solidFill>
              </a:rPr>
              <a:t>CẦN GẠT 1 GẠT VẬT</a:t>
            </a:r>
            <a:endParaRPr lang="vi-VN" i="1" dirty="0">
              <a:solidFill>
                <a:schemeClr val="bg1"/>
              </a:solidFill>
            </a:endParaRPr>
          </a:p>
        </p:txBody>
      </p:sp>
      <p:pic>
        <p:nvPicPr>
          <p:cNvPr id="32" name="Hình ảnh 31" descr="Ảnh có chứa văn bản, màu xanh lá cây, trong nhà&#10;&#10;Mô tả được tạo tự động">
            <a:extLst>
              <a:ext uri="{FF2B5EF4-FFF2-40B4-BE49-F238E27FC236}">
                <a16:creationId xmlns:a16="http://schemas.microsoft.com/office/drawing/2014/main" id="{4B863517-9DED-2ADE-1021-FB9F640A44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516" y="2617654"/>
            <a:ext cx="3347244" cy="250520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35" name="Hình ảnh 34" descr="Ảnh có chứa trong nhà, màu xanh lá cây&#10;&#10;Mô tả được tạo tự động">
            <a:extLst>
              <a:ext uri="{FF2B5EF4-FFF2-40B4-BE49-F238E27FC236}">
                <a16:creationId xmlns:a16="http://schemas.microsoft.com/office/drawing/2014/main" id="{3C1A3663-825F-6B43-A330-5DDF6EA27C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257" y="2597454"/>
            <a:ext cx="3359571" cy="248513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65" name="Hình chữ nhật: Góc Tròn 264">
            <a:extLst>
              <a:ext uri="{FF2B5EF4-FFF2-40B4-BE49-F238E27FC236}">
                <a16:creationId xmlns:a16="http://schemas.microsoft.com/office/drawing/2014/main" id="{771984FA-7C16-CA8A-D530-37C2AFD2CE40}"/>
              </a:ext>
            </a:extLst>
          </p:cNvPr>
          <p:cNvSpPr/>
          <p:nvPr/>
        </p:nvSpPr>
        <p:spPr>
          <a:xfrm>
            <a:off x="890053" y="5241928"/>
            <a:ext cx="3347244" cy="49616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bg1"/>
                </a:solidFill>
              </a:rPr>
              <a:t>VẬT  1 QUA CAMERA</a:t>
            </a:r>
            <a:endParaRPr lang="vi-VN" i="1" dirty="0">
              <a:solidFill>
                <a:schemeClr val="bg1"/>
              </a:solidFill>
            </a:endParaRPr>
          </a:p>
        </p:txBody>
      </p:sp>
      <p:pic>
        <p:nvPicPr>
          <p:cNvPr id="37" name="Hình ảnh 36" descr="Ảnh có chứa văn bản, bức thư&#10;&#10;Mô tả được tạo tự động">
            <a:extLst>
              <a:ext uri="{FF2B5EF4-FFF2-40B4-BE49-F238E27FC236}">
                <a16:creationId xmlns:a16="http://schemas.microsoft.com/office/drawing/2014/main" id="{413FA695-67A9-CD2A-32A6-5104D5C6AAC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39" t="12198" r="32444" b="63375"/>
          <a:stretch/>
        </p:blipFill>
        <p:spPr>
          <a:xfrm>
            <a:off x="4963715" y="3138778"/>
            <a:ext cx="2322874" cy="1141084"/>
          </a:xfrm>
          <a:prstGeom prst="rect">
            <a:avLst/>
          </a:prstGeom>
        </p:spPr>
      </p:pic>
      <p:sp>
        <p:nvSpPr>
          <p:cNvPr id="266" name="Hộp Văn bản 265">
            <a:extLst>
              <a:ext uri="{FF2B5EF4-FFF2-40B4-BE49-F238E27FC236}">
                <a16:creationId xmlns:a16="http://schemas.microsoft.com/office/drawing/2014/main" id="{53C1E200-AD08-F84E-704B-41C9B539387E}"/>
              </a:ext>
            </a:extLst>
          </p:cNvPr>
          <p:cNvSpPr txBox="1"/>
          <p:nvPr/>
        </p:nvSpPr>
        <p:spPr>
          <a:xfrm>
            <a:off x="4700849" y="4446562"/>
            <a:ext cx="29682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VẬT CẦN PHÂN LOẠI 1</a:t>
            </a: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4240170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2.96296E-6 L 0.80782 2.96296E-6 " pathEditMode="relative" rAng="0" ptsTypes="AA">
                                      <p:cBhvr>
                                        <p:cTn id="6" dur="20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391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3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repeatCount="indefinite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repeatCount="indefinite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repeatCount="indefinite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2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3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2" repeatCount="indefinite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3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repeatCount="indefinite" fill="hold" grpId="0" nodeType="withEffect">
                                  <p:stCondLst>
                                    <p:cond delay="6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repeatCount="indefinite" fill="hold" grpId="0" nodeType="withEffect">
                                  <p:stCondLst>
                                    <p:cond delay="13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repeatCount="indefinite" fill="hold" grpId="0" nodeType="withEffect">
                                  <p:stCondLst>
                                    <p:cond delay="18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5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1.85185E-6 L -0.06705 1.85185E-6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59" y="0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63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-2.22222E-6 L 0.0496 -2.22222E-6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74" y="0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nodeType="withEffect">
                                  <p:stCondLst>
                                    <p:cond delay="32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1" presetClass="entr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31" presetClass="entr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8" presetClass="emph" presetSubtype="0" repeatCount="indefinite" fill="hold" nodeType="withEffect">
                                  <p:stCondLst>
                                    <p:cond delay="3600"/>
                                  </p:stCondLst>
                                  <p:childTnLst>
                                    <p:animRot by="-21600000">
                                      <p:cBhvr>
                                        <p:cTn id="57" dur="5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8" presetID="8" presetClass="emph" presetSubtype="0" repeatCount="indefinite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animRot by="21600000">
                                      <p:cBhvr>
                                        <p:cTn id="59" dur="5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nodeType="withEffect">
                                  <p:stCondLst>
                                    <p:cond delay="39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8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1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2" fill="hold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1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9" grpId="0" animBg="1"/>
      <p:bldP spid="30" grpId="0" animBg="1"/>
      <p:bldP spid="31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CC47F54-E05B-4B06-BE2D-5F60BD4E93EB}"/>
              </a:ext>
            </a:extLst>
          </p:cNvPr>
          <p:cNvSpPr/>
          <p:nvPr/>
        </p:nvSpPr>
        <p:spPr>
          <a:xfrm>
            <a:off x="-12161" y="10346"/>
            <a:ext cx="12192001" cy="6870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DB9399F-E36E-4ACC-A9EE-E4EC456496DA}"/>
              </a:ext>
            </a:extLst>
          </p:cNvPr>
          <p:cNvGrpSpPr/>
          <p:nvPr/>
        </p:nvGrpSpPr>
        <p:grpSpPr>
          <a:xfrm flipH="1">
            <a:off x="6439064" y="6007018"/>
            <a:ext cx="5588294" cy="474304"/>
            <a:chOff x="396540" y="859316"/>
            <a:chExt cx="5588294" cy="474304"/>
          </a:xfrm>
          <a:effectLst>
            <a:glow rad="50800">
              <a:srgbClr val="00B0F0">
                <a:alpha val="27000"/>
              </a:srgbClr>
            </a:glow>
          </a:effectLst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87292F9D-0822-4D91-8A4A-B6FECF30450A}"/>
                </a:ext>
              </a:extLst>
            </p:cNvPr>
            <p:cNvCxnSpPr/>
            <p:nvPr/>
          </p:nvCxnSpPr>
          <p:spPr>
            <a:xfrm>
              <a:off x="396540" y="861141"/>
              <a:ext cx="1641514" cy="0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0B89D1B4-F550-415C-98EA-25368C888BC0}"/>
                </a:ext>
              </a:extLst>
            </p:cNvPr>
            <p:cNvCxnSpPr>
              <a:cxnSpLocks/>
            </p:cNvCxnSpPr>
            <p:nvPr/>
          </p:nvCxnSpPr>
          <p:spPr>
            <a:xfrm>
              <a:off x="2585044" y="1286166"/>
              <a:ext cx="2501156" cy="0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7BE18174-90EF-4E65-A0CF-9A9F52507261}"/>
                </a:ext>
              </a:extLst>
            </p:cNvPr>
            <p:cNvCxnSpPr>
              <a:cxnSpLocks/>
            </p:cNvCxnSpPr>
            <p:nvPr/>
          </p:nvCxnSpPr>
          <p:spPr>
            <a:xfrm>
              <a:off x="2027104" y="859316"/>
              <a:ext cx="567065" cy="428675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28A2EB8B-00E2-4175-A8C6-6BE0FDA07FF1}"/>
                </a:ext>
              </a:extLst>
            </p:cNvPr>
            <p:cNvSpPr/>
            <p:nvPr/>
          </p:nvSpPr>
          <p:spPr>
            <a:xfrm flipV="1">
              <a:off x="5091675" y="1238712"/>
              <a:ext cx="94908" cy="94908"/>
            </a:xfrm>
            <a:prstGeom prst="ellipse">
              <a:avLst/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8BF15CD-002E-4AFC-ACEB-49BFE31F7221}"/>
                </a:ext>
              </a:extLst>
            </p:cNvPr>
            <p:cNvCxnSpPr>
              <a:cxnSpLocks/>
            </p:cNvCxnSpPr>
            <p:nvPr/>
          </p:nvCxnSpPr>
          <p:spPr>
            <a:xfrm>
              <a:off x="5186583" y="1290248"/>
              <a:ext cx="798251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DC890CF-B11E-4281-808F-3BE8650F5B86}"/>
              </a:ext>
            </a:extLst>
          </p:cNvPr>
          <p:cNvCxnSpPr>
            <a:cxnSpLocks/>
          </p:cNvCxnSpPr>
          <p:nvPr/>
        </p:nvCxnSpPr>
        <p:spPr>
          <a:xfrm flipH="1">
            <a:off x="7760349" y="6546996"/>
            <a:ext cx="981559" cy="0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glow rad="50800">
              <a:srgbClr val="00B0F0">
                <a:alpha val="27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024704B-1836-4E8E-9771-B78B14880E64}"/>
              </a:ext>
            </a:extLst>
          </p:cNvPr>
          <p:cNvCxnSpPr>
            <a:cxnSpLocks/>
          </p:cNvCxnSpPr>
          <p:nvPr/>
        </p:nvCxnSpPr>
        <p:spPr>
          <a:xfrm flipH="1">
            <a:off x="7405464" y="6339268"/>
            <a:ext cx="1347520" cy="0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glow rad="50800">
              <a:srgbClr val="00B0F0">
                <a:alpha val="27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83039EF-37DF-4D8F-B31F-A63A136375A1}"/>
              </a:ext>
            </a:extLst>
          </p:cNvPr>
          <p:cNvGrpSpPr/>
          <p:nvPr/>
        </p:nvGrpSpPr>
        <p:grpSpPr>
          <a:xfrm flipH="1">
            <a:off x="9460184" y="6326580"/>
            <a:ext cx="702507" cy="215359"/>
            <a:chOff x="2261207" y="1178878"/>
            <a:chExt cx="702507" cy="215359"/>
          </a:xfrm>
          <a:effectLst>
            <a:glow rad="50800">
              <a:srgbClr val="00B0F0">
                <a:alpha val="27000"/>
              </a:srgbClr>
            </a:glow>
          </a:effectLst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E524058D-9D5F-47E5-97F0-E1D0265CDDDB}"/>
                </a:ext>
              </a:extLst>
            </p:cNvPr>
            <p:cNvCxnSpPr>
              <a:cxnSpLocks/>
            </p:cNvCxnSpPr>
            <p:nvPr/>
          </p:nvCxnSpPr>
          <p:spPr>
            <a:xfrm>
              <a:off x="2546091" y="1390349"/>
              <a:ext cx="417623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C8A979E6-47E1-460A-8A07-15A93EB7CA53}"/>
                </a:ext>
              </a:extLst>
            </p:cNvPr>
            <p:cNvCxnSpPr>
              <a:cxnSpLocks/>
            </p:cNvCxnSpPr>
            <p:nvPr/>
          </p:nvCxnSpPr>
          <p:spPr>
            <a:xfrm>
              <a:off x="2261207" y="1178878"/>
              <a:ext cx="284884" cy="215359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8E939C6-F52B-4948-92AC-4BDACE85388D}"/>
              </a:ext>
            </a:extLst>
          </p:cNvPr>
          <p:cNvGrpSpPr/>
          <p:nvPr/>
        </p:nvGrpSpPr>
        <p:grpSpPr>
          <a:xfrm>
            <a:off x="198535" y="5979693"/>
            <a:ext cx="4336374" cy="428675"/>
            <a:chOff x="218201" y="6013788"/>
            <a:chExt cx="4336374" cy="428675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813FF769-C531-4EB6-BFB2-25839B800599}"/>
                </a:ext>
              </a:extLst>
            </p:cNvPr>
            <p:cNvCxnSpPr/>
            <p:nvPr/>
          </p:nvCxnSpPr>
          <p:spPr>
            <a:xfrm>
              <a:off x="218201" y="6015613"/>
              <a:ext cx="1641514" cy="0"/>
            </a:xfrm>
            <a:prstGeom prst="line">
              <a:avLst/>
            </a:prstGeom>
            <a:ln w="25400">
              <a:solidFill>
                <a:schemeClr val="bg1"/>
              </a:solidFill>
            </a:ln>
            <a:effectLst>
              <a:glow rad="50800">
                <a:srgbClr val="00B0F0">
                  <a:alpha val="27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C4233C58-01BF-401B-B303-3B631D7EF1B8}"/>
                </a:ext>
              </a:extLst>
            </p:cNvPr>
            <p:cNvCxnSpPr>
              <a:cxnSpLocks/>
            </p:cNvCxnSpPr>
            <p:nvPr/>
          </p:nvCxnSpPr>
          <p:spPr>
            <a:xfrm>
              <a:off x="2406705" y="6440638"/>
              <a:ext cx="2147870" cy="0"/>
            </a:xfrm>
            <a:prstGeom prst="line">
              <a:avLst/>
            </a:prstGeom>
            <a:ln w="25400">
              <a:solidFill>
                <a:schemeClr val="bg1"/>
              </a:solidFill>
            </a:ln>
            <a:effectLst>
              <a:glow rad="50800">
                <a:srgbClr val="00B0F0">
                  <a:alpha val="27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2CCDB1C6-684F-4C5A-AFAE-53F1947DB12B}"/>
                </a:ext>
              </a:extLst>
            </p:cNvPr>
            <p:cNvCxnSpPr>
              <a:cxnSpLocks/>
            </p:cNvCxnSpPr>
            <p:nvPr/>
          </p:nvCxnSpPr>
          <p:spPr>
            <a:xfrm>
              <a:off x="1848765" y="6013788"/>
              <a:ext cx="567065" cy="428675"/>
            </a:xfrm>
            <a:prstGeom prst="line">
              <a:avLst/>
            </a:prstGeom>
            <a:ln w="25400">
              <a:solidFill>
                <a:schemeClr val="bg1"/>
              </a:solidFill>
            </a:ln>
            <a:effectLst>
              <a:glow rad="50800">
                <a:srgbClr val="00B0F0">
                  <a:alpha val="27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Oval 22">
            <a:extLst>
              <a:ext uri="{FF2B5EF4-FFF2-40B4-BE49-F238E27FC236}">
                <a16:creationId xmlns:a16="http://schemas.microsoft.com/office/drawing/2014/main" id="{1DB6BA99-611F-49FF-8F22-942B479FCB6E}"/>
              </a:ext>
            </a:extLst>
          </p:cNvPr>
          <p:cNvSpPr/>
          <p:nvPr/>
        </p:nvSpPr>
        <p:spPr>
          <a:xfrm flipV="1">
            <a:off x="6038168" y="6348813"/>
            <a:ext cx="149557" cy="149557"/>
          </a:xfrm>
          <a:prstGeom prst="ellipse">
            <a:avLst/>
          </a:prstGeom>
          <a:noFill/>
          <a:ln w="19050">
            <a:solidFill>
              <a:schemeClr val="bg1"/>
            </a:solidFill>
          </a:ln>
          <a:effectLst>
            <a:glow rad="50800">
              <a:srgbClr val="00B0F0">
                <a:alpha val="27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1D3AE26-0F6F-4278-A8CF-C9C63874C392}"/>
              </a:ext>
            </a:extLst>
          </p:cNvPr>
          <p:cNvCxnSpPr>
            <a:cxnSpLocks/>
          </p:cNvCxnSpPr>
          <p:nvPr/>
        </p:nvCxnSpPr>
        <p:spPr>
          <a:xfrm>
            <a:off x="3004980" y="6510726"/>
            <a:ext cx="1347520" cy="0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glow rad="50800">
              <a:srgbClr val="00B0F0">
                <a:alpha val="27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4732E2F-9B8C-4E29-87E4-08888DAEDCA4}"/>
              </a:ext>
            </a:extLst>
          </p:cNvPr>
          <p:cNvCxnSpPr>
            <a:cxnSpLocks/>
          </p:cNvCxnSpPr>
          <p:nvPr/>
        </p:nvCxnSpPr>
        <p:spPr>
          <a:xfrm>
            <a:off x="2580595" y="6299255"/>
            <a:ext cx="1347520" cy="0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glow rad="50800">
              <a:srgbClr val="00B0F0">
                <a:alpha val="27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AC7B220-581A-435E-92E7-A8BFC4F4E709}"/>
              </a:ext>
            </a:extLst>
          </p:cNvPr>
          <p:cNvGrpSpPr/>
          <p:nvPr/>
        </p:nvGrpSpPr>
        <p:grpSpPr>
          <a:xfrm>
            <a:off x="2058253" y="6299255"/>
            <a:ext cx="690046" cy="215359"/>
            <a:chOff x="2273668" y="1178878"/>
            <a:chExt cx="690046" cy="215359"/>
          </a:xfrm>
          <a:effectLst>
            <a:glow rad="50800">
              <a:srgbClr val="00B0F0">
                <a:alpha val="27000"/>
              </a:srgbClr>
            </a:glow>
          </a:effectLst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5FC9B4C4-96E3-4E46-923C-2900725B2C98}"/>
                </a:ext>
              </a:extLst>
            </p:cNvPr>
            <p:cNvCxnSpPr>
              <a:cxnSpLocks/>
            </p:cNvCxnSpPr>
            <p:nvPr/>
          </p:nvCxnSpPr>
          <p:spPr>
            <a:xfrm>
              <a:off x="2546091" y="1390349"/>
              <a:ext cx="417623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61C31E39-E14C-4513-8E90-2A5D6281568A}"/>
                </a:ext>
              </a:extLst>
            </p:cNvPr>
            <p:cNvCxnSpPr>
              <a:cxnSpLocks/>
            </p:cNvCxnSpPr>
            <p:nvPr/>
          </p:nvCxnSpPr>
          <p:spPr>
            <a:xfrm>
              <a:off x="2273668" y="1178878"/>
              <a:ext cx="284884" cy="215359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Oval 28">
            <a:extLst>
              <a:ext uri="{FF2B5EF4-FFF2-40B4-BE49-F238E27FC236}">
                <a16:creationId xmlns:a16="http://schemas.microsoft.com/office/drawing/2014/main" id="{C8AC1115-0AE6-4BDD-B62E-A592F8A8E150}"/>
              </a:ext>
            </a:extLst>
          </p:cNvPr>
          <p:cNvSpPr/>
          <p:nvPr/>
        </p:nvSpPr>
        <p:spPr>
          <a:xfrm flipV="1">
            <a:off x="5647332" y="6348813"/>
            <a:ext cx="149557" cy="149557"/>
          </a:xfrm>
          <a:prstGeom prst="ellipse">
            <a:avLst/>
          </a:prstGeom>
          <a:noFill/>
          <a:ln w="19050">
            <a:solidFill>
              <a:schemeClr val="bg1"/>
            </a:solidFill>
          </a:ln>
          <a:effectLst>
            <a:glow rad="50800">
              <a:srgbClr val="00B0F0">
                <a:alpha val="27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71ACA3AF-D579-4E8E-83E1-A19B5F87D848}"/>
              </a:ext>
            </a:extLst>
          </p:cNvPr>
          <p:cNvSpPr/>
          <p:nvPr/>
        </p:nvSpPr>
        <p:spPr>
          <a:xfrm flipV="1">
            <a:off x="5256496" y="6348812"/>
            <a:ext cx="149557" cy="149557"/>
          </a:xfrm>
          <a:prstGeom prst="ellipse">
            <a:avLst/>
          </a:prstGeom>
          <a:noFill/>
          <a:ln w="19050">
            <a:solidFill>
              <a:schemeClr val="bg1"/>
            </a:solidFill>
          </a:ln>
          <a:effectLst>
            <a:glow rad="50800">
              <a:srgbClr val="00B0F0">
                <a:alpha val="27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202F126-72FC-44D7-A71F-6226DFEAD3DB}"/>
              </a:ext>
            </a:extLst>
          </p:cNvPr>
          <p:cNvSpPr/>
          <p:nvPr/>
        </p:nvSpPr>
        <p:spPr>
          <a:xfrm flipV="1">
            <a:off x="4877698" y="6348811"/>
            <a:ext cx="149557" cy="149557"/>
          </a:xfrm>
          <a:prstGeom prst="ellipse">
            <a:avLst/>
          </a:prstGeom>
          <a:noFill/>
          <a:ln w="19050">
            <a:solidFill>
              <a:schemeClr val="bg1"/>
            </a:solidFill>
          </a:ln>
          <a:effectLst>
            <a:glow rad="50800">
              <a:srgbClr val="00B0F0">
                <a:alpha val="27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4BBFB03-5ACF-41B4-8DEB-B508627A0AC1}"/>
              </a:ext>
            </a:extLst>
          </p:cNvPr>
          <p:cNvCxnSpPr>
            <a:cxnSpLocks/>
          </p:cNvCxnSpPr>
          <p:nvPr/>
        </p:nvCxnSpPr>
        <p:spPr>
          <a:xfrm>
            <a:off x="4241049" y="2815602"/>
            <a:ext cx="754332" cy="0"/>
          </a:xfrm>
          <a:prstGeom prst="line">
            <a:avLst/>
          </a:prstGeom>
          <a:ln w="31750">
            <a:solidFill>
              <a:srgbClr val="BDD7EE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Group 51">
            <a:extLst>
              <a:ext uri="{FF2B5EF4-FFF2-40B4-BE49-F238E27FC236}">
                <a16:creationId xmlns:a16="http://schemas.microsoft.com/office/drawing/2014/main" id="{C0AA2C5E-7DC1-4B47-A746-E52A94D399F1}"/>
              </a:ext>
            </a:extLst>
          </p:cNvPr>
          <p:cNvGrpSpPr/>
          <p:nvPr/>
        </p:nvGrpSpPr>
        <p:grpSpPr>
          <a:xfrm rot="6299710">
            <a:off x="4991554" y="2664184"/>
            <a:ext cx="347846" cy="347846"/>
            <a:chOff x="4440936" y="1773936"/>
            <a:chExt cx="3310128" cy="3310128"/>
          </a:xfrm>
          <a:effectLst>
            <a:glow rad="25400">
              <a:schemeClr val="accent5">
                <a:satMod val="175000"/>
                <a:alpha val="28000"/>
              </a:schemeClr>
            </a:glow>
          </a:effectLst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B2BC3593-6387-4FDC-ADCF-8D3D81CD4741}"/>
                </a:ext>
              </a:extLst>
            </p:cNvPr>
            <p:cNvSpPr/>
            <p:nvPr/>
          </p:nvSpPr>
          <p:spPr>
            <a:xfrm>
              <a:off x="4441251" y="1774251"/>
              <a:ext cx="3309498" cy="3309498"/>
            </a:xfrm>
            <a:prstGeom prst="ellipse">
              <a:avLst/>
            </a:prstGeom>
            <a:noFill/>
            <a:ln w="12700">
              <a:solidFill>
                <a:srgbClr val="BDD7E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" name="Arc 53">
              <a:extLst>
                <a:ext uri="{FF2B5EF4-FFF2-40B4-BE49-F238E27FC236}">
                  <a16:creationId xmlns:a16="http://schemas.microsoft.com/office/drawing/2014/main" id="{3036DA9D-AF75-4B93-A404-43932C60F2DA}"/>
                </a:ext>
              </a:extLst>
            </p:cNvPr>
            <p:cNvSpPr/>
            <p:nvPr/>
          </p:nvSpPr>
          <p:spPr>
            <a:xfrm>
              <a:off x="4440936" y="1773936"/>
              <a:ext cx="3310128" cy="3310128"/>
            </a:xfrm>
            <a:prstGeom prst="arc">
              <a:avLst/>
            </a:prstGeom>
            <a:ln w="60325">
              <a:solidFill>
                <a:srgbClr val="BDD7E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" name="Arc 54">
              <a:extLst>
                <a:ext uri="{FF2B5EF4-FFF2-40B4-BE49-F238E27FC236}">
                  <a16:creationId xmlns:a16="http://schemas.microsoft.com/office/drawing/2014/main" id="{8B22BCE9-F343-4BF5-92EF-095C0F43758C}"/>
                </a:ext>
              </a:extLst>
            </p:cNvPr>
            <p:cNvSpPr/>
            <p:nvPr/>
          </p:nvSpPr>
          <p:spPr>
            <a:xfrm flipH="1">
              <a:off x="4440936" y="1773936"/>
              <a:ext cx="3310128" cy="3310128"/>
            </a:xfrm>
            <a:prstGeom prst="arc">
              <a:avLst>
                <a:gd name="adj1" fmla="val 6117151"/>
                <a:gd name="adj2" fmla="val 8372158"/>
              </a:avLst>
            </a:prstGeom>
            <a:ln w="60325">
              <a:solidFill>
                <a:srgbClr val="BDD7E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" name="Arc 55">
              <a:extLst>
                <a:ext uri="{FF2B5EF4-FFF2-40B4-BE49-F238E27FC236}">
                  <a16:creationId xmlns:a16="http://schemas.microsoft.com/office/drawing/2014/main" id="{0D3BB69D-DBFF-47E3-A4A1-C1DB9350CAC1}"/>
                </a:ext>
              </a:extLst>
            </p:cNvPr>
            <p:cNvSpPr/>
            <p:nvPr/>
          </p:nvSpPr>
          <p:spPr>
            <a:xfrm flipH="1">
              <a:off x="4440936" y="1773936"/>
              <a:ext cx="3310128" cy="3310128"/>
            </a:xfrm>
            <a:prstGeom prst="arc">
              <a:avLst>
                <a:gd name="adj1" fmla="val 20256575"/>
                <a:gd name="adj2" fmla="val 3001779"/>
              </a:avLst>
            </a:prstGeom>
            <a:ln w="60325">
              <a:solidFill>
                <a:srgbClr val="BDD7E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D135128C-076A-47B6-BE6B-A5DCB6B2566D}"/>
              </a:ext>
            </a:extLst>
          </p:cNvPr>
          <p:cNvGrpSpPr/>
          <p:nvPr/>
        </p:nvGrpSpPr>
        <p:grpSpPr>
          <a:xfrm rot="9345197">
            <a:off x="5083239" y="2765004"/>
            <a:ext cx="146206" cy="146206"/>
            <a:chOff x="4440936" y="1773936"/>
            <a:chExt cx="3310128" cy="3310128"/>
          </a:xfrm>
          <a:effectLst>
            <a:glow rad="38100">
              <a:schemeClr val="accent5">
                <a:satMod val="175000"/>
                <a:alpha val="28000"/>
              </a:schemeClr>
            </a:glow>
          </a:effectLst>
        </p:grpSpPr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45EF23EF-2B6F-4773-B0C6-C431160C7718}"/>
                </a:ext>
              </a:extLst>
            </p:cNvPr>
            <p:cNvSpPr/>
            <p:nvPr/>
          </p:nvSpPr>
          <p:spPr>
            <a:xfrm>
              <a:off x="4441251" y="1774251"/>
              <a:ext cx="3309498" cy="3309498"/>
            </a:xfrm>
            <a:prstGeom prst="ellipse">
              <a:avLst/>
            </a:prstGeom>
            <a:noFill/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9" name="Arc 58">
              <a:extLst>
                <a:ext uri="{FF2B5EF4-FFF2-40B4-BE49-F238E27FC236}">
                  <a16:creationId xmlns:a16="http://schemas.microsoft.com/office/drawing/2014/main" id="{A5D2B054-D61A-4604-9AA1-7FFE9A7EB494}"/>
                </a:ext>
              </a:extLst>
            </p:cNvPr>
            <p:cNvSpPr/>
            <p:nvPr/>
          </p:nvSpPr>
          <p:spPr>
            <a:xfrm>
              <a:off x="4440936" y="1773936"/>
              <a:ext cx="3310128" cy="3310128"/>
            </a:xfrm>
            <a:prstGeom prst="arc">
              <a:avLst/>
            </a:prstGeom>
            <a:ln w="28575">
              <a:solidFill>
                <a:srgbClr val="BDD7EE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" name="Arc 59">
              <a:extLst>
                <a:ext uri="{FF2B5EF4-FFF2-40B4-BE49-F238E27FC236}">
                  <a16:creationId xmlns:a16="http://schemas.microsoft.com/office/drawing/2014/main" id="{A052BE9C-26A0-42CE-8472-003975D5DBD6}"/>
                </a:ext>
              </a:extLst>
            </p:cNvPr>
            <p:cNvSpPr/>
            <p:nvPr/>
          </p:nvSpPr>
          <p:spPr>
            <a:xfrm flipH="1">
              <a:off x="4440936" y="1773936"/>
              <a:ext cx="3310128" cy="3310128"/>
            </a:xfrm>
            <a:prstGeom prst="arc">
              <a:avLst>
                <a:gd name="adj1" fmla="val 6117151"/>
                <a:gd name="adj2" fmla="val 8372158"/>
              </a:avLst>
            </a:prstGeom>
            <a:ln w="28575">
              <a:solidFill>
                <a:srgbClr val="BDD7EE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" name="Arc 60">
              <a:extLst>
                <a:ext uri="{FF2B5EF4-FFF2-40B4-BE49-F238E27FC236}">
                  <a16:creationId xmlns:a16="http://schemas.microsoft.com/office/drawing/2014/main" id="{4304D0F1-4F7E-4D85-B249-DCC51F85A825}"/>
                </a:ext>
              </a:extLst>
            </p:cNvPr>
            <p:cNvSpPr/>
            <p:nvPr/>
          </p:nvSpPr>
          <p:spPr>
            <a:xfrm flipH="1">
              <a:off x="4440936" y="1773936"/>
              <a:ext cx="3310128" cy="3310128"/>
            </a:xfrm>
            <a:prstGeom prst="arc">
              <a:avLst>
                <a:gd name="adj1" fmla="val 20256575"/>
                <a:gd name="adj2" fmla="val 3001779"/>
              </a:avLst>
            </a:prstGeom>
            <a:ln w="28575">
              <a:solidFill>
                <a:srgbClr val="BDD7EE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D7A4E647-7E2F-49A7-8212-E4AACA99C438}"/>
              </a:ext>
            </a:extLst>
          </p:cNvPr>
          <p:cNvCxnSpPr>
            <a:cxnSpLocks/>
          </p:cNvCxnSpPr>
          <p:nvPr/>
        </p:nvCxnSpPr>
        <p:spPr>
          <a:xfrm>
            <a:off x="5165477" y="1187634"/>
            <a:ext cx="0" cy="1447956"/>
          </a:xfrm>
          <a:prstGeom prst="line">
            <a:avLst/>
          </a:prstGeom>
          <a:ln w="31750">
            <a:solidFill>
              <a:srgbClr val="BDD7EE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219E2480-E318-44C8-98C2-FB37118DE06F}"/>
              </a:ext>
            </a:extLst>
          </p:cNvPr>
          <p:cNvCxnSpPr>
            <a:cxnSpLocks/>
          </p:cNvCxnSpPr>
          <p:nvPr/>
        </p:nvCxnSpPr>
        <p:spPr>
          <a:xfrm>
            <a:off x="5165477" y="1187634"/>
            <a:ext cx="5938824" cy="0"/>
          </a:xfrm>
          <a:prstGeom prst="line">
            <a:avLst/>
          </a:prstGeom>
          <a:ln w="31750">
            <a:solidFill>
              <a:srgbClr val="BDD7EE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CFBD41E9-E2E4-4CA8-9D2F-F8C2028885AA}"/>
              </a:ext>
            </a:extLst>
          </p:cNvPr>
          <p:cNvCxnSpPr>
            <a:cxnSpLocks/>
          </p:cNvCxnSpPr>
          <p:nvPr/>
        </p:nvCxnSpPr>
        <p:spPr>
          <a:xfrm>
            <a:off x="8752984" y="2242388"/>
            <a:ext cx="2351317" cy="0"/>
          </a:xfrm>
          <a:prstGeom prst="line">
            <a:avLst/>
          </a:prstGeom>
          <a:ln w="31750">
            <a:solidFill>
              <a:srgbClr val="BDD7EE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2B12404E-F4D7-400F-BDD9-E2EAB5F0534D}"/>
              </a:ext>
            </a:extLst>
          </p:cNvPr>
          <p:cNvCxnSpPr>
            <a:cxnSpLocks/>
          </p:cNvCxnSpPr>
          <p:nvPr/>
        </p:nvCxnSpPr>
        <p:spPr>
          <a:xfrm flipH="1">
            <a:off x="8741908" y="2242388"/>
            <a:ext cx="11076" cy="376718"/>
          </a:xfrm>
          <a:prstGeom prst="line">
            <a:avLst/>
          </a:prstGeom>
          <a:ln w="31750">
            <a:solidFill>
              <a:srgbClr val="BDD7EE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CD75FD08-67DB-4CA0-BDD9-637F1D90E174}"/>
              </a:ext>
            </a:extLst>
          </p:cNvPr>
          <p:cNvCxnSpPr>
            <a:cxnSpLocks/>
          </p:cNvCxnSpPr>
          <p:nvPr/>
        </p:nvCxnSpPr>
        <p:spPr>
          <a:xfrm>
            <a:off x="11104301" y="1187634"/>
            <a:ext cx="0" cy="1058920"/>
          </a:xfrm>
          <a:prstGeom prst="line">
            <a:avLst/>
          </a:prstGeom>
          <a:ln w="31750">
            <a:solidFill>
              <a:srgbClr val="BDD7EE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5" name="Group 74">
            <a:extLst>
              <a:ext uri="{FF2B5EF4-FFF2-40B4-BE49-F238E27FC236}">
                <a16:creationId xmlns:a16="http://schemas.microsoft.com/office/drawing/2014/main" id="{8848A835-27F9-45B8-BC4E-0FDDC630BAB5}"/>
              </a:ext>
            </a:extLst>
          </p:cNvPr>
          <p:cNvGrpSpPr/>
          <p:nvPr/>
        </p:nvGrpSpPr>
        <p:grpSpPr>
          <a:xfrm>
            <a:off x="5347909" y="1368814"/>
            <a:ext cx="5595753" cy="678036"/>
            <a:chOff x="5770051" y="1247117"/>
            <a:chExt cx="4568015" cy="678036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3DDF6341-9F4E-461E-8E0E-705A6C34CBBB}"/>
                </a:ext>
              </a:extLst>
            </p:cNvPr>
            <p:cNvSpPr/>
            <p:nvPr/>
          </p:nvSpPr>
          <p:spPr>
            <a:xfrm>
              <a:off x="5770051" y="1247117"/>
              <a:ext cx="4568015" cy="678036"/>
            </a:xfrm>
            <a:prstGeom prst="rect">
              <a:avLst/>
            </a:prstGeom>
            <a:solidFill>
              <a:srgbClr val="BDD7EE"/>
            </a:solidFill>
            <a:ln>
              <a:noFill/>
            </a:ln>
            <a:effectLst>
              <a:glow rad="76200">
                <a:schemeClr val="accent5">
                  <a:satMod val="175000"/>
                  <a:alpha val="44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3EC48D8E-F164-4593-B559-7E2B06B29342}"/>
                </a:ext>
              </a:extLst>
            </p:cNvPr>
            <p:cNvSpPr txBox="1"/>
            <p:nvPr/>
          </p:nvSpPr>
          <p:spPr>
            <a:xfrm>
              <a:off x="6248735" y="1317415"/>
              <a:ext cx="361065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KẾT QUẢ THỰC HIỆN</a:t>
              </a: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A60FC35D-55BB-40DA-A481-C9F002851E08}"/>
              </a:ext>
            </a:extLst>
          </p:cNvPr>
          <p:cNvGrpSpPr/>
          <p:nvPr/>
        </p:nvGrpSpPr>
        <p:grpSpPr>
          <a:xfrm>
            <a:off x="-6623657" y="-34095"/>
            <a:ext cx="24841191" cy="764796"/>
            <a:chOff x="-3210580" y="576235"/>
            <a:chExt cx="22505609" cy="760471"/>
          </a:xfrm>
          <a:effectLst>
            <a:glow rad="63500">
              <a:schemeClr val="bg1">
                <a:alpha val="28000"/>
              </a:schemeClr>
            </a:glow>
          </a:effectLst>
        </p:grpSpPr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6FB828AF-B527-440C-8414-9AE42DE8D3A4}"/>
                </a:ext>
              </a:extLst>
            </p:cNvPr>
            <p:cNvGrpSpPr/>
            <p:nvPr/>
          </p:nvGrpSpPr>
          <p:grpSpPr>
            <a:xfrm>
              <a:off x="-3210580" y="576235"/>
              <a:ext cx="11183109" cy="750872"/>
              <a:chOff x="65055" y="835233"/>
              <a:chExt cx="14182026" cy="1109250"/>
            </a:xfrm>
          </p:grpSpPr>
          <p:grpSp>
            <p:nvGrpSpPr>
              <p:cNvPr id="178" name="Group 177">
                <a:extLst>
                  <a:ext uri="{FF2B5EF4-FFF2-40B4-BE49-F238E27FC236}">
                    <a16:creationId xmlns:a16="http://schemas.microsoft.com/office/drawing/2014/main" id="{000138CF-E2AE-44C5-A729-7CFE5D9C03EB}"/>
                  </a:ext>
                </a:extLst>
              </p:cNvPr>
              <p:cNvGrpSpPr/>
              <p:nvPr/>
            </p:nvGrpSpPr>
            <p:grpSpPr>
              <a:xfrm>
                <a:off x="65055" y="835233"/>
                <a:ext cx="4583987" cy="1099349"/>
                <a:chOff x="65055" y="835233"/>
                <a:chExt cx="4583987" cy="1099349"/>
              </a:xfrm>
            </p:grpSpPr>
            <p:grpSp>
              <p:nvGrpSpPr>
                <p:cNvPr id="237" name="Group 236">
                  <a:extLst>
                    <a:ext uri="{FF2B5EF4-FFF2-40B4-BE49-F238E27FC236}">
                      <a16:creationId xmlns:a16="http://schemas.microsoft.com/office/drawing/2014/main" id="{DED67007-EFE6-47B9-BA8D-82F7908584F4}"/>
                    </a:ext>
                  </a:extLst>
                </p:cNvPr>
                <p:cNvGrpSpPr/>
                <p:nvPr/>
              </p:nvGrpSpPr>
              <p:grpSpPr>
                <a:xfrm>
                  <a:off x="1055981" y="845134"/>
                  <a:ext cx="1197865" cy="1089448"/>
                  <a:chOff x="3153001" y="1419726"/>
                  <a:chExt cx="1197865" cy="1089448"/>
                </a:xfrm>
              </p:grpSpPr>
              <p:cxnSp>
                <p:nvCxnSpPr>
                  <p:cNvPr id="258" name="Straight Connector 257">
                    <a:extLst>
                      <a:ext uri="{FF2B5EF4-FFF2-40B4-BE49-F238E27FC236}">
                        <a16:creationId xmlns:a16="http://schemas.microsoft.com/office/drawing/2014/main" id="{9C1A78AF-10FC-4452-B5AB-D0F5DA4D1160}"/>
                      </a:ext>
                    </a:extLst>
                  </p:cNvPr>
                  <p:cNvCxnSpPr/>
                  <p:nvPr/>
                </p:nvCxnSpPr>
                <p:spPr>
                  <a:xfrm>
                    <a:off x="3153001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9" name="Straight Connector 258">
                    <a:extLst>
                      <a:ext uri="{FF2B5EF4-FFF2-40B4-BE49-F238E27FC236}">
                        <a16:creationId xmlns:a16="http://schemas.microsoft.com/office/drawing/2014/main" id="{7D90680B-3DB8-4592-890E-1CFD085F4E1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0" name="Straight Connector 259">
                    <a:extLst>
                      <a:ext uri="{FF2B5EF4-FFF2-40B4-BE49-F238E27FC236}">
                        <a16:creationId xmlns:a16="http://schemas.microsoft.com/office/drawing/2014/main" id="{E7B957F0-CD62-4C4F-8DFC-7544E85E7D6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1" name="Straight Connector 260">
                    <a:extLst>
                      <a:ext uri="{FF2B5EF4-FFF2-40B4-BE49-F238E27FC236}">
                        <a16:creationId xmlns:a16="http://schemas.microsoft.com/office/drawing/2014/main" id="{80887F84-8494-4958-B1E8-7CB844694C3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2" name="Straight Connector 261">
                    <a:extLst>
                      <a:ext uri="{FF2B5EF4-FFF2-40B4-BE49-F238E27FC236}">
                        <a16:creationId xmlns:a16="http://schemas.microsoft.com/office/drawing/2014/main" id="{B5BE7AC2-CE99-4FC9-8526-8807C612175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3" name="Straight Connector 262">
                    <a:extLst>
                      <a:ext uri="{FF2B5EF4-FFF2-40B4-BE49-F238E27FC236}">
                        <a16:creationId xmlns:a16="http://schemas.microsoft.com/office/drawing/2014/main" id="{3E16C1C2-A87C-41FC-B000-DBDF9F3A142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4" name="Straight Connector 263">
                    <a:extLst>
                      <a:ext uri="{FF2B5EF4-FFF2-40B4-BE49-F238E27FC236}">
                        <a16:creationId xmlns:a16="http://schemas.microsoft.com/office/drawing/2014/main" id="{3FA47D5F-AB6B-4B49-8D2B-B2FE0653FDC6}"/>
                      </a:ext>
                    </a:extLst>
                  </p:cNvPr>
                  <p:cNvCxnSpPr/>
                  <p:nvPr/>
                </p:nvCxnSpPr>
                <p:spPr>
                  <a:xfrm>
                    <a:off x="4350866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38" name="Group 237">
                  <a:extLst>
                    <a:ext uri="{FF2B5EF4-FFF2-40B4-BE49-F238E27FC236}">
                      <a16:creationId xmlns:a16="http://schemas.microsoft.com/office/drawing/2014/main" id="{6F73ECE9-DE28-441F-A7EE-E8C45357B543}"/>
                    </a:ext>
                  </a:extLst>
                </p:cNvPr>
                <p:cNvGrpSpPr/>
                <p:nvPr/>
              </p:nvGrpSpPr>
              <p:grpSpPr>
                <a:xfrm>
                  <a:off x="2459405" y="842566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252" name="Straight Connector 251">
                    <a:extLst>
                      <a:ext uri="{FF2B5EF4-FFF2-40B4-BE49-F238E27FC236}">
                        <a16:creationId xmlns:a16="http://schemas.microsoft.com/office/drawing/2014/main" id="{1A88C6CC-D924-42FB-8422-A7249C2A44F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3" name="Straight Connector 252">
                    <a:extLst>
                      <a:ext uri="{FF2B5EF4-FFF2-40B4-BE49-F238E27FC236}">
                        <a16:creationId xmlns:a16="http://schemas.microsoft.com/office/drawing/2014/main" id="{BFD89A78-124F-4663-BDF1-0128CF2EF09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4" name="Straight Connector 253">
                    <a:extLst>
                      <a:ext uri="{FF2B5EF4-FFF2-40B4-BE49-F238E27FC236}">
                        <a16:creationId xmlns:a16="http://schemas.microsoft.com/office/drawing/2014/main" id="{F64DB951-B4FF-4731-A7A3-DB0D5908F71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5" name="Straight Connector 254">
                    <a:extLst>
                      <a:ext uri="{FF2B5EF4-FFF2-40B4-BE49-F238E27FC236}">
                        <a16:creationId xmlns:a16="http://schemas.microsoft.com/office/drawing/2014/main" id="{99005C41-5C15-4262-9CDB-3BFF6FB6076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6" name="Straight Connector 255">
                    <a:extLst>
                      <a:ext uri="{FF2B5EF4-FFF2-40B4-BE49-F238E27FC236}">
                        <a16:creationId xmlns:a16="http://schemas.microsoft.com/office/drawing/2014/main" id="{E948E0A1-5CE2-4760-922F-744EB8AD994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7" name="Straight Connector 256">
                    <a:extLst>
                      <a:ext uri="{FF2B5EF4-FFF2-40B4-BE49-F238E27FC236}">
                        <a16:creationId xmlns:a16="http://schemas.microsoft.com/office/drawing/2014/main" id="{AE57555A-B00D-4EDF-BF8F-A28CC21C08D3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39" name="Group 238">
                  <a:extLst>
                    <a:ext uri="{FF2B5EF4-FFF2-40B4-BE49-F238E27FC236}">
                      <a16:creationId xmlns:a16="http://schemas.microsoft.com/office/drawing/2014/main" id="{E2C55BAA-F65D-436F-903C-1557E38776A9}"/>
                    </a:ext>
                  </a:extLst>
                </p:cNvPr>
                <p:cNvGrpSpPr/>
                <p:nvPr/>
              </p:nvGrpSpPr>
              <p:grpSpPr>
                <a:xfrm>
                  <a:off x="3652946" y="835233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246" name="Straight Connector 245">
                    <a:extLst>
                      <a:ext uri="{FF2B5EF4-FFF2-40B4-BE49-F238E27FC236}">
                        <a16:creationId xmlns:a16="http://schemas.microsoft.com/office/drawing/2014/main" id="{D4D6311A-DF64-4E7E-8DC8-01B565ADAAD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7" name="Straight Connector 246">
                    <a:extLst>
                      <a:ext uri="{FF2B5EF4-FFF2-40B4-BE49-F238E27FC236}">
                        <a16:creationId xmlns:a16="http://schemas.microsoft.com/office/drawing/2014/main" id="{5BE119C3-62CA-4FDB-A731-6BEF74B3D9B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8" name="Straight Connector 247">
                    <a:extLst>
                      <a:ext uri="{FF2B5EF4-FFF2-40B4-BE49-F238E27FC236}">
                        <a16:creationId xmlns:a16="http://schemas.microsoft.com/office/drawing/2014/main" id="{C01708B9-291F-4A12-9A16-1CF192F6DB0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9" name="Straight Connector 248">
                    <a:extLst>
                      <a:ext uri="{FF2B5EF4-FFF2-40B4-BE49-F238E27FC236}">
                        <a16:creationId xmlns:a16="http://schemas.microsoft.com/office/drawing/2014/main" id="{594D882F-7052-4837-B815-3A11C3D8D95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0" name="Straight Connector 249">
                    <a:extLst>
                      <a:ext uri="{FF2B5EF4-FFF2-40B4-BE49-F238E27FC236}">
                        <a16:creationId xmlns:a16="http://schemas.microsoft.com/office/drawing/2014/main" id="{167702B2-D6CC-4496-80B2-94C31343418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1" name="Straight Connector 250">
                    <a:extLst>
                      <a:ext uri="{FF2B5EF4-FFF2-40B4-BE49-F238E27FC236}">
                        <a16:creationId xmlns:a16="http://schemas.microsoft.com/office/drawing/2014/main" id="{172D1843-0320-4ADF-BBBE-B4FAC2CFF87A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40" name="Group 239">
                  <a:extLst>
                    <a:ext uri="{FF2B5EF4-FFF2-40B4-BE49-F238E27FC236}">
                      <a16:creationId xmlns:a16="http://schemas.microsoft.com/office/drawing/2014/main" id="{E86DA50C-2A41-4FB7-A88A-901476BFEF40}"/>
                    </a:ext>
                  </a:extLst>
                </p:cNvPr>
                <p:cNvGrpSpPr/>
                <p:nvPr/>
              </p:nvGrpSpPr>
              <p:grpSpPr>
                <a:xfrm flipH="1">
                  <a:off x="65055" y="835233"/>
                  <a:ext cx="807076" cy="542156"/>
                  <a:chOff x="3354770" y="1419726"/>
                  <a:chExt cx="807076" cy="542156"/>
                </a:xfrm>
              </p:grpSpPr>
              <p:cxnSp>
                <p:nvCxnSpPr>
                  <p:cNvPr id="241" name="Straight Connector 240">
                    <a:extLst>
                      <a:ext uri="{FF2B5EF4-FFF2-40B4-BE49-F238E27FC236}">
                        <a16:creationId xmlns:a16="http://schemas.microsoft.com/office/drawing/2014/main" id="{65D96E13-C389-40A4-9056-29315DFC2C0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2" name="Straight Connector 241">
                    <a:extLst>
                      <a:ext uri="{FF2B5EF4-FFF2-40B4-BE49-F238E27FC236}">
                        <a16:creationId xmlns:a16="http://schemas.microsoft.com/office/drawing/2014/main" id="{58B48312-47A0-42D2-B255-65DF7011D3D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3" name="Straight Connector 242">
                    <a:extLst>
                      <a:ext uri="{FF2B5EF4-FFF2-40B4-BE49-F238E27FC236}">
                        <a16:creationId xmlns:a16="http://schemas.microsoft.com/office/drawing/2014/main" id="{0212221C-3A32-413F-AA3A-999A3783BB0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4" name="Straight Connector 243">
                    <a:extLst>
                      <a:ext uri="{FF2B5EF4-FFF2-40B4-BE49-F238E27FC236}">
                        <a16:creationId xmlns:a16="http://schemas.microsoft.com/office/drawing/2014/main" id="{554F5A44-DAFD-428F-B3E5-A750ABF3481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5" name="Straight Connector 244">
                    <a:extLst>
                      <a:ext uri="{FF2B5EF4-FFF2-40B4-BE49-F238E27FC236}">
                        <a16:creationId xmlns:a16="http://schemas.microsoft.com/office/drawing/2014/main" id="{19E69DFD-0775-4407-BEB2-8AF1595FC57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79" name="Group 178">
                <a:extLst>
                  <a:ext uri="{FF2B5EF4-FFF2-40B4-BE49-F238E27FC236}">
                    <a16:creationId xmlns:a16="http://schemas.microsoft.com/office/drawing/2014/main" id="{D568E0D7-FAB7-42F6-9E8F-E57313C89460}"/>
                  </a:ext>
                </a:extLst>
              </p:cNvPr>
              <p:cNvGrpSpPr/>
              <p:nvPr/>
            </p:nvGrpSpPr>
            <p:grpSpPr>
              <a:xfrm>
                <a:off x="4862745" y="845134"/>
                <a:ext cx="4583987" cy="1099349"/>
                <a:chOff x="65055" y="835233"/>
                <a:chExt cx="4583987" cy="1099349"/>
              </a:xfrm>
            </p:grpSpPr>
            <p:grpSp>
              <p:nvGrpSpPr>
                <p:cNvPr id="209" name="Group 208">
                  <a:extLst>
                    <a:ext uri="{FF2B5EF4-FFF2-40B4-BE49-F238E27FC236}">
                      <a16:creationId xmlns:a16="http://schemas.microsoft.com/office/drawing/2014/main" id="{2CDB1441-0ACC-45A4-90DA-26252A299BE8}"/>
                    </a:ext>
                  </a:extLst>
                </p:cNvPr>
                <p:cNvGrpSpPr/>
                <p:nvPr/>
              </p:nvGrpSpPr>
              <p:grpSpPr>
                <a:xfrm>
                  <a:off x="1055981" y="845134"/>
                  <a:ext cx="1197865" cy="1089448"/>
                  <a:chOff x="3153001" y="1419726"/>
                  <a:chExt cx="1197865" cy="1089448"/>
                </a:xfrm>
              </p:grpSpPr>
              <p:cxnSp>
                <p:nvCxnSpPr>
                  <p:cNvPr id="230" name="Straight Connector 229">
                    <a:extLst>
                      <a:ext uri="{FF2B5EF4-FFF2-40B4-BE49-F238E27FC236}">
                        <a16:creationId xmlns:a16="http://schemas.microsoft.com/office/drawing/2014/main" id="{0FB58F51-938B-4B1C-9035-172C26C600B3}"/>
                      </a:ext>
                    </a:extLst>
                  </p:cNvPr>
                  <p:cNvCxnSpPr/>
                  <p:nvPr/>
                </p:nvCxnSpPr>
                <p:spPr>
                  <a:xfrm>
                    <a:off x="3153001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1" name="Straight Connector 230">
                    <a:extLst>
                      <a:ext uri="{FF2B5EF4-FFF2-40B4-BE49-F238E27FC236}">
                        <a16:creationId xmlns:a16="http://schemas.microsoft.com/office/drawing/2014/main" id="{BE43AA15-EF1C-4386-8677-AF3C7C8E9F3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2" name="Straight Connector 231">
                    <a:extLst>
                      <a:ext uri="{FF2B5EF4-FFF2-40B4-BE49-F238E27FC236}">
                        <a16:creationId xmlns:a16="http://schemas.microsoft.com/office/drawing/2014/main" id="{12A4E0A1-A53A-482A-863D-54575150458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3" name="Straight Connector 232">
                    <a:extLst>
                      <a:ext uri="{FF2B5EF4-FFF2-40B4-BE49-F238E27FC236}">
                        <a16:creationId xmlns:a16="http://schemas.microsoft.com/office/drawing/2014/main" id="{C2E44E67-0B41-46BF-A3ED-3D03B9F7176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4" name="Straight Connector 233">
                    <a:extLst>
                      <a:ext uri="{FF2B5EF4-FFF2-40B4-BE49-F238E27FC236}">
                        <a16:creationId xmlns:a16="http://schemas.microsoft.com/office/drawing/2014/main" id="{135BDD11-F84F-4006-A5D9-4E2B350847A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5" name="Straight Connector 234">
                    <a:extLst>
                      <a:ext uri="{FF2B5EF4-FFF2-40B4-BE49-F238E27FC236}">
                        <a16:creationId xmlns:a16="http://schemas.microsoft.com/office/drawing/2014/main" id="{5A00FBF8-E724-4D69-AABC-F730F787DCB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6" name="Straight Connector 235">
                    <a:extLst>
                      <a:ext uri="{FF2B5EF4-FFF2-40B4-BE49-F238E27FC236}">
                        <a16:creationId xmlns:a16="http://schemas.microsoft.com/office/drawing/2014/main" id="{95792F33-6717-4B05-AB56-A47962142FFE}"/>
                      </a:ext>
                    </a:extLst>
                  </p:cNvPr>
                  <p:cNvCxnSpPr/>
                  <p:nvPr/>
                </p:nvCxnSpPr>
                <p:spPr>
                  <a:xfrm>
                    <a:off x="4350866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10" name="Group 209">
                  <a:extLst>
                    <a:ext uri="{FF2B5EF4-FFF2-40B4-BE49-F238E27FC236}">
                      <a16:creationId xmlns:a16="http://schemas.microsoft.com/office/drawing/2014/main" id="{AB6BF00C-2B14-4B51-9736-85DB64BABAFB}"/>
                    </a:ext>
                  </a:extLst>
                </p:cNvPr>
                <p:cNvGrpSpPr/>
                <p:nvPr/>
              </p:nvGrpSpPr>
              <p:grpSpPr>
                <a:xfrm>
                  <a:off x="2459405" y="842566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224" name="Straight Connector 223">
                    <a:extLst>
                      <a:ext uri="{FF2B5EF4-FFF2-40B4-BE49-F238E27FC236}">
                        <a16:creationId xmlns:a16="http://schemas.microsoft.com/office/drawing/2014/main" id="{08D32E32-3DC4-4DB0-A414-D0CE070F36F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5" name="Straight Connector 224">
                    <a:extLst>
                      <a:ext uri="{FF2B5EF4-FFF2-40B4-BE49-F238E27FC236}">
                        <a16:creationId xmlns:a16="http://schemas.microsoft.com/office/drawing/2014/main" id="{71D64043-8E4A-4D3D-B44A-6C6C86332DC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6" name="Straight Connector 225">
                    <a:extLst>
                      <a:ext uri="{FF2B5EF4-FFF2-40B4-BE49-F238E27FC236}">
                        <a16:creationId xmlns:a16="http://schemas.microsoft.com/office/drawing/2014/main" id="{44441905-900D-413E-B76E-446265A4FC6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7" name="Straight Connector 226">
                    <a:extLst>
                      <a:ext uri="{FF2B5EF4-FFF2-40B4-BE49-F238E27FC236}">
                        <a16:creationId xmlns:a16="http://schemas.microsoft.com/office/drawing/2014/main" id="{77E45CFD-4004-4A5C-9F13-3E2C9D1B360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8" name="Straight Connector 227">
                    <a:extLst>
                      <a:ext uri="{FF2B5EF4-FFF2-40B4-BE49-F238E27FC236}">
                        <a16:creationId xmlns:a16="http://schemas.microsoft.com/office/drawing/2014/main" id="{B2C10CB7-E897-4038-AA42-3CFEA8A2756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9" name="Straight Connector 228">
                    <a:extLst>
                      <a:ext uri="{FF2B5EF4-FFF2-40B4-BE49-F238E27FC236}">
                        <a16:creationId xmlns:a16="http://schemas.microsoft.com/office/drawing/2014/main" id="{BB5B1DFF-D0A6-4865-A38D-5480567016C2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11" name="Group 210">
                  <a:extLst>
                    <a:ext uri="{FF2B5EF4-FFF2-40B4-BE49-F238E27FC236}">
                      <a16:creationId xmlns:a16="http://schemas.microsoft.com/office/drawing/2014/main" id="{0E3E9399-7634-4BD0-ABE8-E3A00527BC4C}"/>
                    </a:ext>
                  </a:extLst>
                </p:cNvPr>
                <p:cNvGrpSpPr/>
                <p:nvPr/>
              </p:nvGrpSpPr>
              <p:grpSpPr>
                <a:xfrm>
                  <a:off x="3652946" y="835233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218" name="Straight Connector 217">
                    <a:extLst>
                      <a:ext uri="{FF2B5EF4-FFF2-40B4-BE49-F238E27FC236}">
                        <a16:creationId xmlns:a16="http://schemas.microsoft.com/office/drawing/2014/main" id="{6FC8ADA6-AF6F-445E-99A4-7FC563C5452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9" name="Straight Connector 218">
                    <a:extLst>
                      <a:ext uri="{FF2B5EF4-FFF2-40B4-BE49-F238E27FC236}">
                        <a16:creationId xmlns:a16="http://schemas.microsoft.com/office/drawing/2014/main" id="{A58EAE4E-A727-4B5F-B04A-5D2BA81DB8F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0" name="Straight Connector 219">
                    <a:extLst>
                      <a:ext uri="{FF2B5EF4-FFF2-40B4-BE49-F238E27FC236}">
                        <a16:creationId xmlns:a16="http://schemas.microsoft.com/office/drawing/2014/main" id="{352C8374-3D07-4351-86FC-170BE0D67B0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1" name="Straight Connector 220">
                    <a:extLst>
                      <a:ext uri="{FF2B5EF4-FFF2-40B4-BE49-F238E27FC236}">
                        <a16:creationId xmlns:a16="http://schemas.microsoft.com/office/drawing/2014/main" id="{9DA5BF4E-071C-4018-95A4-DFE4A9CF014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2" name="Straight Connector 221">
                    <a:extLst>
                      <a:ext uri="{FF2B5EF4-FFF2-40B4-BE49-F238E27FC236}">
                        <a16:creationId xmlns:a16="http://schemas.microsoft.com/office/drawing/2014/main" id="{74CA6028-A03E-4ABE-91D2-ACB0811C045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3" name="Straight Connector 222">
                    <a:extLst>
                      <a:ext uri="{FF2B5EF4-FFF2-40B4-BE49-F238E27FC236}">
                        <a16:creationId xmlns:a16="http://schemas.microsoft.com/office/drawing/2014/main" id="{5293634B-FF29-4D37-B12C-19940F37BAFD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12" name="Group 211">
                  <a:extLst>
                    <a:ext uri="{FF2B5EF4-FFF2-40B4-BE49-F238E27FC236}">
                      <a16:creationId xmlns:a16="http://schemas.microsoft.com/office/drawing/2014/main" id="{5A04F4E4-0548-4DA5-AAD3-3D4F41052419}"/>
                    </a:ext>
                  </a:extLst>
                </p:cNvPr>
                <p:cNvGrpSpPr/>
                <p:nvPr/>
              </p:nvGrpSpPr>
              <p:grpSpPr>
                <a:xfrm flipH="1">
                  <a:off x="65055" y="835233"/>
                  <a:ext cx="807076" cy="542156"/>
                  <a:chOff x="3354770" y="1419726"/>
                  <a:chExt cx="807076" cy="542156"/>
                </a:xfrm>
              </p:grpSpPr>
              <p:cxnSp>
                <p:nvCxnSpPr>
                  <p:cNvPr id="213" name="Straight Connector 212">
                    <a:extLst>
                      <a:ext uri="{FF2B5EF4-FFF2-40B4-BE49-F238E27FC236}">
                        <a16:creationId xmlns:a16="http://schemas.microsoft.com/office/drawing/2014/main" id="{C82BE6C6-15C3-4836-ABD2-AC0F876A55F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4" name="Straight Connector 213">
                    <a:extLst>
                      <a:ext uri="{FF2B5EF4-FFF2-40B4-BE49-F238E27FC236}">
                        <a16:creationId xmlns:a16="http://schemas.microsoft.com/office/drawing/2014/main" id="{A64218D3-79E9-4C0C-8E0D-00BAE83C5DF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5" name="Straight Connector 214">
                    <a:extLst>
                      <a:ext uri="{FF2B5EF4-FFF2-40B4-BE49-F238E27FC236}">
                        <a16:creationId xmlns:a16="http://schemas.microsoft.com/office/drawing/2014/main" id="{7273C28E-BCE5-4505-BA23-32D957D97F2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6" name="Straight Connector 215">
                    <a:extLst>
                      <a:ext uri="{FF2B5EF4-FFF2-40B4-BE49-F238E27FC236}">
                        <a16:creationId xmlns:a16="http://schemas.microsoft.com/office/drawing/2014/main" id="{2778F12F-7CD4-402D-9F92-995DE8D8FF7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7" name="Straight Connector 216">
                    <a:extLst>
                      <a:ext uri="{FF2B5EF4-FFF2-40B4-BE49-F238E27FC236}">
                        <a16:creationId xmlns:a16="http://schemas.microsoft.com/office/drawing/2014/main" id="{90D59D2E-FBE9-4A1F-8576-A0E48692543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80" name="Group 179">
                <a:extLst>
                  <a:ext uri="{FF2B5EF4-FFF2-40B4-BE49-F238E27FC236}">
                    <a16:creationId xmlns:a16="http://schemas.microsoft.com/office/drawing/2014/main" id="{04B9E6CD-C4CE-42A0-A068-CBC967CBFD5D}"/>
                  </a:ext>
                </a:extLst>
              </p:cNvPr>
              <p:cNvGrpSpPr/>
              <p:nvPr/>
            </p:nvGrpSpPr>
            <p:grpSpPr>
              <a:xfrm>
                <a:off x="9663094" y="842566"/>
                <a:ext cx="4583987" cy="1099349"/>
                <a:chOff x="65055" y="835233"/>
                <a:chExt cx="4583987" cy="1099349"/>
              </a:xfrm>
            </p:grpSpPr>
            <p:grpSp>
              <p:nvGrpSpPr>
                <p:cNvPr id="181" name="Group 180">
                  <a:extLst>
                    <a:ext uri="{FF2B5EF4-FFF2-40B4-BE49-F238E27FC236}">
                      <a16:creationId xmlns:a16="http://schemas.microsoft.com/office/drawing/2014/main" id="{DD7B9CE6-96D2-44B4-9F7D-92CCCB9FDE30}"/>
                    </a:ext>
                  </a:extLst>
                </p:cNvPr>
                <p:cNvGrpSpPr/>
                <p:nvPr/>
              </p:nvGrpSpPr>
              <p:grpSpPr>
                <a:xfrm>
                  <a:off x="1055981" y="845134"/>
                  <a:ext cx="1197865" cy="1089448"/>
                  <a:chOff x="3153001" y="1419726"/>
                  <a:chExt cx="1197865" cy="1089448"/>
                </a:xfrm>
              </p:grpSpPr>
              <p:cxnSp>
                <p:nvCxnSpPr>
                  <p:cNvPr id="202" name="Straight Connector 201">
                    <a:extLst>
                      <a:ext uri="{FF2B5EF4-FFF2-40B4-BE49-F238E27FC236}">
                        <a16:creationId xmlns:a16="http://schemas.microsoft.com/office/drawing/2014/main" id="{91C28C69-A615-4AC6-B65F-ACC0C9516454}"/>
                      </a:ext>
                    </a:extLst>
                  </p:cNvPr>
                  <p:cNvCxnSpPr/>
                  <p:nvPr/>
                </p:nvCxnSpPr>
                <p:spPr>
                  <a:xfrm>
                    <a:off x="3153001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3" name="Straight Connector 202">
                    <a:extLst>
                      <a:ext uri="{FF2B5EF4-FFF2-40B4-BE49-F238E27FC236}">
                        <a16:creationId xmlns:a16="http://schemas.microsoft.com/office/drawing/2014/main" id="{A3D84609-DCA7-4284-BCEE-D6685C7A04C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4" name="Straight Connector 203">
                    <a:extLst>
                      <a:ext uri="{FF2B5EF4-FFF2-40B4-BE49-F238E27FC236}">
                        <a16:creationId xmlns:a16="http://schemas.microsoft.com/office/drawing/2014/main" id="{D155DB13-254E-4911-8745-9B2790E27AC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5" name="Straight Connector 204">
                    <a:extLst>
                      <a:ext uri="{FF2B5EF4-FFF2-40B4-BE49-F238E27FC236}">
                        <a16:creationId xmlns:a16="http://schemas.microsoft.com/office/drawing/2014/main" id="{0C3F68D7-A093-4FB6-A7DF-085C9D1D6C9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6" name="Straight Connector 205">
                    <a:extLst>
                      <a:ext uri="{FF2B5EF4-FFF2-40B4-BE49-F238E27FC236}">
                        <a16:creationId xmlns:a16="http://schemas.microsoft.com/office/drawing/2014/main" id="{D61BD660-B788-4024-A86E-AF1E218DFE7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7" name="Straight Connector 206">
                    <a:extLst>
                      <a:ext uri="{FF2B5EF4-FFF2-40B4-BE49-F238E27FC236}">
                        <a16:creationId xmlns:a16="http://schemas.microsoft.com/office/drawing/2014/main" id="{DD03CF90-1E94-4C80-AA43-6EDA97053B6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8" name="Straight Connector 207">
                    <a:extLst>
                      <a:ext uri="{FF2B5EF4-FFF2-40B4-BE49-F238E27FC236}">
                        <a16:creationId xmlns:a16="http://schemas.microsoft.com/office/drawing/2014/main" id="{65FEA31C-542B-4D32-8BEA-1AA10083D17F}"/>
                      </a:ext>
                    </a:extLst>
                  </p:cNvPr>
                  <p:cNvCxnSpPr/>
                  <p:nvPr/>
                </p:nvCxnSpPr>
                <p:spPr>
                  <a:xfrm>
                    <a:off x="4350866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82" name="Group 181">
                  <a:extLst>
                    <a:ext uri="{FF2B5EF4-FFF2-40B4-BE49-F238E27FC236}">
                      <a16:creationId xmlns:a16="http://schemas.microsoft.com/office/drawing/2014/main" id="{67D54AB2-D573-4C73-B862-352204492118}"/>
                    </a:ext>
                  </a:extLst>
                </p:cNvPr>
                <p:cNvGrpSpPr/>
                <p:nvPr/>
              </p:nvGrpSpPr>
              <p:grpSpPr>
                <a:xfrm>
                  <a:off x="2459405" y="842566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196" name="Straight Connector 195">
                    <a:extLst>
                      <a:ext uri="{FF2B5EF4-FFF2-40B4-BE49-F238E27FC236}">
                        <a16:creationId xmlns:a16="http://schemas.microsoft.com/office/drawing/2014/main" id="{A3095616-E864-47C2-98CA-3CECBA74FD2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7" name="Straight Connector 196">
                    <a:extLst>
                      <a:ext uri="{FF2B5EF4-FFF2-40B4-BE49-F238E27FC236}">
                        <a16:creationId xmlns:a16="http://schemas.microsoft.com/office/drawing/2014/main" id="{868483D2-FB66-432A-9A27-8DD5CD18702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8" name="Straight Connector 197">
                    <a:extLst>
                      <a:ext uri="{FF2B5EF4-FFF2-40B4-BE49-F238E27FC236}">
                        <a16:creationId xmlns:a16="http://schemas.microsoft.com/office/drawing/2014/main" id="{74FA130B-1601-4D80-8CAE-41645526F44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9" name="Straight Connector 198">
                    <a:extLst>
                      <a:ext uri="{FF2B5EF4-FFF2-40B4-BE49-F238E27FC236}">
                        <a16:creationId xmlns:a16="http://schemas.microsoft.com/office/drawing/2014/main" id="{DC8B95D7-987E-4600-8D02-FB72B28F092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0" name="Straight Connector 199">
                    <a:extLst>
                      <a:ext uri="{FF2B5EF4-FFF2-40B4-BE49-F238E27FC236}">
                        <a16:creationId xmlns:a16="http://schemas.microsoft.com/office/drawing/2014/main" id="{8CFDB77E-524D-4D4E-A091-D2789242EF7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1" name="Straight Connector 200">
                    <a:extLst>
                      <a:ext uri="{FF2B5EF4-FFF2-40B4-BE49-F238E27FC236}">
                        <a16:creationId xmlns:a16="http://schemas.microsoft.com/office/drawing/2014/main" id="{18937FB8-B975-43DD-B33B-2BD205E6454D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83" name="Group 182">
                  <a:extLst>
                    <a:ext uri="{FF2B5EF4-FFF2-40B4-BE49-F238E27FC236}">
                      <a16:creationId xmlns:a16="http://schemas.microsoft.com/office/drawing/2014/main" id="{41A01CC3-3D7A-469A-8FEC-65010FFC408B}"/>
                    </a:ext>
                  </a:extLst>
                </p:cNvPr>
                <p:cNvGrpSpPr/>
                <p:nvPr/>
              </p:nvGrpSpPr>
              <p:grpSpPr>
                <a:xfrm>
                  <a:off x="3652946" y="835233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190" name="Straight Connector 189">
                    <a:extLst>
                      <a:ext uri="{FF2B5EF4-FFF2-40B4-BE49-F238E27FC236}">
                        <a16:creationId xmlns:a16="http://schemas.microsoft.com/office/drawing/2014/main" id="{DD7BC586-B9FF-4549-98E8-5C0E1BFBFBC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1" name="Straight Connector 190">
                    <a:extLst>
                      <a:ext uri="{FF2B5EF4-FFF2-40B4-BE49-F238E27FC236}">
                        <a16:creationId xmlns:a16="http://schemas.microsoft.com/office/drawing/2014/main" id="{3795940A-E5CF-4105-9C2E-901DDAFFD22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2" name="Straight Connector 191">
                    <a:extLst>
                      <a:ext uri="{FF2B5EF4-FFF2-40B4-BE49-F238E27FC236}">
                        <a16:creationId xmlns:a16="http://schemas.microsoft.com/office/drawing/2014/main" id="{40263897-9E45-4D2C-97CD-EB15054646C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3" name="Straight Connector 192">
                    <a:extLst>
                      <a:ext uri="{FF2B5EF4-FFF2-40B4-BE49-F238E27FC236}">
                        <a16:creationId xmlns:a16="http://schemas.microsoft.com/office/drawing/2014/main" id="{A32F24AC-BB71-4318-BB73-8B35A767B59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4" name="Straight Connector 193">
                    <a:extLst>
                      <a:ext uri="{FF2B5EF4-FFF2-40B4-BE49-F238E27FC236}">
                        <a16:creationId xmlns:a16="http://schemas.microsoft.com/office/drawing/2014/main" id="{83A0EF66-F049-475F-899A-8E07A17BA33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5" name="Straight Connector 194">
                    <a:extLst>
                      <a:ext uri="{FF2B5EF4-FFF2-40B4-BE49-F238E27FC236}">
                        <a16:creationId xmlns:a16="http://schemas.microsoft.com/office/drawing/2014/main" id="{82CD39A4-B928-49CE-94E0-1754A1E1AB95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84" name="Group 183">
                  <a:extLst>
                    <a:ext uri="{FF2B5EF4-FFF2-40B4-BE49-F238E27FC236}">
                      <a16:creationId xmlns:a16="http://schemas.microsoft.com/office/drawing/2014/main" id="{CC3ED3AC-62B8-4928-8B0F-827592D6003E}"/>
                    </a:ext>
                  </a:extLst>
                </p:cNvPr>
                <p:cNvGrpSpPr/>
                <p:nvPr/>
              </p:nvGrpSpPr>
              <p:grpSpPr>
                <a:xfrm flipH="1">
                  <a:off x="65055" y="835233"/>
                  <a:ext cx="807076" cy="542156"/>
                  <a:chOff x="3354770" y="1419726"/>
                  <a:chExt cx="807076" cy="542156"/>
                </a:xfrm>
              </p:grpSpPr>
              <p:cxnSp>
                <p:nvCxnSpPr>
                  <p:cNvPr id="185" name="Straight Connector 184">
                    <a:extLst>
                      <a:ext uri="{FF2B5EF4-FFF2-40B4-BE49-F238E27FC236}">
                        <a16:creationId xmlns:a16="http://schemas.microsoft.com/office/drawing/2014/main" id="{AEF744AF-D38B-4C88-94F8-0B4623C5ED6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6" name="Straight Connector 185">
                    <a:extLst>
                      <a:ext uri="{FF2B5EF4-FFF2-40B4-BE49-F238E27FC236}">
                        <a16:creationId xmlns:a16="http://schemas.microsoft.com/office/drawing/2014/main" id="{1B497521-62E4-4798-AA67-7D758AB393F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7" name="Straight Connector 186">
                    <a:extLst>
                      <a:ext uri="{FF2B5EF4-FFF2-40B4-BE49-F238E27FC236}">
                        <a16:creationId xmlns:a16="http://schemas.microsoft.com/office/drawing/2014/main" id="{FF35F6AA-6708-4A85-A65C-C21B407EEA4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8" name="Straight Connector 187">
                    <a:extLst>
                      <a:ext uri="{FF2B5EF4-FFF2-40B4-BE49-F238E27FC236}">
                        <a16:creationId xmlns:a16="http://schemas.microsoft.com/office/drawing/2014/main" id="{C85685BC-7C29-4CA1-8F2F-1D63FC95263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9" name="Straight Connector 188">
                    <a:extLst>
                      <a:ext uri="{FF2B5EF4-FFF2-40B4-BE49-F238E27FC236}">
                        <a16:creationId xmlns:a16="http://schemas.microsoft.com/office/drawing/2014/main" id="{797A0591-09B4-462D-88D9-795799C86FA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3C90B979-8013-4C36-AB08-53F410A571F0}"/>
                </a:ext>
              </a:extLst>
            </p:cNvPr>
            <p:cNvGrpSpPr/>
            <p:nvPr/>
          </p:nvGrpSpPr>
          <p:grpSpPr>
            <a:xfrm>
              <a:off x="8111920" y="585834"/>
              <a:ext cx="11183109" cy="750872"/>
              <a:chOff x="65055" y="835233"/>
              <a:chExt cx="14182026" cy="1109250"/>
            </a:xfrm>
          </p:grpSpPr>
          <p:grpSp>
            <p:nvGrpSpPr>
              <p:cNvPr id="91" name="Group 90">
                <a:extLst>
                  <a:ext uri="{FF2B5EF4-FFF2-40B4-BE49-F238E27FC236}">
                    <a16:creationId xmlns:a16="http://schemas.microsoft.com/office/drawing/2014/main" id="{EE336B82-C5D0-45AD-AED4-088247F011E7}"/>
                  </a:ext>
                </a:extLst>
              </p:cNvPr>
              <p:cNvGrpSpPr/>
              <p:nvPr/>
            </p:nvGrpSpPr>
            <p:grpSpPr>
              <a:xfrm>
                <a:off x="65055" y="835233"/>
                <a:ext cx="4583987" cy="1099349"/>
                <a:chOff x="65055" y="835233"/>
                <a:chExt cx="4583987" cy="1099349"/>
              </a:xfrm>
            </p:grpSpPr>
            <p:grpSp>
              <p:nvGrpSpPr>
                <p:cNvPr id="150" name="Group 149">
                  <a:extLst>
                    <a:ext uri="{FF2B5EF4-FFF2-40B4-BE49-F238E27FC236}">
                      <a16:creationId xmlns:a16="http://schemas.microsoft.com/office/drawing/2014/main" id="{D83B07CC-3085-434D-B99D-F4A14931803B}"/>
                    </a:ext>
                  </a:extLst>
                </p:cNvPr>
                <p:cNvGrpSpPr/>
                <p:nvPr/>
              </p:nvGrpSpPr>
              <p:grpSpPr>
                <a:xfrm>
                  <a:off x="1055981" y="845134"/>
                  <a:ext cx="1197865" cy="1089448"/>
                  <a:chOff x="3153001" y="1419726"/>
                  <a:chExt cx="1197865" cy="1089448"/>
                </a:xfrm>
              </p:grpSpPr>
              <p:cxnSp>
                <p:nvCxnSpPr>
                  <p:cNvPr id="171" name="Straight Connector 170">
                    <a:extLst>
                      <a:ext uri="{FF2B5EF4-FFF2-40B4-BE49-F238E27FC236}">
                        <a16:creationId xmlns:a16="http://schemas.microsoft.com/office/drawing/2014/main" id="{16FEEB9C-2E47-42A1-B9D7-B4A6D3D4DDDC}"/>
                      </a:ext>
                    </a:extLst>
                  </p:cNvPr>
                  <p:cNvCxnSpPr/>
                  <p:nvPr/>
                </p:nvCxnSpPr>
                <p:spPr>
                  <a:xfrm>
                    <a:off x="3153001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2" name="Straight Connector 171">
                    <a:extLst>
                      <a:ext uri="{FF2B5EF4-FFF2-40B4-BE49-F238E27FC236}">
                        <a16:creationId xmlns:a16="http://schemas.microsoft.com/office/drawing/2014/main" id="{3887F1D4-2E81-4EDA-A633-987C72A5193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3" name="Straight Connector 172">
                    <a:extLst>
                      <a:ext uri="{FF2B5EF4-FFF2-40B4-BE49-F238E27FC236}">
                        <a16:creationId xmlns:a16="http://schemas.microsoft.com/office/drawing/2014/main" id="{E13079EB-813A-4523-A1F8-A52F08BD8DD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4" name="Straight Connector 173">
                    <a:extLst>
                      <a:ext uri="{FF2B5EF4-FFF2-40B4-BE49-F238E27FC236}">
                        <a16:creationId xmlns:a16="http://schemas.microsoft.com/office/drawing/2014/main" id="{67813607-03BA-4E30-BF57-4F662167114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5" name="Straight Connector 174">
                    <a:extLst>
                      <a:ext uri="{FF2B5EF4-FFF2-40B4-BE49-F238E27FC236}">
                        <a16:creationId xmlns:a16="http://schemas.microsoft.com/office/drawing/2014/main" id="{C5B64013-AFFF-4496-AAE4-2D056E01CC6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6" name="Straight Connector 175">
                    <a:extLst>
                      <a:ext uri="{FF2B5EF4-FFF2-40B4-BE49-F238E27FC236}">
                        <a16:creationId xmlns:a16="http://schemas.microsoft.com/office/drawing/2014/main" id="{7A00F69F-0880-4B0C-BACC-E7EC7AAE917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7" name="Straight Connector 176">
                    <a:extLst>
                      <a:ext uri="{FF2B5EF4-FFF2-40B4-BE49-F238E27FC236}">
                        <a16:creationId xmlns:a16="http://schemas.microsoft.com/office/drawing/2014/main" id="{557974EE-4B52-4875-908B-D76F44EBE3FD}"/>
                      </a:ext>
                    </a:extLst>
                  </p:cNvPr>
                  <p:cNvCxnSpPr/>
                  <p:nvPr/>
                </p:nvCxnSpPr>
                <p:spPr>
                  <a:xfrm>
                    <a:off x="4350866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51" name="Group 150">
                  <a:extLst>
                    <a:ext uri="{FF2B5EF4-FFF2-40B4-BE49-F238E27FC236}">
                      <a16:creationId xmlns:a16="http://schemas.microsoft.com/office/drawing/2014/main" id="{AAFA0DBF-F938-4018-B9D4-83E7A8C7E4F6}"/>
                    </a:ext>
                  </a:extLst>
                </p:cNvPr>
                <p:cNvGrpSpPr/>
                <p:nvPr/>
              </p:nvGrpSpPr>
              <p:grpSpPr>
                <a:xfrm>
                  <a:off x="2459405" y="842566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165" name="Straight Connector 164">
                    <a:extLst>
                      <a:ext uri="{FF2B5EF4-FFF2-40B4-BE49-F238E27FC236}">
                        <a16:creationId xmlns:a16="http://schemas.microsoft.com/office/drawing/2014/main" id="{880B7F4E-4FD5-4E54-BE88-DD0B8E9CF12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6" name="Straight Connector 165">
                    <a:extLst>
                      <a:ext uri="{FF2B5EF4-FFF2-40B4-BE49-F238E27FC236}">
                        <a16:creationId xmlns:a16="http://schemas.microsoft.com/office/drawing/2014/main" id="{BF403E2B-3FF8-4E2F-A166-65B7BC351CE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7" name="Straight Connector 166">
                    <a:extLst>
                      <a:ext uri="{FF2B5EF4-FFF2-40B4-BE49-F238E27FC236}">
                        <a16:creationId xmlns:a16="http://schemas.microsoft.com/office/drawing/2014/main" id="{8A5704F1-7167-4622-B189-898ACAF7F0D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8" name="Straight Connector 167">
                    <a:extLst>
                      <a:ext uri="{FF2B5EF4-FFF2-40B4-BE49-F238E27FC236}">
                        <a16:creationId xmlns:a16="http://schemas.microsoft.com/office/drawing/2014/main" id="{87A91CD7-EB13-4F33-BE7C-580F99E6A33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9" name="Straight Connector 168">
                    <a:extLst>
                      <a:ext uri="{FF2B5EF4-FFF2-40B4-BE49-F238E27FC236}">
                        <a16:creationId xmlns:a16="http://schemas.microsoft.com/office/drawing/2014/main" id="{D5C363E8-8A62-473E-B42B-F5371C50730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0" name="Straight Connector 169">
                    <a:extLst>
                      <a:ext uri="{FF2B5EF4-FFF2-40B4-BE49-F238E27FC236}">
                        <a16:creationId xmlns:a16="http://schemas.microsoft.com/office/drawing/2014/main" id="{67649313-8790-44DC-8881-10CC2EC853D1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52" name="Group 151">
                  <a:extLst>
                    <a:ext uri="{FF2B5EF4-FFF2-40B4-BE49-F238E27FC236}">
                      <a16:creationId xmlns:a16="http://schemas.microsoft.com/office/drawing/2014/main" id="{B57BAD2D-328A-4D90-9D2A-6D9E6F803C4C}"/>
                    </a:ext>
                  </a:extLst>
                </p:cNvPr>
                <p:cNvGrpSpPr/>
                <p:nvPr/>
              </p:nvGrpSpPr>
              <p:grpSpPr>
                <a:xfrm>
                  <a:off x="3652946" y="835233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159" name="Straight Connector 158">
                    <a:extLst>
                      <a:ext uri="{FF2B5EF4-FFF2-40B4-BE49-F238E27FC236}">
                        <a16:creationId xmlns:a16="http://schemas.microsoft.com/office/drawing/2014/main" id="{3DD7DFFF-58DD-4DCA-A4B6-4914152D6B6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0" name="Straight Connector 159">
                    <a:extLst>
                      <a:ext uri="{FF2B5EF4-FFF2-40B4-BE49-F238E27FC236}">
                        <a16:creationId xmlns:a16="http://schemas.microsoft.com/office/drawing/2014/main" id="{E154CA27-8F6C-4B93-A0BF-08FD8CE38D3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1" name="Straight Connector 160">
                    <a:extLst>
                      <a:ext uri="{FF2B5EF4-FFF2-40B4-BE49-F238E27FC236}">
                        <a16:creationId xmlns:a16="http://schemas.microsoft.com/office/drawing/2014/main" id="{4447E8E9-B5C1-420E-B575-AE3964FA39F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2" name="Straight Connector 161">
                    <a:extLst>
                      <a:ext uri="{FF2B5EF4-FFF2-40B4-BE49-F238E27FC236}">
                        <a16:creationId xmlns:a16="http://schemas.microsoft.com/office/drawing/2014/main" id="{AC045DC3-10A0-4C3B-B43A-24C24990FED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3" name="Straight Connector 162">
                    <a:extLst>
                      <a:ext uri="{FF2B5EF4-FFF2-40B4-BE49-F238E27FC236}">
                        <a16:creationId xmlns:a16="http://schemas.microsoft.com/office/drawing/2014/main" id="{16F82C8A-EAB9-402A-984C-4037A062EE1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4" name="Straight Connector 163">
                    <a:extLst>
                      <a:ext uri="{FF2B5EF4-FFF2-40B4-BE49-F238E27FC236}">
                        <a16:creationId xmlns:a16="http://schemas.microsoft.com/office/drawing/2014/main" id="{52555DCC-29CA-4008-8EB7-AEA513DB2C24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53" name="Group 152">
                  <a:extLst>
                    <a:ext uri="{FF2B5EF4-FFF2-40B4-BE49-F238E27FC236}">
                      <a16:creationId xmlns:a16="http://schemas.microsoft.com/office/drawing/2014/main" id="{8E8BD239-C16D-4569-BB15-9924035E2941}"/>
                    </a:ext>
                  </a:extLst>
                </p:cNvPr>
                <p:cNvGrpSpPr/>
                <p:nvPr/>
              </p:nvGrpSpPr>
              <p:grpSpPr>
                <a:xfrm flipH="1">
                  <a:off x="65055" y="835233"/>
                  <a:ext cx="807076" cy="542156"/>
                  <a:chOff x="3354770" y="1419726"/>
                  <a:chExt cx="807076" cy="542156"/>
                </a:xfrm>
              </p:grpSpPr>
              <p:cxnSp>
                <p:nvCxnSpPr>
                  <p:cNvPr id="154" name="Straight Connector 153">
                    <a:extLst>
                      <a:ext uri="{FF2B5EF4-FFF2-40B4-BE49-F238E27FC236}">
                        <a16:creationId xmlns:a16="http://schemas.microsoft.com/office/drawing/2014/main" id="{841CF7AE-DC72-4C5F-ACF1-BA46DFDE833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5" name="Straight Connector 154">
                    <a:extLst>
                      <a:ext uri="{FF2B5EF4-FFF2-40B4-BE49-F238E27FC236}">
                        <a16:creationId xmlns:a16="http://schemas.microsoft.com/office/drawing/2014/main" id="{7A441452-5A16-4BCB-857C-2815ACFDAF6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6" name="Straight Connector 155">
                    <a:extLst>
                      <a:ext uri="{FF2B5EF4-FFF2-40B4-BE49-F238E27FC236}">
                        <a16:creationId xmlns:a16="http://schemas.microsoft.com/office/drawing/2014/main" id="{8046D70D-EF84-4A48-9F0A-72FB101A9C8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7" name="Straight Connector 156">
                    <a:extLst>
                      <a:ext uri="{FF2B5EF4-FFF2-40B4-BE49-F238E27FC236}">
                        <a16:creationId xmlns:a16="http://schemas.microsoft.com/office/drawing/2014/main" id="{AA6E3787-B273-4941-8B78-5BDE49426BA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8" name="Straight Connector 157">
                    <a:extLst>
                      <a:ext uri="{FF2B5EF4-FFF2-40B4-BE49-F238E27FC236}">
                        <a16:creationId xmlns:a16="http://schemas.microsoft.com/office/drawing/2014/main" id="{C9BE885E-B4B1-4610-8714-839E358DC8F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92" name="Group 91">
                <a:extLst>
                  <a:ext uri="{FF2B5EF4-FFF2-40B4-BE49-F238E27FC236}">
                    <a16:creationId xmlns:a16="http://schemas.microsoft.com/office/drawing/2014/main" id="{BDB101D5-BB2E-4C0B-9BEE-D7C384425F2E}"/>
                  </a:ext>
                </a:extLst>
              </p:cNvPr>
              <p:cNvGrpSpPr/>
              <p:nvPr/>
            </p:nvGrpSpPr>
            <p:grpSpPr>
              <a:xfrm>
                <a:off x="4862745" y="845134"/>
                <a:ext cx="4583987" cy="1099349"/>
                <a:chOff x="65055" y="835233"/>
                <a:chExt cx="4583987" cy="1099349"/>
              </a:xfrm>
            </p:grpSpPr>
            <p:grpSp>
              <p:nvGrpSpPr>
                <p:cNvPr id="122" name="Group 121">
                  <a:extLst>
                    <a:ext uri="{FF2B5EF4-FFF2-40B4-BE49-F238E27FC236}">
                      <a16:creationId xmlns:a16="http://schemas.microsoft.com/office/drawing/2014/main" id="{4BF4EC51-4DD3-4EDF-89E1-8A5C615CCF03}"/>
                    </a:ext>
                  </a:extLst>
                </p:cNvPr>
                <p:cNvGrpSpPr/>
                <p:nvPr/>
              </p:nvGrpSpPr>
              <p:grpSpPr>
                <a:xfrm>
                  <a:off x="1055981" y="845134"/>
                  <a:ext cx="1197865" cy="1089448"/>
                  <a:chOff x="3153001" y="1419726"/>
                  <a:chExt cx="1197865" cy="1089448"/>
                </a:xfrm>
              </p:grpSpPr>
              <p:cxnSp>
                <p:nvCxnSpPr>
                  <p:cNvPr id="143" name="Straight Connector 142">
                    <a:extLst>
                      <a:ext uri="{FF2B5EF4-FFF2-40B4-BE49-F238E27FC236}">
                        <a16:creationId xmlns:a16="http://schemas.microsoft.com/office/drawing/2014/main" id="{A8F28ADC-AA7F-4AC4-BF2A-348970D6FBF0}"/>
                      </a:ext>
                    </a:extLst>
                  </p:cNvPr>
                  <p:cNvCxnSpPr/>
                  <p:nvPr/>
                </p:nvCxnSpPr>
                <p:spPr>
                  <a:xfrm>
                    <a:off x="3153001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4" name="Straight Connector 143">
                    <a:extLst>
                      <a:ext uri="{FF2B5EF4-FFF2-40B4-BE49-F238E27FC236}">
                        <a16:creationId xmlns:a16="http://schemas.microsoft.com/office/drawing/2014/main" id="{5F0B22F9-1647-4242-A07F-E93AA9B896C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5" name="Straight Connector 144">
                    <a:extLst>
                      <a:ext uri="{FF2B5EF4-FFF2-40B4-BE49-F238E27FC236}">
                        <a16:creationId xmlns:a16="http://schemas.microsoft.com/office/drawing/2014/main" id="{E90F9ADD-58AC-4253-B453-BF3D84EB101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6" name="Straight Connector 145">
                    <a:extLst>
                      <a:ext uri="{FF2B5EF4-FFF2-40B4-BE49-F238E27FC236}">
                        <a16:creationId xmlns:a16="http://schemas.microsoft.com/office/drawing/2014/main" id="{ED2FE7DC-6AA1-411E-A312-F7DA1860ED3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7" name="Straight Connector 146">
                    <a:extLst>
                      <a:ext uri="{FF2B5EF4-FFF2-40B4-BE49-F238E27FC236}">
                        <a16:creationId xmlns:a16="http://schemas.microsoft.com/office/drawing/2014/main" id="{5606FDC6-402F-4364-B638-D1F89AF5DA9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8" name="Straight Connector 147">
                    <a:extLst>
                      <a:ext uri="{FF2B5EF4-FFF2-40B4-BE49-F238E27FC236}">
                        <a16:creationId xmlns:a16="http://schemas.microsoft.com/office/drawing/2014/main" id="{62611CC0-FB7D-4F54-B7FA-189799FEA22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9" name="Straight Connector 148">
                    <a:extLst>
                      <a:ext uri="{FF2B5EF4-FFF2-40B4-BE49-F238E27FC236}">
                        <a16:creationId xmlns:a16="http://schemas.microsoft.com/office/drawing/2014/main" id="{2087E3F1-92FD-4106-B2F9-1E6938EA41F6}"/>
                      </a:ext>
                    </a:extLst>
                  </p:cNvPr>
                  <p:cNvCxnSpPr/>
                  <p:nvPr/>
                </p:nvCxnSpPr>
                <p:spPr>
                  <a:xfrm>
                    <a:off x="4350866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23" name="Group 122">
                  <a:extLst>
                    <a:ext uri="{FF2B5EF4-FFF2-40B4-BE49-F238E27FC236}">
                      <a16:creationId xmlns:a16="http://schemas.microsoft.com/office/drawing/2014/main" id="{1199D4C1-49B7-48F4-9EEF-FBE4C42DC487}"/>
                    </a:ext>
                  </a:extLst>
                </p:cNvPr>
                <p:cNvGrpSpPr/>
                <p:nvPr/>
              </p:nvGrpSpPr>
              <p:grpSpPr>
                <a:xfrm>
                  <a:off x="2459405" y="842566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137" name="Straight Connector 136">
                    <a:extLst>
                      <a:ext uri="{FF2B5EF4-FFF2-40B4-BE49-F238E27FC236}">
                        <a16:creationId xmlns:a16="http://schemas.microsoft.com/office/drawing/2014/main" id="{66C296A3-3696-484B-800A-6BA2C75AC1A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8" name="Straight Connector 137">
                    <a:extLst>
                      <a:ext uri="{FF2B5EF4-FFF2-40B4-BE49-F238E27FC236}">
                        <a16:creationId xmlns:a16="http://schemas.microsoft.com/office/drawing/2014/main" id="{049844CE-A894-49C6-957D-4BB53CF423D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9" name="Straight Connector 138">
                    <a:extLst>
                      <a:ext uri="{FF2B5EF4-FFF2-40B4-BE49-F238E27FC236}">
                        <a16:creationId xmlns:a16="http://schemas.microsoft.com/office/drawing/2014/main" id="{2F47C3A7-AB95-4D8C-B3F3-CC97EAE6589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0" name="Straight Connector 139">
                    <a:extLst>
                      <a:ext uri="{FF2B5EF4-FFF2-40B4-BE49-F238E27FC236}">
                        <a16:creationId xmlns:a16="http://schemas.microsoft.com/office/drawing/2014/main" id="{ED5261FC-3A47-499E-8ABB-1057910D33B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1" name="Straight Connector 140">
                    <a:extLst>
                      <a:ext uri="{FF2B5EF4-FFF2-40B4-BE49-F238E27FC236}">
                        <a16:creationId xmlns:a16="http://schemas.microsoft.com/office/drawing/2014/main" id="{CF665201-8837-4723-9388-BF073666D82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2" name="Straight Connector 141">
                    <a:extLst>
                      <a:ext uri="{FF2B5EF4-FFF2-40B4-BE49-F238E27FC236}">
                        <a16:creationId xmlns:a16="http://schemas.microsoft.com/office/drawing/2014/main" id="{FE02250B-150D-4A9E-B2D8-B12BA599AC29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24" name="Group 123">
                  <a:extLst>
                    <a:ext uri="{FF2B5EF4-FFF2-40B4-BE49-F238E27FC236}">
                      <a16:creationId xmlns:a16="http://schemas.microsoft.com/office/drawing/2014/main" id="{466FEA60-52B3-4F20-B5B7-4552A4A0CDC0}"/>
                    </a:ext>
                  </a:extLst>
                </p:cNvPr>
                <p:cNvGrpSpPr/>
                <p:nvPr/>
              </p:nvGrpSpPr>
              <p:grpSpPr>
                <a:xfrm>
                  <a:off x="3652946" y="835233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131" name="Straight Connector 130">
                    <a:extLst>
                      <a:ext uri="{FF2B5EF4-FFF2-40B4-BE49-F238E27FC236}">
                        <a16:creationId xmlns:a16="http://schemas.microsoft.com/office/drawing/2014/main" id="{79DD94B5-AC3B-4329-93DB-3FFA9AF4824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2" name="Straight Connector 131">
                    <a:extLst>
                      <a:ext uri="{FF2B5EF4-FFF2-40B4-BE49-F238E27FC236}">
                        <a16:creationId xmlns:a16="http://schemas.microsoft.com/office/drawing/2014/main" id="{F4EC094A-C82C-4D3D-BC9D-9FFC0FAB35B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3" name="Straight Connector 132">
                    <a:extLst>
                      <a:ext uri="{FF2B5EF4-FFF2-40B4-BE49-F238E27FC236}">
                        <a16:creationId xmlns:a16="http://schemas.microsoft.com/office/drawing/2014/main" id="{4EA0BD61-AF46-4DD1-8235-81EE7C87818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4" name="Straight Connector 133">
                    <a:extLst>
                      <a:ext uri="{FF2B5EF4-FFF2-40B4-BE49-F238E27FC236}">
                        <a16:creationId xmlns:a16="http://schemas.microsoft.com/office/drawing/2014/main" id="{C14A9ED3-780D-489E-88AE-D86A3ED89EF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5" name="Straight Connector 134">
                    <a:extLst>
                      <a:ext uri="{FF2B5EF4-FFF2-40B4-BE49-F238E27FC236}">
                        <a16:creationId xmlns:a16="http://schemas.microsoft.com/office/drawing/2014/main" id="{E78EFF42-0C16-453A-91A3-22733E463FD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6" name="Straight Connector 135">
                    <a:extLst>
                      <a:ext uri="{FF2B5EF4-FFF2-40B4-BE49-F238E27FC236}">
                        <a16:creationId xmlns:a16="http://schemas.microsoft.com/office/drawing/2014/main" id="{0F0DA7BF-E71F-4527-A97B-AB9F8866B987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25" name="Group 124">
                  <a:extLst>
                    <a:ext uri="{FF2B5EF4-FFF2-40B4-BE49-F238E27FC236}">
                      <a16:creationId xmlns:a16="http://schemas.microsoft.com/office/drawing/2014/main" id="{8151E988-3145-4A28-843D-C186367B2261}"/>
                    </a:ext>
                  </a:extLst>
                </p:cNvPr>
                <p:cNvGrpSpPr/>
                <p:nvPr/>
              </p:nvGrpSpPr>
              <p:grpSpPr>
                <a:xfrm flipH="1">
                  <a:off x="65055" y="835233"/>
                  <a:ext cx="807076" cy="542156"/>
                  <a:chOff x="3354770" y="1419726"/>
                  <a:chExt cx="807076" cy="542156"/>
                </a:xfrm>
              </p:grpSpPr>
              <p:cxnSp>
                <p:nvCxnSpPr>
                  <p:cNvPr id="126" name="Straight Connector 125">
                    <a:extLst>
                      <a:ext uri="{FF2B5EF4-FFF2-40B4-BE49-F238E27FC236}">
                        <a16:creationId xmlns:a16="http://schemas.microsoft.com/office/drawing/2014/main" id="{BB0DC42D-DFDB-48F4-8065-24BAB54A7FF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7" name="Straight Connector 126">
                    <a:extLst>
                      <a:ext uri="{FF2B5EF4-FFF2-40B4-BE49-F238E27FC236}">
                        <a16:creationId xmlns:a16="http://schemas.microsoft.com/office/drawing/2014/main" id="{843C55DB-57B1-4287-BF2B-9BC399B7D9D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8" name="Straight Connector 127">
                    <a:extLst>
                      <a:ext uri="{FF2B5EF4-FFF2-40B4-BE49-F238E27FC236}">
                        <a16:creationId xmlns:a16="http://schemas.microsoft.com/office/drawing/2014/main" id="{A4026451-B199-41C7-9AD4-3DC4ADEAF68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9" name="Straight Connector 128">
                    <a:extLst>
                      <a:ext uri="{FF2B5EF4-FFF2-40B4-BE49-F238E27FC236}">
                        <a16:creationId xmlns:a16="http://schemas.microsoft.com/office/drawing/2014/main" id="{F30AB30E-BA47-4344-AB13-0C22467BBC7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0" name="Straight Connector 129">
                    <a:extLst>
                      <a:ext uri="{FF2B5EF4-FFF2-40B4-BE49-F238E27FC236}">
                        <a16:creationId xmlns:a16="http://schemas.microsoft.com/office/drawing/2014/main" id="{4AF8563F-AC39-42A1-B726-4C0F4C4BC60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93" name="Group 92">
                <a:extLst>
                  <a:ext uri="{FF2B5EF4-FFF2-40B4-BE49-F238E27FC236}">
                    <a16:creationId xmlns:a16="http://schemas.microsoft.com/office/drawing/2014/main" id="{361D8584-5822-4688-9651-4C24227F771A}"/>
                  </a:ext>
                </a:extLst>
              </p:cNvPr>
              <p:cNvGrpSpPr/>
              <p:nvPr/>
            </p:nvGrpSpPr>
            <p:grpSpPr>
              <a:xfrm>
                <a:off x="9663094" y="842566"/>
                <a:ext cx="4583987" cy="1099349"/>
                <a:chOff x="65055" y="835233"/>
                <a:chExt cx="4583987" cy="1099349"/>
              </a:xfrm>
            </p:grpSpPr>
            <p:grpSp>
              <p:nvGrpSpPr>
                <p:cNvPr id="94" name="Group 93">
                  <a:extLst>
                    <a:ext uri="{FF2B5EF4-FFF2-40B4-BE49-F238E27FC236}">
                      <a16:creationId xmlns:a16="http://schemas.microsoft.com/office/drawing/2014/main" id="{3B82AE0E-2918-4839-BE38-F37D32B27309}"/>
                    </a:ext>
                  </a:extLst>
                </p:cNvPr>
                <p:cNvGrpSpPr/>
                <p:nvPr/>
              </p:nvGrpSpPr>
              <p:grpSpPr>
                <a:xfrm>
                  <a:off x="1055981" y="845134"/>
                  <a:ext cx="1197865" cy="1089448"/>
                  <a:chOff x="3153001" y="1419726"/>
                  <a:chExt cx="1197865" cy="1089448"/>
                </a:xfrm>
              </p:grpSpPr>
              <p:cxnSp>
                <p:nvCxnSpPr>
                  <p:cNvPr id="115" name="Straight Connector 114">
                    <a:extLst>
                      <a:ext uri="{FF2B5EF4-FFF2-40B4-BE49-F238E27FC236}">
                        <a16:creationId xmlns:a16="http://schemas.microsoft.com/office/drawing/2014/main" id="{04836C8D-5BB4-4C7B-A8C9-21C9C14BA8F2}"/>
                      </a:ext>
                    </a:extLst>
                  </p:cNvPr>
                  <p:cNvCxnSpPr/>
                  <p:nvPr/>
                </p:nvCxnSpPr>
                <p:spPr>
                  <a:xfrm>
                    <a:off x="3153001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6" name="Straight Connector 115">
                    <a:extLst>
                      <a:ext uri="{FF2B5EF4-FFF2-40B4-BE49-F238E27FC236}">
                        <a16:creationId xmlns:a16="http://schemas.microsoft.com/office/drawing/2014/main" id="{3288D90B-9878-48D4-81F2-E4662F1BAF5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7" name="Straight Connector 116">
                    <a:extLst>
                      <a:ext uri="{FF2B5EF4-FFF2-40B4-BE49-F238E27FC236}">
                        <a16:creationId xmlns:a16="http://schemas.microsoft.com/office/drawing/2014/main" id="{8F8C0BD0-996B-40DC-A8CC-FA8B0E023C8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8" name="Straight Connector 117">
                    <a:extLst>
                      <a:ext uri="{FF2B5EF4-FFF2-40B4-BE49-F238E27FC236}">
                        <a16:creationId xmlns:a16="http://schemas.microsoft.com/office/drawing/2014/main" id="{F1A9B9C8-00C9-4BC3-9215-741798EA692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9" name="Straight Connector 118">
                    <a:extLst>
                      <a:ext uri="{FF2B5EF4-FFF2-40B4-BE49-F238E27FC236}">
                        <a16:creationId xmlns:a16="http://schemas.microsoft.com/office/drawing/2014/main" id="{5CA57250-F18F-4001-85B6-416E80B1680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0" name="Straight Connector 119">
                    <a:extLst>
                      <a:ext uri="{FF2B5EF4-FFF2-40B4-BE49-F238E27FC236}">
                        <a16:creationId xmlns:a16="http://schemas.microsoft.com/office/drawing/2014/main" id="{F8136ECA-AEF9-4714-B8E1-C04962E6C20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1" name="Straight Connector 120">
                    <a:extLst>
                      <a:ext uri="{FF2B5EF4-FFF2-40B4-BE49-F238E27FC236}">
                        <a16:creationId xmlns:a16="http://schemas.microsoft.com/office/drawing/2014/main" id="{16E875C1-9384-4E05-9F2D-56D2F2239DFA}"/>
                      </a:ext>
                    </a:extLst>
                  </p:cNvPr>
                  <p:cNvCxnSpPr/>
                  <p:nvPr/>
                </p:nvCxnSpPr>
                <p:spPr>
                  <a:xfrm>
                    <a:off x="4350866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5" name="Group 94">
                  <a:extLst>
                    <a:ext uri="{FF2B5EF4-FFF2-40B4-BE49-F238E27FC236}">
                      <a16:creationId xmlns:a16="http://schemas.microsoft.com/office/drawing/2014/main" id="{32C2C5D4-D23F-4635-8114-D42FA87F5A12}"/>
                    </a:ext>
                  </a:extLst>
                </p:cNvPr>
                <p:cNvGrpSpPr/>
                <p:nvPr/>
              </p:nvGrpSpPr>
              <p:grpSpPr>
                <a:xfrm>
                  <a:off x="2459405" y="842566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109" name="Straight Connector 108">
                    <a:extLst>
                      <a:ext uri="{FF2B5EF4-FFF2-40B4-BE49-F238E27FC236}">
                        <a16:creationId xmlns:a16="http://schemas.microsoft.com/office/drawing/2014/main" id="{9D332F62-A799-4DDC-A4C0-CBC147B74C0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0" name="Straight Connector 109">
                    <a:extLst>
                      <a:ext uri="{FF2B5EF4-FFF2-40B4-BE49-F238E27FC236}">
                        <a16:creationId xmlns:a16="http://schemas.microsoft.com/office/drawing/2014/main" id="{D417C291-5A0D-46EC-8920-F1CE8B999EC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1" name="Straight Connector 110">
                    <a:extLst>
                      <a:ext uri="{FF2B5EF4-FFF2-40B4-BE49-F238E27FC236}">
                        <a16:creationId xmlns:a16="http://schemas.microsoft.com/office/drawing/2014/main" id="{9BAF70CF-EB99-451F-9ADE-5BAF2D685A2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" name="Straight Connector 111">
                    <a:extLst>
                      <a:ext uri="{FF2B5EF4-FFF2-40B4-BE49-F238E27FC236}">
                        <a16:creationId xmlns:a16="http://schemas.microsoft.com/office/drawing/2014/main" id="{AAD1FD59-8341-462E-A3E1-8FF9EBD3C9B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3" name="Straight Connector 112">
                    <a:extLst>
                      <a:ext uri="{FF2B5EF4-FFF2-40B4-BE49-F238E27FC236}">
                        <a16:creationId xmlns:a16="http://schemas.microsoft.com/office/drawing/2014/main" id="{89971557-F932-4A73-BA7B-D12D522FEA8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4" name="Straight Connector 113">
                    <a:extLst>
                      <a:ext uri="{FF2B5EF4-FFF2-40B4-BE49-F238E27FC236}">
                        <a16:creationId xmlns:a16="http://schemas.microsoft.com/office/drawing/2014/main" id="{938CC042-8FED-46FC-8CB9-13CC978B018C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6" name="Group 95">
                  <a:extLst>
                    <a:ext uri="{FF2B5EF4-FFF2-40B4-BE49-F238E27FC236}">
                      <a16:creationId xmlns:a16="http://schemas.microsoft.com/office/drawing/2014/main" id="{84DA8AE5-EAF1-41D6-8453-ACB03DE66E9A}"/>
                    </a:ext>
                  </a:extLst>
                </p:cNvPr>
                <p:cNvGrpSpPr/>
                <p:nvPr/>
              </p:nvGrpSpPr>
              <p:grpSpPr>
                <a:xfrm>
                  <a:off x="3652946" y="835233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103" name="Straight Connector 102">
                    <a:extLst>
                      <a:ext uri="{FF2B5EF4-FFF2-40B4-BE49-F238E27FC236}">
                        <a16:creationId xmlns:a16="http://schemas.microsoft.com/office/drawing/2014/main" id="{C7C0C842-B767-49F3-AC95-30362D70A9F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4" name="Straight Connector 103">
                    <a:extLst>
                      <a:ext uri="{FF2B5EF4-FFF2-40B4-BE49-F238E27FC236}">
                        <a16:creationId xmlns:a16="http://schemas.microsoft.com/office/drawing/2014/main" id="{BD78DF2B-3434-41F3-94CF-1156BE128DB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5" name="Straight Connector 104">
                    <a:extLst>
                      <a:ext uri="{FF2B5EF4-FFF2-40B4-BE49-F238E27FC236}">
                        <a16:creationId xmlns:a16="http://schemas.microsoft.com/office/drawing/2014/main" id="{ED45C665-6D75-4198-B07F-66D1BE6E3AB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6" name="Straight Connector 105">
                    <a:extLst>
                      <a:ext uri="{FF2B5EF4-FFF2-40B4-BE49-F238E27FC236}">
                        <a16:creationId xmlns:a16="http://schemas.microsoft.com/office/drawing/2014/main" id="{9DE8C4E4-115A-4B95-8154-8D4C84FCADB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7" name="Straight Connector 106">
                    <a:extLst>
                      <a:ext uri="{FF2B5EF4-FFF2-40B4-BE49-F238E27FC236}">
                        <a16:creationId xmlns:a16="http://schemas.microsoft.com/office/drawing/2014/main" id="{5985E226-A2AA-4F65-BB90-D445E148837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8" name="Straight Connector 107">
                    <a:extLst>
                      <a:ext uri="{FF2B5EF4-FFF2-40B4-BE49-F238E27FC236}">
                        <a16:creationId xmlns:a16="http://schemas.microsoft.com/office/drawing/2014/main" id="{9FC0D11F-8C6B-4B63-87B2-918E7F9D54CE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7" name="Group 96">
                  <a:extLst>
                    <a:ext uri="{FF2B5EF4-FFF2-40B4-BE49-F238E27FC236}">
                      <a16:creationId xmlns:a16="http://schemas.microsoft.com/office/drawing/2014/main" id="{38D3026F-3DB5-4E30-A812-1781035EC090}"/>
                    </a:ext>
                  </a:extLst>
                </p:cNvPr>
                <p:cNvGrpSpPr/>
                <p:nvPr/>
              </p:nvGrpSpPr>
              <p:grpSpPr>
                <a:xfrm flipH="1">
                  <a:off x="65055" y="835233"/>
                  <a:ext cx="807076" cy="542156"/>
                  <a:chOff x="3354770" y="1419726"/>
                  <a:chExt cx="807076" cy="542156"/>
                </a:xfrm>
              </p:grpSpPr>
              <p:cxnSp>
                <p:nvCxnSpPr>
                  <p:cNvPr id="98" name="Straight Connector 97">
                    <a:extLst>
                      <a:ext uri="{FF2B5EF4-FFF2-40B4-BE49-F238E27FC236}">
                        <a16:creationId xmlns:a16="http://schemas.microsoft.com/office/drawing/2014/main" id="{DC404B70-1DD8-4FD0-83E6-193F21A38B5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9" name="Straight Connector 98">
                    <a:extLst>
                      <a:ext uri="{FF2B5EF4-FFF2-40B4-BE49-F238E27FC236}">
                        <a16:creationId xmlns:a16="http://schemas.microsoft.com/office/drawing/2014/main" id="{30248969-B3BF-443A-8D31-587B6262F0B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0" name="Straight Connector 99">
                    <a:extLst>
                      <a:ext uri="{FF2B5EF4-FFF2-40B4-BE49-F238E27FC236}">
                        <a16:creationId xmlns:a16="http://schemas.microsoft.com/office/drawing/2014/main" id="{81ED8B08-4411-402F-89FA-7AC5453159B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1" name="Straight Connector 100">
                    <a:extLst>
                      <a:ext uri="{FF2B5EF4-FFF2-40B4-BE49-F238E27FC236}">
                        <a16:creationId xmlns:a16="http://schemas.microsoft.com/office/drawing/2014/main" id="{AC140CAB-875B-4EB3-BC5E-23B9D4DBA45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2" name="Straight Connector 101">
                    <a:extLst>
                      <a:ext uri="{FF2B5EF4-FFF2-40B4-BE49-F238E27FC236}">
                        <a16:creationId xmlns:a16="http://schemas.microsoft.com/office/drawing/2014/main" id="{5F6C5172-211C-4194-A759-06FB5E5C355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</p:grpSp>
      <p:sp>
        <p:nvSpPr>
          <p:cNvPr id="268" name="Hình chữ nhật: Góc Tròn 267">
            <a:extLst>
              <a:ext uri="{FF2B5EF4-FFF2-40B4-BE49-F238E27FC236}">
                <a16:creationId xmlns:a16="http://schemas.microsoft.com/office/drawing/2014/main" id="{55658B40-0F6C-2799-DFA1-CF07C711D1E0}"/>
              </a:ext>
            </a:extLst>
          </p:cNvPr>
          <p:cNvSpPr/>
          <p:nvPr/>
        </p:nvSpPr>
        <p:spPr>
          <a:xfrm>
            <a:off x="7859357" y="5207833"/>
            <a:ext cx="3347244" cy="49616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bg1"/>
                </a:solidFill>
              </a:rPr>
              <a:t>CẦN GẠT 2 GẠT VẬT</a:t>
            </a:r>
            <a:endParaRPr lang="vi-VN" i="1" dirty="0">
              <a:solidFill>
                <a:schemeClr val="bg1"/>
              </a:solidFill>
            </a:endParaRPr>
          </a:p>
        </p:txBody>
      </p:sp>
      <p:sp>
        <p:nvSpPr>
          <p:cNvPr id="265" name="Hình chữ nhật: Góc Tròn 264">
            <a:extLst>
              <a:ext uri="{FF2B5EF4-FFF2-40B4-BE49-F238E27FC236}">
                <a16:creationId xmlns:a16="http://schemas.microsoft.com/office/drawing/2014/main" id="{771984FA-7C16-CA8A-D530-37C2AFD2CE40}"/>
              </a:ext>
            </a:extLst>
          </p:cNvPr>
          <p:cNvSpPr/>
          <p:nvPr/>
        </p:nvSpPr>
        <p:spPr>
          <a:xfrm>
            <a:off x="870387" y="5207833"/>
            <a:ext cx="3347244" cy="49616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bg1"/>
                </a:solidFill>
              </a:rPr>
              <a:t>VẬT  2 QUA CAMERA</a:t>
            </a:r>
            <a:endParaRPr lang="vi-VN" i="1" dirty="0">
              <a:solidFill>
                <a:schemeClr val="bg1"/>
              </a:solidFill>
            </a:endParaRPr>
          </a:p>
        </p:txBody>
      </p:sp>
      <p:pic>
        <p:nvPicPr>
          <p:cNvPr id="37" name="Hình ảnh 36" descr="Ảnh có chứa văn bản, bức thư&#10;&#10;Mô tả được tạo tự động">
            <a:extLst>
              <a:ext uri="{FF2B5EF4-FFF2-40B4-BE49-F238E27FC236}">
                <a16:creationId xmlns:a16="http://schemas.microsoft.com/office/drawing/2014/main" id="{413FA695-67A9-CD2A-32A6-5104D5C6AAC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12" t="38696" r="32071" b="36877"/>
          <a:stretch/>
        </p:blipFill>
        <p:spPr>
          <a:xfrm>
            <a:off x="4981369" y="3139521"/>
            <a:ext cx="2322874" cy="1141084"/>
          </a:xfrm>
          <a:prstGeom prst="rect">
            <a:avLst/>
          </a:prstGeom>
        </p:spPr>
      </p:pic>
      <p:sp>
        <p:nvSpPr>
          <p:cNvPr id="266" name="Hộp Văn bản 265">
            <a:extLst>
              <a:ext uri="{FF2B5EF4-FFF2-40B4-BE49-F238E27FC236}">
                <a16:creationId xmlns:a16="http://schemas.microsoft.com/office/drawing/2014/main" id="{53C1E200-AD08-F84E-704B-41C9B539387E}"/>
              </a:ext>
            </a:extLst>
          </p:cNvPr>
          <p:cNvSpPr txBox="1"/>
          <p:nvPr/>
        </p:nvSpPr>
        <p:spPr>
          <a:xfrm>
            <a:off x="4681183" y="4412467"/>
            <a:ext cx="29682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VẬT CẦN PHÂN LOẠI 2 </a:t>
            </a:r>
            <a:endParaRPr lang="vi-VN" dirty="0"/>
          </a:p>
        </p:txBody>
      </p:sp>
      <p:pic>
        <p:nvPicPr>
          <p:cNvPr id="3" name="Hình ảnh 2" descr="Ảnh có chứa trong nhà, màu xanh lá cây, bàn, một vài&#10;&#10;Mô tả được tạo tự động">
            <a:extLst>
              <a:ext uri="{FF2B5EF4-FFF2-40B4-BE49-F238E27FC236}">
                <a16:creationId xmlns:a16="http://schemas.microsoft.com/office/drawing/2014/main" id="{5DDD9A96-CF7A-9498-D3D5-7119B0C3B8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2756" y="2501194"/>
            <a:ext cx="3421521" cy="256079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5" name="Hình ảnh 4">
            <a:extLst>
              <a:ext uri="{FF2B5EF4-FFF2-40B4-BE49-F238E27FC236}">
                <a16:creationId xmlns:a16="http://schemas.microsoft.com/office/drawing/2014/main" id="{07AF33BB-0A28-30D0-927D-D0F285E0A54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597" r="12648" b="9996"/>
          <a:stretch/>
        </p:blipFill>
        <p:spPr>
          <a:xfrm>
            <a:off x="858144" y="2349409"/>
            <a:ext cx="3415903" cy="256079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954775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4.44444E-6 L 0.80781 -4.44444E-6 " pathEditMode="relative" rAng="0" ptsTypes="AA">
                                      <p:cBhvr>
                                        <p:cTn id="6" dur="20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391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3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repeatCount="indefinite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repeatCount="indefinite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repeatCount="indefinite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2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3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2" repeatCount="indefinite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3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repeatCount="indefinite" fill="hold" grpId="0" nodeType="withEffect">
                                  <p:stCondLst>
                                    <p:cond delay="6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repeatCount="indefinite" fill="hold" grpId="0" nodeType="withEffect">
                                  <p:stCondLst>
                                    <p:cond delay="13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repeatCount="indefinite" fill="hold" grpId="0" nodeType="withEffect">
                                  <p:stCondLst>
                                    <p:cond delay="18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5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4.44444E-6 L -0.06706 4.44444E-6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59" y="0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63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3.7037E-7 L 0.04961 3.7037E-7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74" y="0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nodeType="withEffect">
                                  <p:stCondLst>
                                    <p:cond delay="32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1" presetClass="entr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31" presetClass="entr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8" presetClass="emph" presetSubtype="0" repeatCount="indefinite" fill="hold" nodeType="withEffect">
                                  <p:stCondLst>
                                    <p:cond delay="3600"/>
                                  </p:stCondLst>
                                  <p:childTnLst>
                                    <p:animRot by="-21600000">
                                      <p:cBhvr>
                                        <p:cTn id="57" dur="5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8" presetID="8" presetClass="emph" presetSubtype="0" repeatCount="indefinite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animRot by="21600000">
                                      <p:cBhvr>
                                        <p:cTn id="59" dur="5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nodeType="withEffect">
                                  <p:stCondLst>
                                    <p:cond delay="39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8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1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2" fill="hold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1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9" grpId="0" animBg="1"/>
      <p:bldP spid="30" grpId="0" animBg="1"/>
      <p:bldP spid="31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CC47F54-E05B-4B06-BE2D-5F60BD4E93EB}"/>
              </a:ext>
            </a:extLst>
          </p:cNvPr>
          <p:cNvSpPr/>
          <p:nvPr/>
        </p:nvSpPr>
        <p:spPr>
          <a:xfrm>
            <a:off x="-12161" y="10346"/>
            <a:ext cx="12192001" cy="6870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DB9399F-E36E-4ACC-A9EE-E4EC456496DA}"/>
              </a:ext>
            </a:extLst>
          </p:cNvPr>
          <p:cNvGrpSpPr/>
          <p:nvPr/>
        </p:nvGrpSpPr>
        <p:grpSpPr>
          <a:xfrm flipH="1">
            <a:off x="6439064" y="6007018"/>
            <a:ext cx="5588294" cy="474304"/>
            <a:chOff x="396540" y="859316"/>
            <a:chExt cx="5588294" cy="474304"/>
          </a:xfrm>
          <a:effectLst>
            <a:glow rad="50800">
              <a:srgbClr val="00B0F0">
                <a:alpha val="27000"/>
              </a:srgbClr>
            </a:glow>
          </a:effectLst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87292F9D-0822-4D91-8A4A-B6FECF30450A}"/>
                </a:ext>
              </a:extLst>
            </p:cNvPr>
            <p:cNvCxnSpPr/>
            <p:nvPr/>
          </p:nvCxnSpPr>
          <p:spPr>
            <a:xfrm>
              <a:off x="396540" y="861141"/>
              <a:ext cx="1641514" cy="0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0B89D1B4-F550-415C-98EA-25368C888BC0}"/>
                </a:ext>
              </a:extLst>
            </p:cNvPr>
            <p:cNvCxnSpPr>
              <a:cxnSpLocks/>
            </p:cNvCxnSpPr>
            <p:nvPr/>
          </p:nvCxnSpPr>
          <p:spPr>
            <a:xfrm>
              <a:off x="2585044" y="1286166"/>
              <a:ext cx="2501156" cy="0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7BE18174-90EF-4E65-A0CF-9A9F52507261}"/>
                </a:ext>
              </a:extLst>
            </p:cNvPr>
            <p:cNvCxnSpPr>
              <a:cxnSpLocks/>
            </p:cNvCxnSpPr>
            <p:nvPr/>
          </p:nvCxnSpPr>
          <p:spPr>
            <a:xfrm>
              <a:off x="2027104" y="859316"/>
              <a:ext cx="567065" cy="428675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28A2EB8B-00E2-4175-A8C6-6BE0FDA07FF1}"/>
                </a:ext>
              </a:extLst>
            </p:cNvPr>
            <p:cNvSpPr/>
            <p:nvPr/>
          </p:nvSpPr>
          <p:spPr>
            <a:xfrm flipV="1">
              <a:off x="5091675" y="1238712"/>
              <a:ext cx="94908" cy="94908"/>
            </a:xfrm>
            <a:prstGeom prst="ellipse">
              <a:avLst/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8BF15CD-002E-4AFC-ACEB-49BFE31F7221}"/>
                </a:ext>
              </a:extLst>
            </p:cNvPr>
            <p:cNvCxnSpPr>
              <a:cxnSpLocks/>
            </p:cNvCxnSpPr>
            <p:nvPr/>
          </p:nvCxnSpPr>
          <p:spPr>
            <a:xfrm>
              <a:off x="5186583" y="1290248"/>
              <a:ext cx="798251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DC890CF-B11E-4281-808F-3BE8650F5B86}"/>
              </a:ext>
            </a:extLst>
          </p:cNvPr>
          <p:cNvCxnSpPr>
            <a:cxnSpLocks/>
          </p:cNvCxnSpPr>
          <p:nvPr/>
        </p:nvCxnSpPr>
        <p:spPr>
          <a:xfrm flipH="1">
            <a:off x="7760349" y="6546996"/>
            <a:ext cx="981559" cy="0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glow rad="50800">
              <a:srgbClr val="00B0F0">
                <a:alpha val="27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024704B-1836-4E8E-9771-B78B14880E64}"/>
              </a:ext>
            </a:extLst>
          </p:cNvPr>
          <p:cNvCxnSpPr>
            <a:cxnSpLocks/>
          </p:cNvCxnSpPr>
          <p:nvPr/>
        </p:nvCxnSpPr>
        <p:spPr>
          <a:xfrm flipH="1">
            <a:off x="7405464" y="6339268"/>
            <a:ext cx="1347520" cy="0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glow rad="50800">
              <a:srgbClr val="00B0F0">
                <a:alpha val="27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83039EF-37DF-4D8F-B31F-A63A136375A1}"/>
              </a:ext>
            </a:extLst>
          </p:cNvPr>
          <p:cNvGrpSpPr/>
          <p:nvPr/>
        </p:nvGrpSpPr>
        <p:grpSpPr>
          <a:xfrm flipH="1">
            <a:off x="9460184" y="6326580"/>
            <a:ext cx="702507" cy="215359"/>
            <a:chOff x="2261207" y="1178878"/>
            <a:chExt cx="702507" cy="215359"/>
          </a:xfrm>
          <a:effectLst>
            <a:glow rad="50800">
              <a:srgbClr val="00B0F0">
                <a:alpha val="27000"/>
              </a:srgbClr>
            </a:glow>
          </a:effectLst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E524058D-9D5F-47E5-97F0-E1D0265CDDDB}"/>
                </a:ext>
              </a:extLst>
            </p:cNvPr>
            <p:cNvCxnSpPr>
              <a:cxnSpLocks/>
            </p:cNvCxnSpPr>
            <p:nvPr/>
          </p:nvCxnSpPr>
          <p:spPr>
            <a:xfrm>
              <a:off x="2546091" y="1390349"/>
              <a:ext cx="417623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C8A979E6-47E1-460A-8A07-15A93EB7CA53}"/>
                </a:ext>
              </a:extLst>
            </p:cNvPr>
            <p:cNvCxnSpPr>
              <a:cxnSpLocks/>
            </p:cNvCxnSpPr>
            <p:nvPr/>
          </p:nvCxnSpPr>
          <p:spPr>
            <a:xfrm>
              <a:off x="2261207" y="1178878"/>
              <a:ext cx="284884" cy="215359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8E939C6-F52B-4948-92AC-4BDACE85388D}"/>
              </a:ext>
            </a:extLst>
          </p:cNvPr>
          <p:cNvGrpSpPr/>
          <p:nvPr/>
        </p:nvGrpSpPr>
        <p:grpSpPr>
          <a:xfrm>
            <a:off x="198535" y="5979693"/>
            <a:ext cx="4336374" cy="428675"/>
            <a:chOff x="218201" y="6013788"/>
            <a:chExt cx="4336374" cy="428675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813FF769-C531-4EB6-BFB2-25839B800599}"/>
                </a:ext>
              </a:extLst>
            </p:cNvPr>
            <p:cNvCxnSpPr/>
            <p:nvPr/>
          </p:nvCxnSpPr>
          <p:spPr>
            <a:xfrm>
              <a:off x="218201" y="6015613"/>
              <a:ext cx="1641514" cy="0"/>
            </a:xfrm>
            <a:prstGeom prst="line">
              <a:avLst/>
            </a:prstGeom>
            <a:ln w="25400">
              <a:solidFill>
                <a:schemeClr val="bg1"/>
              </a:solidFill>
            </a:ln>
            <a:effectLst>
              <a:glow rad="50800">
                <a:srgbClr val="00B0F0">
                  <a:alpha val="27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C4233C58-01BF-401B-B303-3B631D7EF1B8}"/>
                </a:ext>
              </a:extLst>
            </p:cNvPr>
            <p:cNvCxnSpPr>
              <a:cxnSpLocks/>
            </p:cNvCxnSpPr>
            <p:nvPr/>
          </p:nvCxnSpPr>
          <p:spPr>
            <a:xfrm>
              <a:off x="2406705" y="6440638"/>
              <a:ext cx="2147870" cy="0"/>
            </a:xfrm>
            <a:prstGeom prst="line">
              <a:avLst/>
            </a:prstGeom>
            <a:ln w="25400">
              <a:solidFill>
                <a:schemeClr val="bg1"/>
              </a:solidFill>
            </a:ln>
            <a:effectLst>
              <a:glow rad="50800">
                <a:srgbClr val="00B0F0">
                  <a:alpha val="27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2CCDB1C6-684F-4C5A-AFAE-53F1947DB12B}"/>
                </a:ext>
              </a:extLst>
            </p:cNvPr>
            <p:cNvCxnSpPr>
              <a:cxnSpLocks/>
            </p:cNvCxnSpPr>
            <p:nvPr/>
          </p:nvCxnSpPr>
          <p:spPr>
            <a:xfrm>
              <a:off x="1848765" y="6013788"/>
              <a:ext cx="567065" cy="428675"/>
            </a:xfrm>
            <a:prstGeom prst="line">
              <a:avLst/>
            </a:prstGeom>
            <a:ln w="25400">
              <a:solidFill>
                <a:schemeClr val="bg1"/>
              </a:solidFill>
            </a:ln>
            <a:effectLst>
              <a:glow rad="50800">
                <a:srgbClr val="00B0F0">
                  <a:alpha val="27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Oval 22">
            <a:extLst>
              <a:ext uri="{FF2B5EF4-FFF2-40B4-BE49-F238E27FC236}">
                <a16:creationId xmlns:a16="http://schemas.microsoft.com/office/drawing/2014/main" id="{1DB6BA99-611F-49FF-8F22-942B479FCB6E}"/>
              </a:ext>
            </a:extLst>
          </p:cNvPr>
          <p:cNvSpPr/>
          <p:nvPr/>
        </p:nvSpPr>
        <p:spPr>
          <a:xfrm flipV="1">
            <a:off x="6038168" y="6348813"/>
            <a:ext cx="149557" cy="149557"/>
          </a:xfrm>
          <a:prstGeom prst="ellipse">
            <a:avLst/>
          </a:prstGeom>
          <a:noFill/>
          <a:ln w="19050">
            <a:solidFill>
              <a:schemeClr val="bg1"/>
            </a:solidFill>
          </a:ln>
          <a:effectLst>
            <a:glow rad="50800">
              <a:srgbClr val="00B0F0">
                <a:alpha val="27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1D3AE26-0F6F-4278-A8CF-C9C63874C392}"/>
              </a:ext>
            </a:extLst>
          </p:cNvPr>
          <p:cNvCxnSpPr>
            <a:cxnSpLocks/>
          </p:cNvCxnSpPr>
          <p:nvPr/>
        </p:nvCxnSpPr>
        <p:spPr>
          <a:xfrm>
            <a:off x="3004980" y="6510726"/>
            <a:ext cx="1347520" cy="0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glow rad="50800">
              <a:srgbClr val="00B0F0">
                <a:alpha val="27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4732E2F-9B8C-4E29-87E4-08888DAEDCA4}"/>
              </a:ext>
            </a:extLst>
          </p:cNvPr>
          <p:cNvCxnSpPr>
            <a:cxnSpLocks/>
          </p:cNvCxnSpPr>
          <p:nvPr/>
        </p:nvCxnSpPr>
        <p:spPr>
          <a:xfrm>
            <a:off x="2580595" y="6299255"/>
            <a:ext cx="1347520" cy="0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glow rad="50800">
              <a:srgbClr val="00B0F0">
                <a:alpha val="27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AC7B220-581A-435E-92E7-A8BFC4F4E709}"/>
              </a:ext>
            </a:extLst>
          </p:cNvPr>
          <p:cNvGrpSpPr/>
          <p:nvPr/>
        </p:nvGrpSpPr>
        <p:grpSpPr>
          <a:xfrm>
            <a:off x="2058253" y="6299255"/>
            <a:ext cx="690046" cy="215359"/>
            <a:chOff x="2273668" y="1178878"/>
            <a:chExt cx="690046" cy="215359"/>
          </a:xfrm>
          <a:effectLst>
            <a:glow rad="50800">
              <a:srgbClr val="00B0F0">
                <a:alpha val="27000"/>
              </a:srgbClr>
            </a:glow>
          </a:effectLst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5FC9B4C4-96E3-4E46-923C-2900725B2C98}"/>
                </a:ext>
              </a:extLst>
            </p:cNvPr>
            <p:cNvCxnSpPr>
              <a:cxnSpLocks/>
            </p:cNvCxnSpPr>
            <p:nvPr/>
          </p:nvCxnSpPr>
          <p:spPr>
            <a:xfrm>
              <a:off x="2546091" y="1390349"/>
              <a:ext cx="417623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61C31E39-E14C-4513-8E90-2A5D6281568A}"/>
                </a:ext>
              </a:extLst>
            </p:cNvPr>
            <p:cNvCxnSpPr>
              <a:cxnSpLocks/>
            </p:cNvCxnSpPr>
            <p:nvPr/>
          </p:nvCxnSpPr>
          <p:spPr>
            <a:xfrm>
              <a:off x="2273668" y="1178878"/>
              <a:ext cx="284884" cy="215359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Oval 28">
            <a:extLst>
              <a:ext uri="{FF2B5EF4-FFF2-40B4-BE49-F238E27FC236}">
                <a16:creationId xmlns:a16="http://schemas.microsoft.com/office/drawing/2014/main" id="{C8AC1115-0AE6-4BDD-B62E-A592F8A8E150}"/>
              </a:ext>
            </a:extLst>
          </p:cNvPr>
          <p:cNvSpPr/>
          <p:nvPr/>
        </p:nvSpPr>
        <p:spPr>
          <a:xfrm flipV="1">
            <a:off x="5647332" y="6348813"/>
            <a:ext cx="149557" cy="149557"/>
          </a:xfrm>
          <a:prstGeom prst="ellipse">
            <a:avLst/>
          </a:prstGeom>
          <a:noFill/>
          <a:ln w="19050">
            <a:solidFill>
              <a:schemeClr val="bg1"/>
            </a:solidFill>
          </a:ln>
          <a:effectLst>
            <a:glow rad="50800">
              <a:srgbClr val="00B0F0">
                <a:alpha val="27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71ACA3AF-D579-4E8E-83E1-A19B5F87D848}"/>
              </a:ext>
            </a:extLst>
          </p:cNvPr>
          <p:cNvSpPr/>
          <p:nvPr/>
        </p:nvSpPr>
        <p:spPr>
          <a:xfrm flipV="1">
            <a:off x="5256496" y="6348812"/>
            <a:ext cx="149557" cy="149557"/>
          </a:xfrm>
          <a:prstGeom prst="ellipse">
            <a:avLst/>
          </a:prstGeom>
          <a:noFill/>
          <a:ln w="19050">
            <a:solidFill>
              <a:schemeClr val="bg1"/>
            </a:solidFill>
          </a:ln>
          <a:effectLst>
            <a:glow rad="50800">
              <a:srgbClr val="00B0F0">
                <a:alpha val="27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202F126-72FC-44D7-A71F-6226DFEAD3DB}"/>
              </a:ext>
            </a:extLst>
          </p:cNvPr>
          <p:cNvSpPr/>
          <p:nvPr/>
        </p:nvSpPr>
        <p:spPr>
          <a:xfrm flipV="1">
            <a:off x="4877698" y="6348811"/>
            <a:ext cx="149557" cy="149557"/>
          </a:xfrm>
          <a:prstGeom prst="ellipse">
            <a:avLst/>
          </a:prstGeom>
          <a:noFill/>
          <a:ln w="19050">
            <a:solidFill>
              <a:schemeClr val="bg1"/>
            </a:solidFill>
          </a:ln>
          <a:effectLst>
            <a:glow rad="50800">
              <a:srgbClr val="00B0F0">
                <a:alpha val="27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4BBFB03-5ACF-41B4-8DEB-B508627A0AC1}"/>
              </a:ext>
            </a:extLst>
          </p:cNvPr>
          <p:cNvCxnSpPr>
            <a:cxnSpLocks/>
          </p:cNvCxnSpPr>
          <p:nvPr/>
        </p:nvCxnSpPr>
        <p:spPr>
          <a:xfrm>
            <a:off x="4241049" y="2815602"/>
            <a:ext cx="754332" cy="0"/>
          </a:xfrm>
          <a:prstGeom prst="line">
            <a:avLst/>
          </a:prstGeom>
          <a:ln w="31750">
            <a:solidFill>
              <a:srgbClr val="BDD7EE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Group 51">
            <a:extLst>
              <a:ext uri="{FF2B5EF4-FFF2-40B4-BE49-F238E27FC236}">
                <a16:creationId xmlns:a16="http://schemas.microsoft.com/office/drawing/2014/main" id="{C0AA2C5E-7DC1-4B47-A746-E52A94D399F1}"/>
              </a:ext>
            </a:extLst>
          </p:cNvPr>
          <p:cNvGrpSpPr/>
          <p:nvPr/>
        </p:nvGrpSpPr>
        <p:grpSpPr>
          <a:xfrm rot="6299710">
            <a:off x="4991554" y="2664184"/>
            <a:ext cx="347846" cy="347846"/>
            <a:chOff x="4440936" y="1773936"/>
            <a:chExt cx="3310128" cy="3310128"/>
          </a:xfrm>
          <a:effectLst>
            <a:glow rad="25400">
              <a:schemeClr val="accent5">
                <a:satMod val="175000"/>
                <a:alpha val="28000"/>
              </a:schemeClr>
            </a:glow>
          </a:effectLst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B2BC3593-6387-4FDC-ADCF-8D3D81CD4741}"/>
                </a:ext>
              </a:extLst>
            </p:cNvPr>
            <p:cNvSpPr/>
            <p:nvPr/>
          </p:nvSpPr>
          <p:spPr>
            <a:xfrm>
              <a:off x="4441251" y="1774251"/>
              <a:ext cx="3309498" cy="3309498"/>
            </a:xfrm>
            <a:prstGeom prst="ellipse">
              <a:avLst/>
            </a:prstGeom>
            <a:noFill/>
            <a:ln w="12700">
              <a:solidFill>
                <a:srgbClr val="BDD7E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" name="Arc 53">
              <a:extLst>
                <a:ext uri="{FF2B5EF4-FFF2-40B4-BE49-F238E27FC236}">
                  <a16:creationId xmlns:a16="http://schemas.microsoft.com/office/drawing/2014/main" id="{3036DA9D-AF75-4B93-A404-43932C60F2DA}"/>
                </a:ext>
              </a:extLst>
            </p:cNvPr>
            <p:cNvSpPr/>
            <p:nvPr/>
          </p:nvSpPr>
          <p:spPr>
            <a:xfrm>
              <a:off x="4440936" y="1773936"/>
              <a:ext cx="3310128" cy="3310128"/>
            </a:xfrm>
            <a:prstGeom prst="arc">
              <a:avLst/>
            </a:prstGeom>
            <a:ln w="60325">
              <a:solidFill>
                <a:srgbClr val="BDD7E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" name="Arc 54">
              <a:extLst>
                <a:ext uri="{FF2B5EF4-FFF2-40B4-BE49-F238E27FC236}">
                  <a16:creationId xmlns:a16="http://schemas.microsoft.com/office/drawing/2014/main" id="{8B22BCE9-F343-4BF5-92EF-095C0F43758C}"/>
                </a:ext>
              </a:extLst>
            </p:cNvPr>
            <p:cNvSpPr/>
            <p:nvPr/>
          </p:nvSpPr>
          <p:spPr>
            <a:xfrm flipH="1">
              <a:off x="4440936" y="1773936"/>
              <a:ext cx="3310128" cy="3310128"/>
            </a:xfrm>
            <a:prstGeom prst="arc">
              <a:avLst>
                <a:gd name="adj1" fmla="val 6117151"/>
                <a:gd name="adj2" fmla="val 8372158"/>
              </a:avLst>
            </a:prstGeom>
            <a:ln w="60325">
              <a:solidFill>
                <a:srgbClr val="BDD7E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" name="Arc 55">
              <a:extLst>
                <a:ext uri="{FF2B5EF4-FFF2-40B4-BE49-F238E27FC236}">
                  <a16:creationId xmlns:a16="http://schemas.microsoft.com/office/drawing/2014/main" id="{0D3BB69D-DBFF-47E3-A4A1-C1DB9350CAC1}"/>
                </a:ext>
              </a:extLst>
            </p:cNvPr>
            <p:cNvSpPr/>
            <p:nvPr/>
          </p:nvSpPr>
          <p:spPr>
            <a:xfrm flipH="1">
              <a:off x="4440936" y="1773936"/>
              <a:ext cx="3310128" cy="3310128"/>
            </a:xfrm>
            <a:prstGeom prst="arc">
              <a:avLst>
                <a:gd name="adj1" fmla="val 20256575"/>
                <a:gd name="adj2" fmla="val 3001779"/>
              </a:avLst>
            </a:prstGeom>
            <a:ln w="60325">
              <a:solidFill>
                <a:srgbClr val="BDD7E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D135128C-076A-47B6-BE6B-A5DCB6B2566D}"/>
              </a:ext>
            </a:extLst>
          </p:cNvPr>
          <p:cNvGrpSpPr/>
          <p:nvPr/>
        </p:nvGrpSpPr>
        <p:grpSpPr>
          <a:xfrm rot="9345197">
            <a:off x="5083239" y="2765004"/>
            <a:ext cx="146206" cy="146206"/>
            <a:chOff x="4440936" y="1773936"/>
            <a:chExt cx="3310128" cy="3310128"/>
          </a:xfrm>
          <a:effectLst>
            <a:glow rad="38100">
              <a:schemeClr val="accent5">
                <a:satMod val="175000"/>
                <a:alpha val="28000"/>
              </a:schemeClr>
            </a:glow>
          </a:effectLst>
        </p:grpSpPr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45EF23EF-2B6F-4773-B0C6-C431160C7718}"/>
                </a:ext>
              </a:extLst>
            </p:cNvPr>
            <p:cNvSpPr/>
            <p:nvPr/>
          </p:nvSpPr>
          <p:spPr>
            <a:xfrm>
              <a:off x="4441251" y="1774251"/>
              <a:ext cx="3309498" cy="3309498"/>
            </a:xfrm>
            <a:prstGeom prst="ellipse">
              <a:avLst/>
            </a:prstGeom>
            <a:noFill/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9" name="Arc 58">
              <a:extLst>
                <a:ext uri="{FF2B5EF4-FFF2-40B4-BE49-F238E27FC236}">
                  <a16:creationId xmlns:a16="http://schemas.microsoft.com/office/drawing/2014/main" id="{A5D2B054-D61A-4604-9AA1-7FFE9A7EB494}"/>
                </a:ext>
              </a:extLst>
            </p:cNvPr>
            <p:cNvSpPr/>
            <p:nvPr/>
          </p:nvSpPr>
          <p:spPr>
            <a:xfrm>
              <a:off x="4440936" y="1773936"/>
              <a:ext cx="3310128" cy="3310128"/>
            </a:xfrm>
            <a:prstGeom prst="arc">
              <a:avLst/>
            </a:prstGeom>
            <a:ln w="28575">
              <a:solidFill>
                <a:srgbClr val="BDD7EE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" name="Arc 59">
              <a:extLst>
                <a:ext uri="{FF2B5EF4-FFF2-40B4-BE49-F238E27FC236}">
                  <a16:creationId xmlns:a16="http://schemas.microsoft.com/office/drawing/2014/main" id="{A052BE9C-26A0-42CE-8472-003975D5DBD6}"/>
                </a:ext>
              </a:extLst>
            </p:cNvPr>
            <p:cNvSpPr/>
            <p:nvPr/>
          </p:nvSpPr>
          <p:spPr>
            <a:xfrm flipH="1">
              <a:off x="4440936" y="1773936"/>
              <a:ext cx="3310128" cy="3310128"/>
            </a:xfrm>
            <a:prstGeom prst="arc">
              <a:avLst>
                <a:gd name="adj1" fmla="val 6117151"/>
                <a:gd name="adj2" fmla="val 8372158"/>
              </a:avLst>
            </a:prstGeom>
            <a:ln w="28575">
              <a:solidFill>
                <a:srgbClr val="BDD7EE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" name="Arc 60">
              <a:extLst>
                <a:ext uri="{FF2B5EF4-FFF2-40B4-BE49-F238E27FC236}">
                  <a16:creationId xmlns:a16="http://schemas.microsoft.com/office/drawing/2014/main" id="{4304D0F1-4F7E-4D85-B249-DCC51F85A825}"/>
                </a:ext>
              </a:extLst>
            </p:cNvPr>
            <p:cNvSpPr/>
            <p:nvPr/>
          </p:nvSpPr>
          <p:spPr>
            <a:xfrm flipH="1">
              <a:off x="4440936" y="1773936"/>
              <a:ext cx="3310128" cy="3310128"/>
            </a:xfrm>
            <a:prstGeom prst="arc">
              <a:avLst>
                <a:gd name="adj1" fmla="val 20256575"/>
                <a:gd name="adj2" fmla="val 3001779"/>
              </a:avLst>
            </a:prstGeom>
            <a:ln w="28575">
              <a:solidFill>
                <a:srgbClr val="BDD7EE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D7A4E647-7E2F-49A7-8212-E4AACA99C438}"/>
              </a:ext>
            </a:extLst>
          </p:cNvPr>
          <p:cNvCxnSpPr>
            <a:cxnSpLocks/>
          </p:cNvCxnSpPr>
          <p:nvPr/>
        </p:nvCxnSpPr>
        <p:spPr>
          <a:xfrm>
            <a:off x="5165477" y="1187634"/>
            <a:ext cx="0" cy="1447956"/>
          </a:xfrm>
          <a:prstGeom prst="line">
            <a:avLst/>
          </a:prstGeom>
          <a:ln w="31750">
            <a:solidFill>
              <a:srgbClr val="BDD7EE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219E2480-E318-44C8-98C2-FB37118DE06F}"/>
              </a:ext>
            </a:extLst>
          </p:cNvPr>
          <p:cNvCxnSpPr>
            <a:cxnSpLocks/>
          </p:cNvCxnSpPr>
          <p:nvPr/>
        </p:nvCxnSpPr>
        <p:spPr>
          <a:xfrm>
            <a:off x="5165477" y="1187634"/>
            <a:ext cx="5938824" cy="0"/>
          </a:xfrm>
          <a:prstGeom prst="line">
            <a:avLst/>
          </a:prstGeom>
          <a:ln w="31750">
            <a:solidFill>
              <a:srgbClr val="BDD7EE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CFBD41E9-E2E4-4CA8-9D2F-F8C2028885AA}"/>
              </a:ext>
            </a:extLst>
          </p:cNvPr>
          <p:cNvCxnSpPr>
            <a:cxnSpLocks/>
          </p:cNvCxnSpPr>
          <p:nvPr/>
        </p:nvCxnSpPr>
        <p:spPr>
          <a:xfrm>
            <a:off x="8752984" y="2242388"/>
            <a:ext cx="2351317" cy="0"/>
          </a:xfrm>
          <a:prstGeom prst="line">
            <a:avLst/>
          </a:prstGeom>
          <a:ln w="31750">
            <a:solidFill>
              <a:srgbClr val="BDD7EE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2B12404E-F4D7-400F-BDD9-E2EAB5F0534D}"/>
              </a:ext>
            </a:extLst>
          </p:cNvPr>
          <p:cNvCxnSpPr>
            <a:cxnSpLocks/>
          </p:cNvCxnSpPr>
          <p:nvPr/>
        </p:nvCxnSpPr>
        <p:spPr>
          <a:xfrm flipH="1">
            <a:off x="8741908" y="2242388"/>
            <a:ext cx="11076" cy="376718"/>
          </a:xfrm>
          <a:prstGeom prst="line">
            <a:avLst/>
          </a:prstGeom>
          <a:ln w="31750">
            <a:solidFill>
              <a:srgbClr val="BDD7EE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CD75FD08-67DB-4CA0-BDD9-637F1D90E174}"/>
              </a:ext>
            </a:extLst>
          </p:cNvPr>
          <p:cNvCxnSpPr>
            <a:cxnSpLocks/>
          </p:cNvCxnSpPr>
          <p:nvPr/>
        </p:nvCxnSpPr>
        <p:spPr>
          <a:xfrm>
            <a:off x="11104301" y="1187634"/>
            <a:ext cx="0" cy="1058920"/>
          </a:xfrm>
          <a:prstGeom prst="line">
            <a:avLst/>
          </a:prstGeom>
          <a:ln w="31750">
            <a:solidFill>
              <a:srgbClr val="BDD7EE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5" name="Group 74">
            <a:extLst>
              <a:ext uri="{FF2B5EF4-FFF2-40B4-BE49-F238E27FC236}">
                <a16:creationId xmlns:a16="http://schemas.microsoft.com/office/drawing/2014/main" id="{8848A835-27F9-45B8-BC4E-0FDDC630BAB5}"/>
              </a:ext>
            </a:extLst>
          </p:cNvPr>
          <p:cNvGrpSpPr/>
          <p:nvPr/>
        </p:nvGrpSpPr>
        <p:grpSpPr>
          <a:xfrm>
            <a:off x="5347909" y="1368814"/>
            <a:ext cx="5595753" cy="678036"/>
            <a:chOff x="5770051" y="1247117"/>
            <a:chExt cx="4568015" cy="678036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3DDF6341-9F4E-461E-8E0E-705A6C34CBBB}"/>
                </a:ext>
              </a:extLst>
            </p:cNvPr>
            <p:cNvSpPr/>
            <p:nvPr/>
          </p:nvSpPr>
          <p:spPr>
            <a:xfrm>
              <a:off x="5770051" y="1247117"/>
              <a:ext cx="4568015" cy="678036"/>
            </a:xfrm>
            <a:prstGeom prst="rect">
              <a:avLst/>
            </a:prstGeom>
            <a:solidFill>
              <a:srgbClr val="BDD7EE"/>
            </a:solidFill>
            <a:ln>
              <a:noFill/>
            </a:ln>
            <a:effectLst>
              <a:glow rad="76200">
                <a:schemeClr val="accent5">
                  <a:satMod val="175000"/>
                  <a:alpha val="44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3EC48D8E-F164-4593-B559-7E2B06B29342}"/>
                </a:ext>
              </a:extLst>
            </p:cNvPr>
            <p:cNvSpPr txBox="1"/>
            <p:nvPr/>
          </p:nvSpPr>
          <p:spPr>
            <a:xfrm>
              <a:off x="6248735" y="1317415"/>
              <a:ext cx="361065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KẾT QUẢ THỰC HIỆN</a:t>
              </a: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A60FC35D-55BB-40DA-A481-C9F002851E08}"/>
              </a:ext>
            </a:extLst>
          </p:cNvPr>
          <p:cNvGrpSpPr/>
          <p:nvPr/>
        </p:nvGrpSpPr>
        <p:grpSpPr>
          <a:xfrm>
            <a:off x="-6623657" y="-34095"/>
            <a:ext cx="24841191" cy="764796"/>
            <a:chOff x="-3210580" y="576235"/>
            <a:chExt cx="22505609" cy="760471"/>
          </a:xfrm>
          <a:effectLst>
            <a:glow rad="63500">
              <a:schemeClr val="bg1">
                <a:alpha val="28000"/>
              </a:schemeClr>
            </a:glow>
          </a:effectLst>
        </p:grpSpPr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6FB828AF-B527-440C-8414-9AE42DE8D3A4}"/>
                </a:ext>
              </a:extLst>
            </p:cNvPr>
            <p:cNvGrpSpPr/>
            <p:nvPr/>
          </p:nvGrpSpPr>
          <p:grpSpPr>
            <a:xfrm>
              <a:off x="-3210580" y="576235"/>
              <a:ext cx="11183109" cy="750872"/>
              <a:chOff x="65055" y="835233"/>
              <a:chExt cx="14182026" cy="1109250"/>
            </a:xfrm>
          </p:grpSpPr>
          <p:grpSp>
            <p:nvGrpSpPr>
              <p:cNvPr id="178" name="Group 177">
                <a:extLst>
                  <a:ext uri="{FF2B5EF4-FFF2-40B4-BE49-F238E27FC236}">
                    <a16:creationId xmlns:a16="http://schemas.microsoft.com/office/drawing/2014/main" id="{000138CF-E2AE-44C5-A729-7CFE5D9C03EB}"/>
                  </a:ext>
                </a:extLst>
              </p:cNvPr>
              <p:cNvGrpSpPr/>
              <p:nvPr/>
            </p:nvGrpSpPr>
            <p:grpSpPr>
              <a:xfrm>
                <a:off x="65055" y="835233"/>
                <a:ext cx="4583987" cy="1099349"/>
                <a:chOff x="65055" y="835233"/>
                <a:chExt cx="4583987" cy="1099349"/>
              </a:xfrm>
            </p:grpSpPr>
            <p:grpSp>
              <p:nvGrpSpPr>
                <p:cNvPr id="237" name="Group 236">
                  <a:extLst>
                    <a:ext uri="{FF2B5EF4-FFF2-40B4-BE49-F238E27FC236}">
                      <a16:creationId xmlns:a16="http://schemas.microsoft.com/office/drawing/2014/main" id="{DED67007-EFE6-47B9-BA8D-82F7908584F4}"/>
                    </a:ext>
                  </a:extLst>
                </p:cNvPr>
                <p:cNvGrpSpPr/>
                <p:nvPr/>
              </p:nvGrpSpPr>
              <p:grpSpPr>
                <a:xfrm>
                  <a:off x="1055981" y="845134"/>
                  <a:ext cx="1197865" cy="1089448"/>
                  <a:chOff x="3153001" y="1419726"/>
                  <a:chExt cx="1197865" cy="1089448"/>
                </a:xfrm>
              </p:grpSpPr>
              <p:cxnSp>
                <p:nvCxnSpPr>
                  <p:cNvPr id="258" name="Straight Connector 257">
                    <a:extLst>
                      <a:ext uri="{FF2B5EF4-FFF2-40B4-BE49-F238E27FC236}">
                        <a16:creationId xmlns:a16="http://schemas.microsoft.com/office/drawing/2014/main" id="{9C1A78AF-10FC-4452-B5AB-D0F5DA4D1160}"/>
                      </a:ext>
                    </a:extLst>
                  </p:cNvPr>
                  <p:cNvCxnSpPr/>
                  <p:nvPr/>
                </p:nvCxnSpPr>
                <p:spPr>
                  <a:xfrm>
                    <a:off x="3153001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9" name="Straight Connector 258">
                    <a:extLst>
                      <a:ext uri="{FF2B5EF4-FFF2-40B4-BE49-F238E27FC236}">
                        <a16:creationId xmlns:a16="http://schemas.microsoft.com/office/drawing/2014/main" id="{7D90680B-3DB8-4592-890E-1CFD085F4E1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0" name="Straight Connector 259">
                    <a:extLst>
                      <a:ext uri="{FF2B5EF4-FFF2-40B4-BE49-F238E27FC236}">
                        <a16:creationId xmlns:a16="http://schemas.microsoft.com/office/drawing/2014/main" id="{E7B957F0-CD62-4C4F-8DFC-7544E85E7D6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1" name="Straight Connector 260">
                    <a:extLst>
                      <a:ext uri="{FF2B5EF4-FFF2-40B4-BE49-F238E27FC236}">
                        <a16:creationId xmlns:a16="http://schemas.microsoft.com/office/drawing/2014/main" id="{80887F84-8494-4958-B1E8-7CB844694C3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2" name="Straight Connector 261">
                    <a:extLst>
                      <a:ext uri="{FF2B5EF4-FFF2-40B4-BE49-F238E27FC236}">
                        <a16:creationId xmlns:a16="http://schemas.microsoft.com/office/drawing/2014/main" id="{B5BE7AC2-CE99-4FC9-8526-8807C612175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3" name="Straight Connector 262">
                    <a:extLst>
                      <a:ext uri="{FF2B5EF4-FFF2-40B4-BE49-F238E27FC236}">
                        <a16:creationId xmlns:a16="http://schemas.microsoft.com/office/drawing/2014/main" id="{3E16C1C2-A87C-41FC-B000-DBDF9F3A142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4" name="Straight Connector 263">
                    <a:extLst>
                      <a:ext uri="{FF2B5EF4-FFF2-40B4-BE49-F238E27FC236}">
                        <a16:creationId xmlns:a16="http://schemas.microsoft.com/office/drawing/2014/main" id="{3FA47D5F-AB6B-4B49-8D2B-B2FE0653FDC6}"/>
                      </a:ext>
                    </a:extLst>
                  </p:cNvPr>
                  <p:cNvCxnSpPr/>
                  <p:nvPr/>
                </p:nvCxnSpPr>
                <p:spPr>
                  <a:xfrm>
                    <a:off x="4350866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38" name="Group 237">
                  <a:extLst>
                    <a:ext uri="{FF2B5EF4-FFF2-40B4-BE49-F238E27FC236}">
                      <a16:creationId xmlns:a16="http://schemas.microsoft.com/office/drawing/2014/main" id="{6F73ECE9-DE28-441F-A7EE-E8C45357B543}"/>
                    </a:ext>
                  </a:extLst>
                </p:cNvPr>
                <p:cNvGrpSpPr/>
                <p:nvPr/>
              </p:nvGrpSpPr>
              <p:grpSpPr>
                <a:xfrm>
                  <a:off x="2459405" y="842566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252" name="Straight Connector 251">
                    <a:extLst>
                      <a:ext uri="{FF2B5EF4-FFF2-40B4-BE49-F238E27FC236}">
                        <a16:creationId xmlns:a16="http://schemas.microsoft.com/office/drawing/2014/main" id="{1A88C6CC-D924-42FB-8422-A7249C2A44F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3" name="Straight Connector 252">
                    <a:extLst>
                      <a:ext uri="{FF2B5EF4-FFF2-40B4-BE49-F238E27FC236}">
                        <a16:creationId xmlns:a16="http://schemas.microsoft.com/office/drawing/2014/main" id="{BFD89A78-124F-4663-BDF1-0128CF2EF09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4" name="Straight Connector 253">
                    <a:extLst>
                      <a:ext uri="{FF2B5EF4-FFF2-40B4-BE49-F238E27FC236}">
                        <a16:creationId xmlns:a16="http://schemas.microsoft.com/office/drawing/2014/main" id="{F64DB951-B4FF-4731-A7A3-DB0D5908F71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5" name="Straight Connector 254">
                    <a:extLst>
                      <a:ext uri="{FF2B5EF4-FFF2-40B4-BE49-F238E27FC236}">
                        <a16:creationId xmlns:a16="http://schemas.microsoft.com/office/drawing/2014/main" id="{99005C41-5C15-4262-9CDB-3BFF6FB6076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6" name="Straight Connector 255">
                    <a:extLst>
                      <a:ext uri="{FF2B5EF4-FFF2-40B4-BE49-F238E27FC236}">
                        <a16:creationId xmlns:a16="http://schemas.microsoft.com/office/drawing/2014/main" id="{E948E0A1-5CE2-4760-922F-744EB8AD994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7" name="Straight Connector 256">
                    <a:extLst>
                      <a:ext uri="{FF2B5EF4-FFF2-40B4-BE49-F238E27FC236}">
                        <a16:creationId xmlns:a16="http://schemas.microsoft.com/office/drawing/2014/main" id="{AE57555A-B00D-4EDF-BF8F-A28CC21C08D3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39" name="Group 238">
                  <a:extLst>
                    <a:ext uri="{FF2B5EF4-FFF2-40B4-BE49-F238E27FC236}">
                      <a16:creationId xmlns:a16="http://schemas.microsoft.com/office/drawing/2014/main" id="{E2C55BAA-F65D-436F-903C-1557E38776A9}"/>
                    </a:ext>
                  </a:extLst>
                </p:cNvPr>
                <p:cNvGrpSpPr/>
                <p:nvPr/>
              </p:nvGrpSpPr>
              <p:grpSpPr>
                <a:xfrm>
                  <a:off x="3652946" y="835233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246" name="Straight Connector 245">
                    <a:extLst>
                      <a:ext uri="{FF2B5EF4-FFF2-40B4-BE49-F238E27FC236}">
                        <a16:creationId xmlns:a16="http://schemas.microsoft.com/office/drawing/2014/main" id="{D4D6311A-DF64-4E7E-8DC8-01B565ADAAD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7" name="Straight Connector 246">
                    <a:extLst>
                      <a:ext uri="{FF2B5EF4-FFF2-40B4-BE49-F238E27FC236}">
                        <a16:creationId xmlns:a16="http://schemas.microsoft.com/office/drawing/2014/main" id="{5BE119C3-62CA-4FDB-A731-6BEF74B3D9B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8" name="Straight Connector 247">
                    <a:extLst>
                      <a:ext uri="{FF2B5EF4-FFF2-40B4-BE49-F238E27FC236}">
                        <a16:creationId xmlns:a16="http://schemas.microsoft.com/office/drawing/2014/main" id="{C01708B9-291F-4A12-9A16-1CF192F6DB0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9" name="Straight Connector 248">
                    <a:extLst>
                      <a:ext uri="{FF2B5EF4-FFF2-40B4-BE49-F238E27FC236}">
                        <a16:creationId xmlns:a16="http://schemas.microsoft.com/office/drawing/2014/main" id="{594D882F-7052-4837-B815-3A11C3D8D95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0" name="Straight Connector 249">
                    <a:extLst>
                      <a:ext uri="{FF2B5EF4-FFF2-40B4-BE49-F238E27FC236}">
                        <a16:creationId xmlns:a16="http://schemas.microsoft.com/office/drawing/2014/main" id="{167702B2-D6CC-4496-80B2-94C31343418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1" name="Straight Connector 250">
                    <a:extLst>
                      <a:ext uri="{FF2B5EF4-FFF2-40B4-BE49-F238E27FC236}">
                        <a16:creationId xmlns:a16="http://schemas.microsoft.com/office/drawing/2014/main" id="{172D1843-0320-4ADF-BBBE-B4FAC2CFF87A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40" name="Group 239">
                  <a:extLst>
                    <a:ext uri="{FF2B5EF4-FFF2-40B4-BE49-F238E27FC236}">
                      <a16:creationId xmlns:a16="http://schemas.microsoft.com/office/drawing/2014/main" id="{E86DA50C-2A41-4FB7-A88A-901476BFEF40}"/>
                    </a:ext>
                  </a:extLst>
                </p:cNvPr>
                <p:cNvGrpSpPr/>
                <p:nvPr/>
              </p:nvGrpSpPr>
              <p:grpSpPr>
                <a:xfrm flipH="1">
                  <a:off x="65055" y="835233"/>
                  <a:ext cx="807076" cy="542156"/>
                  <a:chOff x="3354770" y="1419726"/>
                  <a:chExt cx="807076" cy="542156"/>
                </a:xfrm>
              </p:grpSpPr>
              <p:cxnSp>
                <p:nvCxnSpPr>
                  <p:cNvPr id="241" name="Straight Connector 240">
                    <a:extLst>
                      <a:ext uri="{FF2B5EF4-FFF2-40B4-BE49-F238E27FC236}">
                        <a16:creationId xmlns:a16="http://schemas.microsoft.com/office/drawing/2014/main" id="{65D96E13-C389-40A4-9056-29315DFC2C0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2" name="Straight Connector 241">
                    <a:extLst>
                      <a:ext uri="{FF2B5EF4-FFF2-40B4-BE49-F238E27FC236}">
                        <a16:creationId xmlns:a16="http://schemas.microsoft.com/office/drawing/2014/main" id="{58B48312-47A0-42D2-B255-65DF7011D3D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3" name="Straight Connector 242">
                    <a:extLst>
                      <a:ext uri="{FF2B5EF4-FFF2-40B4-BE49-F238E27FC236}">
                        <a16:creationId xmlns:a16="http://schemas.microsoft.com/office/drawing/2014/main" id="{0212221C-3A32-413F-AA3A-999A3783BB0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4" name="Straight Connector 243">
                    <a:extLst>
                      <a:ext uri="{FF2B5EF4-FFF2-40B4-BE49-F238E27FC236}">
                        <a16:creationId xmlns:a16="http://schemas.microsoft.com/office/drawing/2014/main" id="{554F5A44-DAFD-428F-B3E5-A750ABF3481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5" name="Straight Connector 244">
                    <a:extLst>
                      <a:ext uri="{FF2B5EF4-FFF2-40B4-BE49-F238E27FC236}">
                        <a16:creationId xmlns:a16="http://schemas.microsoft.com/office/drawing/2014/main" id="{19E69DFD-0775-4407-BEB2-8AF1595FC57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79" name="Group 178">
                <a:extLst>
                  <a:ext uri="{FF2B5EF4-FFF2-40B4-BE49-F238E27FC236}">
                    <a16:creationId xmlns:a16="http://schemas.microsoft.com/office/drawing/2014/main" id="{D568E0D7-FAB7-42F6-9E8F-E57313C89460}"/>
                  </a:ext>
                </a:extLst>
              </p:cNvPr>
              <p:cNvGrpSpPr/>
              <p:nvPr/>
            </p:nvGrpSpPr>
            <p:grpSpPr>
              <a:xfrm>
                <a:off x="4862745" y="845134"/>
                <a:ext cx="4583987" cy="1099349"/>
                <a:chOff x="65055" y="835233"/>
                <a:chExt cx="4583987" cy="1099349"/>
              </a:xfrm>
            </p:grpSpPr>
            <p:grpSp>
              <p:nvGrpSpPr>
                <p:cNvPr id="209" name="Group 208">
                  <a:extLst>
                    <a:ext uri="{FF2B5EF4-FFF2-40B4-BE49-F238E27FC236}">
                      <a16:creationId xmlns:a16="http://schemas.microsoft.com/office/drawing/2014/main" id="{2CDB1441-0ACC-45A4-90DA-26252A299BE8}"/>
                    </a:ext>
                  </a:extLst>
                </p:cNvPr>
                <p:cNvGrpSpPr/>
                <p:nvPr/>
              </p:nvGrpSpPr>
              <p:grpSpPr>
                <a:xfrm>
                  <a:off x="1055981" y="845134"/>
                  <a:ext cx="1197865" cy="1089448"/>
                  <a:chOff x="3153001" y="1419726"/>
                  <a:chExt cx="1197865" cy="1089448"/>
                </a:xfrm>
              </p:grpSpPr>
              <p:cxnSp>
                <p:nvCxnSpPr>
                  <p:cNvPr id="230" name="Straight Connector 229">
                    <a:extLst>
                      <a:ext uri="{FF2B5EF4-FFF2-40B4-BE49-F238E27FC236}">
                        <a16:creationId xmlns:a16="http://schemas.microsoft.com/office/drawing/2014/main" id="{0FB58F51-938B-4B1C-9035-172C26C600B3}"/>
                      </a:ext>
                    </a:extLst>
                  </p:cNvPr>
                  <p:cNvCxnSpPr/>
                  <p:nvPr/>
                </p:nvCxnSpPr>
                <p:spPr>
                  <a:xfrm>
                    <a:off x="3153001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1" name="Straight Connector 230">
                    <a:extLst>
                      <a:ext uri="{FF2B5EF4-FFF2-40B4-BE49-F238E27FC236}">
                        <a16:creationId xmlns:a16="http://schemas.microsoft.com/office/drawing/2014/main" id="{BE43AA15-EF1C-4386-8677-AF3C7C8E9F3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2" name="Straight Connector 231">
                    <a:extLst>
                      <a:ext uri="{FF2B5EF4-FFF2-40B4-BE49-F238E27FC236}">
                        <a16:creationId xmlns:a16="http://schemas.microsoft.com/office/drawing/2014/main" id="{12A4E0A1-A53A-482A-863D-54575150458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3" name="Straight Connector 232">
                    <a:extLst>
                      <a:ext uri="{FF2B5EF4-FFF2-40B4-BE49-F238E27FC236}">
                        <a16:creationId xmlns:a16="http://schemas.microsoft.com/office/drawing/2014/main" id="{C2E44E67-0B41-46BF-A3ED-3D03B9F7176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4" name="Straight Connector 233">
                    <a:extLst>
                      <a:ext uri="{FF2B5EF4-FFF2-40B4-BE49-F238E27FC236}">
                        <a16:creationId xmlns:a16="http://schemas.microsoft.com/office/drawing/2014/main" id="{135BDD11-F84F-4006-A5D9-4E2B350847A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5" name="Straight Connector 234">
                    <a:extLst>
                      <a:ext uri="{FF2B5EF4-FFF2-40B4-BE49-F238E27FC236}">
                        <a16:creationId xmlns:a16="http://schemas.microsoft.com/office/drawing/2014/main" id="{5A00FBF8-E724-4D69-AABC-F730F787DCB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6" name="Straight Connector 235">
                    <a:extLst>
                      <a:ext uri="{FF2B5EF4-FFF2-40B4-BE49-F238E27FC236}">
                        <a16:creationId xmlns:a16="http://schemas.microsoft.com/office/drawing/2014/main" id="{95792F33-6717-4B05-AB56-A47962142FFE}"/>
                      </a:ext>
                    </a:extLst>
                  </p:cNvPr>
                  <p:cNvCxnSpPr/>
                  <p:nvPr/>
                </p:nvCxnSpPr>
                <p:spPr>
                  <a:xfrm>
                    <a:off x="4350866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10" name="Group 209">
                  <a:extLst>
                    <a:ext uri="{FF2B5EF4-FFF2-40B4-BE49-F238E27FC236}">
                      <a16:creationId xmlns:a16="http://schemas.microsoft.com/office/drawing/2014/main" id="{AB6BF00C-2B14-4B51-9736-85DB64BABAFB}"/>
                    </a:ext>
                  </a:extLst>
                </p:cNvPr>
                <p:cNvGrpSpPr/>
                <p:nvPr/>
              </p:nvGrpSpPr>
              <p:grpSpPr>
                <a:xfrm>
                  <a:off x="2459405" y="842566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224" name="Straight Connector 223">
                    <a:extLst>
                      <a:ext uri="{FF2B5EF4-FFF2-40B4-BE49-F238E27FC236}">
                        <a16:creationId xmlns:a16="http://schemas.microsoft.com/office/drawing/2014/main" id="{08D32E32-3DC4-4DB0-A414-D0CE070F36F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5" name="Straight Connector 224">
                    <a:extLst>
                      <a:ext uri="{FF2B5EF4-FFF2-40B4-BE49-F238E27FC236}">
                        <a16:creationId xmlns:a16="http://schemas.microsoft.com/office/drawing/2014/main" id="{71D64043-8E4A-4D3D-B44A-6C6C86332DC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6" name="Straight Connector 225">
                    <a:extLst>
                      <a:ext uri="{FF2B5EF4-FFF2-40B4-BE49-F238E27FC236}">
                        <a16:creationId xmlns:a16="http://schemas.microsoft.com/office/drawing/2014/main" id="{44441905-900D-413E-B76E-446265A4FC6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7" name="Straight Connector 226">
                    <a:extLst>
                      <a:ext uri="{FF2B5EF4-FFF2-40B4-BE49-F238E27FC236}">
                        <a16:creationId xmlns:a16="http://schemas.microsoft.com/office/drawing/2014/main" id="{77E45CFD-4004-4A5C-9F13-3E2C9D1B360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8" name="Straight Connector 227">
                    <a:extLst>
                      <a:ext uri="{FF2B5EF4-FFF2-40B4-BE49-F238E27FC236}">
                        <a16:creationId xmlns:a16="http://schemas.microsoft.com/office/drawing/2014/main" id="{B2C10CB7-E897-4038-AA42-3CFEA8A2756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9" name="Straight Connector 228">
                    <a:extLst>
                      <a:ext uri="{FF2B5EF4-FFF2-40B4-BE49-F238E27FC236}">
                        <a16:creationId xmlns:a16="http://schemas.microsoft.com/office/drawing/2014/main" id="{BB5B1DFF-D0A6-4865-A38D-5480567016C2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11" name="Group 210">
                  <a:extLst>
                    <a:ext uri="{FF2B5EF4-FFF2-40B4-BE49-F238E27FC236}">
                      <a16:creationId xmlns:a16="http://schemas.microsoft.com/office/drawing/2014/main" id="{0E3E9399-7634-4BD0-ABE8-E3A00527BC4C}"/>
                    </a:ext>
                  </a:extLst>
                </p:cNvPr>
                <p:cNvGrpSpPr/>
                <p:nvPr/>
              </p:nvGrpSpPr>
              <p:grpSpPr>
                <a:xfrm>
                  <a:off x="3652946" y="835233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218" name="Straight Connector 217">
                    <a:extLst>
                      <a:ext uri="{FF2B5EF4-FFF2-40B4-BE49-F238E27FC236}">
                        <a16:creationId xmlns:a16="http://schemas.microsoft.com/office/drawing/2014/main" id="{6FC8ADA6-AF6F-445E-99A4-7FC563C5452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9" name="Straight Connector 218">
                    <a:extLst>
                      <a:ext uri="{FF2B5EF4-FFF2-40B4-BE49-F238E27FC236}">
                        <a16:creationId xmlns:a16="http://schemas.microsoft.com/office/drawing/2014/main" id="{A58EAE4E-A727-4B5F-B04A-5D2BA81DB8F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0" name="Straight Connector 219">
                    <a:extLst>
                      <a:ext uri="{FF2B5EF4-FFF2-40B4-BE49-F238E27FC236}">
                        <a16:creationId xmlns:a16="http://schemas.microsoft.com/office/drawing/2014/main" id="{352C8374-3D07-4351-86FC-170BE0D67B0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1" name="Straight Connector 220">
                    <a:extLst>
                      <a:ext uri="{FF2B5EF4-FFF2-40B4-BE49-F238E27FC236}">
                        <a16:creationId xmlns:a16="http://schemas.microsoft.com/office/drawing/2014/main" id="{9DA5BF4E-071C-4018-95A4-DFE4A9CF014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2" name="Straight Connector 221">
                    <a:extLst>
                      <a:ext uri="{FF2B5EF4-FFF2-40B4-BE49-F238E27FC236}">
                        <a16:creationId xmlns:a16="http://schemas.microsoft.com/office/drawing/2014/main" id="{74CA6028-A03E-4ABE-91D2-ACB0811C045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3" name="Straight Connector 222">
                    <a:extLst>
                      <a:ext uri="{FF2B5EF4-FFF2-40B4-BE49-F238E27FC236}">
                        <a16:creationId xmlns:a16="http://schemas.microsoft.com/office/drawing/2014/main" id="{5293634B-FF29-4D37-B12C-19940F37BAFD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12" name="Group 211">
                  <a:extLst>
                    <a:ext uri="{FF2B5EF4-FFF2-40B4-BE49-F238E27FC236}">
                      <a16:creationId xmlns:a16="http://schemas.microsoft.com/office/drawing/2014/main" id="{5A04F4E4-0548-4DA5-AAD3-3D4F41052419}"/>
                    </a:ext>
                  </a:extLst>
                </p:cNvPr>
                <p:cNvGrpSpPr/>
                <p:nvPr/>
              </p:nvGrpSpPr>
              <p:grpSpPr>
                <a:xfrm flipH="1">
                  <a:off x="65055" y="835233"/>
                  <a:ext cx="807076" cy="542156"/>
                  <a:chOff x="3354770" y="1419726"/>
                  <a:chExt cx="807076" cy="542156"/>
                </a:xfrm>
              </p:grpSpPr>
              <p:cxnSp>
                <p:nvCxnSpPr>
                  <p:cNvPr id="213" name="Straight Connector 212">
                    <a:extLst>
                      <a:ext uri="{FF2B5EF4-FFF2-40B4-BE49-F238E27FC236}">
                        <a16:creationId xmlns:a16="http://schemas.microsoft.com/office/drawing/2014/main" id="{C82BE6C6-15C3-4836-ABD2-AC0F876A55F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4" name="Straight Connector 213">
                    <a:extLst>
                      <a:ext uri="{FF2B5EF4-FFF2-40B4-BE49-F238E27FC236}">
                        <a16:creationId xmlns:a16="http://schemas.microsoft.com/office/drawing/2014/main" id="{A64218D3-79E9-4C0C-8E0D-00BAE83C5DF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5" name="Straight Connector 214">
                    <a:extLst>
                      <a:ext uri="{FF2B5EF4-FFF2-40B4-BE49-F238E27FC236}">
                        <a16:creationId xmlns:a16="http://schemas.microsoft.com/office/drawing/2014/main" id="{7273C28E-BCE5-4505-BA23-32D957D97F2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6" name="Straight Connector 215">
                    <a:extLst>
                      <a:ext uri="{FF2B5EF4-FFF2-40B4-BE49-F238E27FC236}">
                        <a16:creationId xmlns:a16="http://schemas.microsoft.com/office/drawing/2014/main" id="{2778F12F-7CD4-402D-9F92-995DE8D8FF7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7" name="Straight Connector 216">
                    <a:extLst>
                      <a:ext uri="{FF2B5EF4-FFF2-40B4-BE49-F238E27FC236}">
                        <a16:creationId xmlns:a16="http://schemas.microsoft.com/office/drawing/2014/main" id="{90D59D2E-FBE9-4A1F-8576-A0E48692543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80" name="Group 179">
                <a:extLst>
                  <a:ext uri="{FF2B5EF4-FFF2-40B4-BE49-F238E27FC236}">
                    <a16:creationId xmlns:a16="http://schemas.microsoft.com/office/drawing/2014/main" id="{04B9E6CD-C4CE-42A0-A068-CBC967CBFD5D}"/>
                  </a:ext>
                </a:extLst>
              </p:cNvPr>
              <p:cNvGrpSpPr/>
              <p:nvPr/>
            </p:nvGrpSpPr>
            <p:grpSpPr>
              <a:xfrm>
                <a:off x="9663094" y="842566"/>
                <a:ext cx="4583987" cy="1099349"/>
                <a:chOff x="65055" y="835233"/>
                <a:chExt cx="4583987" cy="1099349"/>
              </a:xfrm>
            </p:grpSpPr>
            <p:grpSp>
              <p:nvGrpSpPr>
                <p:cNvPr id="181" name="Group 180">
                  <a:extLst>
                    <a:ext uri="{FF2B5EF4-FFF2-40B4-BE49-F238E27FC236}">
                      <a16:creationId xmlns:a16="http://schemas.microsoft.com/office/drawing/2014/main" id="{DD7B9CE6-96D2-44B4-9F7D-92CCCB9FDE30}"/>
                    </a:ext>
                  </a:extLst>
                </p:cNvPr>
                <p:cNvGrpSpPr/>
                <p:nvPr/>
              </p:nvGrpSpPr>
              <p:grpSpPr>
                <a:xfrm>
                  <a:off x="1055981" y="845134"/>
                  <a:ext cx="1197865" cy="1089448"/>
                  <a:chOff x="3153001" y="1419726"/>
                  <a:chExt cx="1197865" cy="1089448"/>
                </a:xfrm>
              </p:grpSpPr>
              <p:cxnSp>
                <p:nvCxnSpPr>
                  <p:cNvPr id="202" name="Straight Connector 201">
                    <a:extLst>
                      <a:ext uri="{FF2B5EF4-FFF2-40B4-BE49-F238E27FC236}">
                        <a16:creationId xmlns:a16="http://schemas.microsoft.com/office/drawing/2014/main" id="{91C28C69-A615-4AC6-B65F-ACC0C9516454}"/>
                      </a:ext>
                    </a:extLst>
                  </p:cNvPr>
                  <p:cNvCxnSpPr/>
                  <p:nvPr/>
                </p:nvCxnSpPr>
                <p:spPr>
                  <a:xfrm>
                    <a:off x="3153001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3" name="Straight Connector 202">
                    <a:extLst>
                      <a:ext uri="{FF2B5EF4-FFF2-40B4-BE49-F238E27FC236}">
                        <a16:creationId xmlns:a16="http://schemas.microsoft.com/office/drawing/2014/main" id="{A3D84609-DCA7-4284-BCEE-D6685C7A04C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4" name="Straight Connector 203">
                    <a:extLst>
                      <a:ext uri="{FF2B5EF4-FFF2-40B4-BE49-F238E27FC236}">
                        <a16:creationId xmlns:a16="http://schemas.microsoft.com/office/drawing/2014/main" id="{D155DB13-254E-4911-8745-9B2790E27AC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5" name="Straight Connector 204">
                    <a:extLst>
                      <a:ext uri="{FF2B5EF4-FFF2-40B4-BE49-F238E27FC236}">
                        <a16:creationId xmlns:a16="http://schemas.microsoft.com/office/drawing/2014/main" id="{0C3F68D7-A093-4FB6-A7DF-085C9D1D6C9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6" name="Straight Connector 205">
                    <a:extLst>
                      <a:ext uri="{FF2B5EF4-FFF2-40B4-BE49-F238E27FC236}">
                        <a16:creationId xmlns:a16="http://schemas.microsoft.com/office/drawing/2014/main" id="{D61BD660-B788-4024-A86E-AF1E218DFE7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7" name="Straight Connector 206">
                    <a:extLst>
                      <a:ext uri="{FF2B5EF4-FFF2-40B4-BE49-F238E27FC236}">
                        <a16:creationId xmlns:a16="http://schemas.microsoft.com/office/drawing/2014/main" id="{DD03CF90-1E94-4C80-AA43-6EDA97053B6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8" name="Straight Connector 207">
                    <a:extLst>
                      <a:ext uri="{FF2B5EF4-FFF2-40B4-BE49-F238E27FC236}">
                        <a16:creationId xmlns:a16="http://schemas.microsoft.com/office/drawing/2014/main" id="{65FEA31C-542B-4D32-8BEA-1AA10083D17F}"/>
                      </a:ext>
                    </a:extLst>
                  </p:cNvPr>
                  <p:cNvCxnSpPr/>
                  <p:nvPr/>
                </p:nvCxnSpPr>
                <p:spPr>
                  <a:xfrm>
                    <a:off x="4350866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82" name="Group 181">
                  <a:extLst>
                    <a:ext uri="{FF2B5EF4-FFF2-40B4-BE49-F238E27FC236}">
                      <a16:creationId xmlns:a16="http://schemas.microsoft.com/office/drawing/2014/main" id="{67D54AB2-D573-4C73-B862-352204492118}"/>
                    </a:ext>
                  </a:extLst>
                </p:cNvPr>
                <p:cNvGrpSpPr/>
                <p:nvPr/>
              </p:nvGrpSpPr>
              <p:grpSpPr>
                <a:xfrm>
                  <a:off x="2459405" y="842566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196" name="Straight Connector 195">
                    <a:extLst>
                      <a:ext uri="{FF2B5EF4-FFF2-40B4-BE49-F238E27FC236}">
                        <a16:creationId xmlns:a16="http://schemas.microsoft.com/office/drawing/2014/main" id="{A3095616-E864-47C2-98CA-3CECBA74FD2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7" name="Straight Connector 196">
                    <a:extLst>
                      <a:ext uri="{FF2B5EF4-FFF2-40B4-BE49-F238E27FC236}">
                        <a16:creationId xmlns:a16="http://schemas.microsoft.com/office/drawing/2014/main" id="{868483D2-FB66-432A-9A27-8DD5CD18702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8" name="Straight Connector 197">
                    <a:extLst>
                      <a:ext uri="{FF2B5EF4-FFF2-40B4-BE49-F238E27FC236}">
                        <a16:creationId xmlns:a16="http://schemas.microsoft.com/office/drawing/2014/main" id="{74FA130B-1601-4D80-8CAE-41645526F44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9" name="Straight Connector 198">
                    <a:extLst>
                      <a:ext uri="{FF2B5EF4-FFF2-40B4-BE49-F238E27FC236}">
                        <a16:creationId xmlns:a16="http://schemas.microsoft.com/office/drawing/2014/main" id="{DC8B95D7-987E-4600-8D02-FB72B28F092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0" name="Straight Connector 199">
                    <a:extLst>
                      <a:ext uri="{FF2B5EF4-FFF2-40B4-BE49-F238E27FC236}">
                        <a16:creationId xmlns:a16="http://schemas.microsoft.com/office/drawing/2014/main" id="{8CFDB77E-524D-4D4E-A091-D2789242EF7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1" name="Straight Connector 200">
                    <a:extLst>
                      <a:ext uri="{FF2B5EF4-FFF2-40B4-BE49-F238E27FC236}">
                        <a16:creationId xmlns:a16="http://schemas.microsoft.com/office/drawing/2014/main" id="{18937FB8-B975-43DD-B33B-2BD205E6454D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83" name="Group 182">
                  <a:extLst>
                    <a:ext uri="{FF2B5EF4-FFF2-40B4-BE49-F238E27FC236}">
                      <a16:creationId xmlns:a16="http://schemas.microsoft.com/office/drawing/2014/main" id="{41A01CC3-3D7A-469A-8FEC-65010FFC408B}"/>
                    </a:ext>
                  </a:extLst>
                </p:cNvPr>
                <p:cNvGrpSpPr/>
                <p:nvPr/>
              </p:nvGrpSpPr>
              <p:grpSpPr>
                <a:xfrm>
                  <a:off x="3652946" y="835233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190" name="Straight Connector 189">
                    <a:extLst>
                      <a:ext uri="{FF2B5EF4-FFF2-40B4-BE49-F238E27FC236}">
                        <a16:creationId xmlns:a16="http://schemas.microsoft.com/office/drawing/2014/main" id="{DD7BC586-B9FF-4549-98E8-5C0E1BFBFBC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1" name="Straight Connector 190">
                    <a:extLst>
                      <a:ext uri="{FF2B5EF4-FFF2-40B4-BE49-F238E27FC236}">
                        <a16:creationId xmlns:a16="http://schemas.microsoft.com/office/drawing/2014/main" id="{3795940A-E5CF-4105-9C2E-901DDAFFD22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2" name="Straight Connector 191">
                    <a:extLst>
                      <a:ext uri="{FF2B5EF4-FFF2-40B4-BE49-F238E27FC236}">
                        <a16:creationId xmlns:a16="http://schemas.microsoft.com/office/drawing/2014/main" id="{40263897-9E45-4D2C-97CD-EB15054646C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3" name="Straight Connector 192">
                    <a:extLst>
                      <a:ext uri="{FF2B5EF4-FFF2-40B4-BE49-F238E27FC236}">
                        <a16:creationId xmlns:a16="http://schemas.microsoft.com/office/drawing/2014/main" id="{A32F24AC-BB71-4318-BB73-8B35A767B59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4" name="Straight Connector 193">
                    <a:extLst>
                      <a:ext uri="{FF2B5EF4-FFF2-40B4-BE49-F238E27FC236}">
                        <a16:creationId xmlns:a16="http://schemas.microsoft.com/office/drawing/2014/main" id="{83A0EF66-F049-475F-899A-8E07A17BA33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5" name="Straight Connector 194">
                    <a:extLst>
                      <a:ext uri="{FF2B5EF4-FFF2-40B4-BE49-F238E27FC236}">
                        <a16:creationId xmlns:a16="http://schemas.microsoft.com/office/drawing/2014/main" id="{82CD39A4-B928-49CE-94E0-1754A1E1AB95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84" name="Group 183">
                  <a:extLst>
                    <a:ext uri="{FF2B5EF4-FFF2-40B4-BE49-F238E27FC236}">
                      <a16:creationId xmlns:a16="http://schemas.microsoft.com/office/drawing/2014/main" id="{CC3ED3AC-62B8-4928-8B0F-827592D6003E}"/>
                    </a:ext>
                  </a:extLst>
                </p:cNvPr>
                <p:cNvGrpSpPr/>
                <p:nvPr/>
              </p:nvGrpSpPr>
              <p:grpSpPr>
                <a:xfrm flipH="1">
                  <a:off x="65055" y="835233"/>
                  <a:ext cx="807076" cy="542156"/>
                  <a:chOff x="3354770" y="1419726"/>
                  <a:chExt cx="807076" cy="542156"/>
                </a:xfrm>
              </p:grpSpPr>
              <p:cxnSp>
                <p:nvCxnSpPr>
                  <p:cNvPr id="185" name="Straight Connector 184">
                    <a:extLst>
                      <a:ext uri="{FF2B5EF4-FFF2-40B4-BE49-F238E27FC236}">
                        <a16:creationId xmlns:a16="http://schemas.microsoft.com/office/drawing/2014/main" id="{AEF744AF-D38B-4C88-94F8-0B4623C5ED6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6" name="Straight Connector 185">
                    <a:extLst>
                      <a:ext uri="{FF2B5EF4-FFF2-40B4-BE49-F238E27FC236}">
                        <a16:creationId xmlns:a16="http://schemas.microsoft.com/office/drawing/2014/main" id="{1B497521-62E4-4798-AA67-7D758AB393F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7" name="Straight Connector 186">
                    <a:extLst>
                      <a:ext uri="{FF2B5EF4-FFF2-40B4-BE49-F238E27FC236}">
                        <a16:creationId xmlns:a16="http://schemas.microsoft.com/office/drawing/2014/main" id="{FF35F6AA-6708-4A85-A65C-C21B407EEA4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8" name="Straight Connector 187">
                    <a:extLst>
                      <a:ext uri="{FF2B5EF4-FFF2-40B4-BE49-F238E27FC236}">
                        <a16:creationId xmlns:a16="http://schemas.microsoft.com/office/drawing/2014/main" id="{C85685BC-7C29-4CA1-8F2F-1D63FC95263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9" name="Straight Connector 188">
                    <a:extLst>
                      <a:ext uri="{FF2B5EF4-FFF2-40B4-BE49-F238E27FC236}">
                        <a16:creationId xmlns:a16="http://schemas.microsoft.com/office/drawing/2014/main" id="{797A0591-09B4-462D-88D9-795799C86FA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3C90B979-8013-4C36-AB08-53F410A571F0}"/>
                </a:ext>
              </a:extLst>
            </p:cNvPr>
            <p:cNvGrpSpPr/>
            <p:nvPr/>
          </p:nvGrpSpPr>
          <p:grpSpPr>
            <a:xfrm>
              <a:off x="8111920" y="585834"/>
              <a:ext cx="11183109" cy="750872"/>
              <a:chOff x="65055" y="835233"/>
              <a:chExt cx="14182026" cy="1109250"/>
            </a:xfrm>
          </p:grpSpPr>
          <p:grpSp>
            <p:nvGrpSpPr>
              <p:cNvPr id="91" name="Group 90">
                <a:extLst>
                  <a:ext uri="{FF2B5EF4-FFF2-40B4-BE49-F238E27FC236}">
                    <a16:creationId xmlns:a16="http://schemas.microsoft.com/office/drawing/2014/main" id="{EE336B82-C5D0-45AD-AED4-088247F011E7}"/>
                  </a:ext>
                </a:extLst>
              </p:cNvPr>
              <p:cNvGrpSpPr/>
              <p:nvPr/>
            </p:nvGrpSpPr>
            <p:grpSpPr>
              <a:xfrm>
                <a:off x="65055" y="835233"/>
                <a:ext cx="4583987" cy="1099349"/>
                <a:chOff x="65055" y="835233"/>
                <a:chExt cx="4583987" cy="1099349"/>
              </a:xfrm>
            </p:grpSpPr>
            <p:grpSp>
              <p:nvGrpSpPr>
                <p:cNvPr id="150" name="Group 149">
                  <a:extLst>
                    <a:ext uri="{FF2B5EF4-FFF2-40B4-BE49-F238E27FC236}">
                      <a16:creationId xmlns:a16="http://schemas.microsoft.com/office/drawing/2014/main" id="{D83B07CC-3085-434D-B99D-F4A14931803B}"/>
                    </a:ext>
                  </a:extLst>
                </p:cNvPr>
                <p:cNvGrpSpPr/>
                <p:nvPr/>
              </p:nvGrpSpPr>
              <p:grpSpPr>
                <a:xfrm>
                  <a:off x="1055981" y="845134"/>
                  <a:ext cx="1197865" cy="1089448"/>
                  <a:chOff x="3153001" y="1419726"/>
                  <a:chExt cx="1197865" cy="1089448"/>
                </a:xfrm>
              </p:grpSpPr>
              <p:cxnSp>
                <p:nvCxnSpPr>
                  <p:cNvPr id="171" name="Straight Connector 170">
                    <a:extLst>
                      <a:ext uri="{FF2B5EF4-FFF2-40B4-BE49-F238E27FC236}">
                        <a16:creationId xmlns:a16="http://schemas.microsoft.com/office/drawing/2014/main" id="{16FEEB9C-2E47-42A1-B9D7-B4A6D3D4DDDC}"/>
                      </a:ext>
                    </a:extLst>
                  </p:cNvPr>
                  <p:cNvCxnSpPr/>
                  <p:nvPr/>
                </p:nvCxnSpPr>
                <p:spPr>
                  <a:xfrm>
                    <a:off x="3153001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2" name="Straight Connector 171">
                    <a:extLst>
                      <a:ext uri="{FF2B5EF4-FFF2-40B4-BE49-F238E27FC236}">
                        <a16:creationId xmlns:a16="http://schemas.microsoft.com/office/drawing/2014/main" id="{3887F1D4-2E81-4EDA-A633-987C72A5193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3" name="Straight Connector 172">
                    <a:extLst>
                      <a:ext uri="{FF2B5EF4-FFF2-40B4-BE49-F238E27FC236}">
                        <a16:creationId xmlns:a16="http://schemas.microsoft.com/office/drawing/2014/main" id="{E13079EB-813A-4523-A1F8-A52F08BD8DD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4" name="Straight Connector 173">
                    <a:extLst>
                      <a:ext uri="{FF2B5EF4-FFF2-40B4-BE49-F238E27FC236}">
                        <a16:creationId xmlns:a16="http://schemas.microsoft.com/office/drawing/2014/main" id="{67813607-03BA-4E30-BF57-4F662167114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5" name="Straight Connector 174">
                    <a:extLst>
                      <a:ext uri="{FF2B5EF4-FFF2-40B4-BE49-F238E27FC236}">
                        <a16:creationId xmlns:a16="http://schemas.microsoft.com/office/drawing/2014/main" id="{C5B64013-AFFF-4496-AAE4-2D056E01CC6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6" name="Straight Connector 175">
                    <a:extLst>
                      <a:ext uri="{FF2B5EF4-FFF2-40B4-BE49-F238E27FC236}">
                        <a16:creationId xmlns:a16="http://schemas.microsoft.com/office/drawing/2014/main" id="{7A00F69F-0880-4B0C-BACC-E7EC7AAE917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7" name="Straight Connector 176">
                    <a:extLst>
                      <a:ext uri="{FF2B5EF4-FFF2-40B4-BE49-F238E27FC236}">
                        <a16:creationId xmlns:a16="http://schemas.microsoft.com/office/drawing/2014/main" id="{557974EE-4B52-4875-908B-D76F44EBE3FD}"/>
                      </a:ext>
                    </a:extLst>
                  </p:cNvPr>
                  <p:cNvCxnSpPr/>
                  <p:nvPr/>
                </p:nvCxnSpPr>
                <p:spPr>
                  <a:xfrm>
                    <a:off x="4350866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51" name="Group 150">
                  <a:extLst>
                    <a:ext uri="{FF2B5EF4-FFF2-40B4-BE49-F238E27FC236}">
                      <a16:creationId xmlns:a16="http://schemas.microsoft.com/office/drawing/2014/main" id="{AAFA0DBF-F938-4018-B9D4-83E7A8C7E4F6}"/>
                    </a:ext>
                  </a:extLst>
                </p:cNvPr>
                <p:cNvGrpSpPr/>
                <p:nvPr/>
              </p:nvGrpSpPr>
              <p:grpSpPr>
                <a:xfrm>
                  <a:off x="2459405" y="842566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165" name="Straight Connector 164">
                    <a:extLst>
                      <a:ext uri="{FF2B5EF4-FFF2-40B4-BE49-F238E27FC236}">
                        <a16:creationId xmlns:a16="http://schemas.microsoft.com/office/drawing/2014/main" id="{880B7F4E-4FD5-4E54-BE88-DD0B8E9CF12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6" name="Straight Connector 165">
                    <a:extLst>
                      <a:ext uri="{FF2B5EF4-FFF2-40B4-BE49-F238E27FC236}">
                        <a16:creationId xmlns:a16="http://schemas.microsoft.com/office/drawing/2014/main" id="{BF403E2B-3FF8-4E2F-A166-65B7BC351CE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7" name="Straight Connector 166">
                    <a:extLst>
                      <a:ext uri="{FF2B5EF4-FFF2-40B4-BE49-F238E27FC236}">
                        <a16:creationId xmlns:a16="http://schemas.microsoft.com/office/drawing/2014/main" id="{8A5704F1-7167-4622-B189-898ACAF7F0D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8" name="Straight Connector 167">
                    <a:extLst>
                      <a:ext uri="{FF2B5EF4-FFF2-40B4-BE49-F238E27FC236}">
                        <a16:creationId xmlns:a16="http://schemas.microsoft.com/office/drawing/2014/main" id="{87A91CD7-EB13-4F33-BE7C-580F99E6A33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9" name="Straight Connector 168">
                    <a:extLst>
                      <a:ext uri="{FF2B5EF4-FFF2-40B4-BE49-F238E27FC236}">
                        <a16:creationId xmlns:a16="http://schemas.microsoft.com/office/drawing/2014/main" id="{D5C363E8-8A62-473E-B42B-F5371C50730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0" name="Straight Connector 169">
                    <a:extLst>
                      <a:ext uri="{FF2B5EF4-FFF2-40B4-BE49-F238E27FC236}">
                        <a16:creationId xmlns:a16="http://schemas.microsoft.com/office/drawing/2014/main" id="{67649313-8790-44DC-8881-10CC2EC853D1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52" name="Group 151">
                  <a:extLst>
                    <a:ext uri="{FF2B5EF4-FFF2-40B4-BE49-F238E27FC236}">
                      <a16:creationId xmlns:a16="http://schemas.microsoft.com/office/drawing/2014/main" id="{B57BAD2D-328A-4D90-9D2A-6D9E6F803C4C}"/>
                    </a:ext>
                  </a:extLst>
                </p:cNvPr>
                <p:cNvGrpSpPr/>
                <p:nvPr/>
              </p:nvGrpSpPr>
              <p:grpSpPr>
                <a:xfrm>
                  <a:off x="3652946" y="835233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159" name="Straight Connector 158">
                    <a:extLst>
                      <a:ext uri="{FF2B5EF4-FFF2-40B4-BE49-F238E27FC236}">
                        <a16:creationId xmlns:a16="http://schemas.microsoft.com/office/drawing/2014/main" id="{3DD7DFFF-58DD-4DCA-A4B6-4914152D6B6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0" name="Straight Connector 159">
                    <a:extLst>
                      <a:ext uri="{FF2B5EF4-FFF2-40B4-BE49-F238E27FC236}">
                        <a16:creationId xmlns:a16="http://schemas.microsoft.com/office/drawing/2014/main" id="{E154CA27-8F6C-4B93-A0BF-08FD8CE38D3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1" name="Straight Connector 160">
                    <a:extLst>
                      <a:ext uri="{FF2B5EF4-FFF2-40B4-BE49-F238E27FC236}">
                        <a16:creationId xmlns:a16="http://schemas.microsoft.com/office/drawing/2014/main" id="{4447E8E9-B5C1-420E-B575-AE3964FA39F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2" name="Straight Connector 161">
                    <a:extLst>
                      <a:ext uri="{FF2B5EF4-FFF2-40B4-BE49-F238E27FC236}">
                        <a16:creationId xmlns:a16="http://schemas.microsoft.com/office/drawing/2014/main" id="{AC045DC3-10A0-4C3B-B43A-24C24990FED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3" name="Straight Connector 162">
                    <a:extLst>
                      <a:ext uri="{FF2B5EF4-FFF2-40B4-BE49-F238E27FC236}">
                        <a16:creationId xmlns:a16="http://schemas.microsoft.com/office/drawing/2014/main" id="{16F82C8A-EAB9-402A-984C-4037A062EE1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4" name="Straight Connector 163">
                    <a:extLst>
                      <a:ext uri="{FF2B5EF4-FFF2-40B4-BE49-F238E27FC236}">
                        <a16:creationId xmlns:a16="http://schemas.microsoft.com/office/drawing/2014/main" id="{52555DCC-29CA-4008-8EB7-AEA513DB2C24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53" name="Group 152">
                  <a:extLst>
                    <a:ext uri="{FF2B5EF4-FFF2-40B4-BE49-F238E27FC236}">
                      <a16:creationId xmlns:a16="http://schemas.microsoft.com/office/drawing/2014/main" id="{8E8BD239-C16D-4569-BB15-9924035E2941}"/>
                    </a:ext>
                  </a:extLst>
                </p:cNvPr>
                <p:cNvGrpSpPr/>
                <p:nvPr/>
              </p:nvGrpSpPr>
              <p:grpSpPr>
                <a:xfrm flipH="1">
                  <a:off x="65055" y="835233"/>
                  <a:ext cx="807076" cy="542156"/>
                  <a:chOff x="3354770" y="1419726"/>
                  <a:chExt cx="807076" cy="542156"/>
                </a:xfrm>
              </p:grpSpPr>
              <p:cxnSp>
                <p:nvCxnSpPr>
                  <p:cNvPr id="154" name="Straight Connector 153">
                    <a:extLst>
                      <a:ext uri="{FF2B5EF4-FFF2-40B4-BE49-F238E27FC236}">
                        <a16:creationId xmlns:a16="http://schemas.microsoft.com/office/drawing/2014/main" id="{841CF7AE-DC72-4C5F-ACF1-BA46DFDE833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5" name="Straight Connector 154">
                    <a:extLst>
                      <a:ext uri="{FF2B5EF4-FFF2-40B4-BE49-F238E27FC236}">
                        <a16:creationId xmlns:a16="http://schemas.microsoft.com/office/drawing/2014/main" id="{7A441452-5A16-4BCB-857C-2815ACFDAF6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6" name="Straight Connector 155">
                    <a:extLst>
                      <a:ext uri="{FF2B5EF4-FFF2-40B4-BE49-F238E27FC236}">
                        <a16:creationId xmlns:a16="http://schemas.microsoft.com/office/drawing/2014/main" id="{8046D70D-EF84-4A48-9F0A-72FB101A9C8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7" name="Straight Connector 156">
                    <a:extLst>
                      <a:ext uri="{FF2B5EF4-FFF2-40B4-BE49-F238E27FC236}">
                        <a16:creationId xmlns:a16="http://schemas.microsoft.com/office/drawing/2014/main" id="{AA6E3787-B273-4941-8B78-5BDE49426BA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8" name="Straight Connector 157">
                    <a:extLst>
                      <a:ext uri="{FF2B5EF4-FFF2-40B4-BE49-F238E27FC236}">
                        <a16:creationId xmlns:a16="http://schemas.microsoft.com/office/drawing/2014/main" id="{C9BE885E-B4B1-4610-8714-839E358DC8F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92" name="Group 91">
                <a:extLst>
                  <a:ext uri="{FF2B5EF4-FFF2-40B4-BE49-F238E27FC236}">
                    <a16:creationId xmlns:a16="http://schemas.microsoft.com/office/drawing/2014/main" id="{BDB101D5-BB2E-4C0B-9BEE-D7C384425F2E}"/>
                  </a:ext>
                </a:extLst>
              </p:cNvPr>
              <p:cNvGrpSpPr/>
              <p:nvPr/>
            </p:nvGrpSpPr>
            <p:grpSpPr>
              <a:xfrm>
                <a:off x="4862745" y="845134"/>
                <a:ext cx="4583987" cy="1099349"/>
                <a:chOff x="65055" y="835233"/>
                <a:chExt cx="4583987" cy="1099349"/>
              </a:xfrm>
            </p:grpSpPr>
            <p:grpSp>
              <p:nvGrpSpPr>
                <p:cNvPr id="122" name="Group 121">
                  <a:extLst>
                    <a:ext uri="{FF2B5EF4-FFF2-40B4-BE49-F238E27FC236}">
                      <a16:creationId xmlns:a16="http://schemas.microsoft.com/office/drawing/2014/main" id="{4BF4EC51-4DD3-4EDF-89E1-8A5C615CCF03}"/>
                    </a:ext>
                  </a:extLst>
                </p:cNvPr>
                <p:cNvGrpSpPr/>
                <p:nvPr/>
              </p:nvGrpSpPr>
              <p:grpSpPr>
                <a:xfrm>
                  <a:off x="1055981" y="845134"/>
                  <a:ext cx="1197865" cy="1089448"/>
                  <a:chOff x="3153001" y="1419726"/>
                  <a:chExt cx="1197865" cy="1089448"/>
                </a:xfrm>
              </p:grpSpPr>
              <p:cxnSp>
                <p:nvCxnSpPr>
                  <p:cNvPr id="143" name="Straight Connector 142">
                    <a:extLst>
                      <a:ext uri="{FF2B5EF4-FFF2-40B4-BE49-F238E27FC236}">
                        <a16:creationId xmlns:a16="http://schemas.microsoft.com/office/drawing/2014/main" id="{A8F28ADC-AA7F-4AC4-BF2A-348970D6FBF0}"/>
                      </a:ext>
                    </a:extLst>
                  </p:cNvPr>
                  <p:cNvCxnSpPr/>
                  <p:nvPr/>
                </p:nvCxnSpPr>
                <p:spPr>
                  <a:xfrm>
                    <a:off x="3153001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4" name="Straight Connector 143">
                    <a:extLst>
                      <a:ext uri="{FF2B5EF4-FFF2-40B4-BE49-F238E27FC236}">
                        <a16:creationId xmlns:a16="http://schemas.microsoft.com/office/drawing/2014/main" id="{5F0B22F9-1647-4242-A07F-E93AA9B896C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5" name="Straight Connector 144">
                    <a:extLst>
                      <a:ext uri="{FF2B5EF4-FFF2-40B4-BE49-F238E27FC236}">
                        <a16:creationId xmlns:a16="http://schemas.microsoft.com/office/drawing/2014/main" id="{E90F9ADD-58AC-4253-B453-BF3D84EB101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6" name="Straight Connector 145">
                    <a:extLst>
                      <a:ext uri="{FF2B5EF4-FFF2-40B4-BE49-F238E27FC236}">
                        <a16:creationId xmlns:a16="http://schemas.microsoft.com/office/drawing/2014/main" id="{ED2FE7DC-6AA1-411E-A312-F7DA1860ED3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7" name="Straight Connector 146">
                    <a:extLst>
                      <a:ext uri="{FF2B5EF4-FFF2-40B4-BE49-F238E27FC236}">
                        <a16:creationId xmlns:a16="http://schemas.microsoft.com/office/drawing/2014/main" id="{5606FDC6-402F-4364-B638-D1F89AF5DA9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8" name="Straight Connector 147">
                    <a:extLst>
                      <a:ext uri="{FF2B5EF4-FFF2-40B4-BE49-F238E27FC236}">
                        <a16:creationId xmlns:a16="http://schemas.microsoft.com/office/drawing/2014/main" id="{62611CC0-FB7D-4F54-B7FA-189799FEA22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9" name="Straight Connector 148">
                    <a:extLst>
                      <a:ext uri="{FF2B5EF4-FFF2-40B4-BE49-F238E27FC236}">
                        <a16:creationId xmlns:a16="http://schemas.microsoft.com/office/drawing/2014/main" id="{2087E3F1-92FD-4106-B2F9-1E6938EA41F6}"/>
                      </a:ext>
                    </a:extLst>
                  </p:cNvPr>
                  <p:cNvCxnSpPr/>
                  <p:nvPr/>
                </p:nvCxnSpPr>
                <p:spPr>
                  <a:xfrm>
                    <a:off x="4350866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23" name="Group 122">
                  <a:extLst>
                    <a:ext uri="{FF2B5EF4-FFF2-40B4-BE49-F238E27FC236}">
                      <a16:creationId xmlns:a16="http://schemas.microsoft.com/office/drawing/2014/main" id="{1199D4C1-49B7-48F4-9EEF-FBE4C42DC487}"/>
                    </a:ext>
                  </a:extLst>
                </p:cNvPr>
                <p:cNvGrpSpPr/>
                <p:nvPr/>
              </p:nvGrpSpPr>
              <p:grpSpPr>
                <a:xfrm>
                  <a:off x="2459405" y="842566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137" name="Straight Connector 136">
                    <a:extLst>
                      <a:ext uri="{FF2B5EF4-FFF2-40B4-BE49-F238E27FC236}">
                        <a16:creationId xmlns:a16="http://schemas.microsoft.com/office/drawing/2014/main" id="{66C296A3-3696-484B-800A-6BA2C75AC1A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8" name="Straight Connector 137">
                    <a:extLst>
                      <a:ext uri="{FF2B5EF4-FFF2-40B4-BE49-F238E27FC236}">
                        <a16:creationId xmlns:a16="http://schemas.microsoft.com/office/drawing/2014/main" id="{049844CE-A894-49C6-957D-4BB53CF423D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9" name="Straight Connector 138">
                    <a:extLst>
                      <a:ext uri="{FF2B5EF4-FFF2-40B4-BE49-F238E27FC236}">
                        <a16:creationId xmlns:a16="http://schemas.microsoft.com/office/drawing/2014/main" id="{2F47C3A7-AB95-4D8C-B3F3-CC97EAE6589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0" name="Straight Connector 139">
                    <a:extLst>
                      <a:ext uri="{FF2B5EF4-FFF2-40B4-BE49-F238E27FC236}">
                        <a16:creationId xmlns:a16="http://schemas.microsoft.com/office/drawing/2014/main" id="{ED5261FC-3A47-499E-8ABB-1057910D33B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1" name="Straight Connector 140">
                    <a:extLst>
                      <a:ext uri="{FF2B5EF4-FFF2-40B4-BE49-F238E27FC236}">
                        <a16:creationId xmlns:a16="http://schemas.microsoft.com/office/drawing/2014/main" id="{CF665201-8837-4723-9388-BF073666D82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2" name="Straight Connector 141">
                    <a:extLst>
                      <a:ext uri="{FF2B5EF4-FFF2-40B4-BE49-F238E27FC236}">
                        <a16:creationId xmlns:a16="http://schemas.microsoft.com/office/drawing/2014/main" id="{FE02250B-150D-4A9E-B2D8-B12BA599AC29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24" name="Group 123">
                  <a:extLst>
                    <a:ext uri="{FF2B5EF4-FFF2-40B4-BE49-F238E27FC236}">
                      <a16:creationId xmlns:a16="http://schemas.microsoft.com/office/drawing/2014/main" id="{466FEA60-52B3-4F20-B5B7-4552A4A0CDC0}"/>
                    </a:ext>
                  </a:extLst>
                </p:cNvPr>
                <p:cNvGrpSpPr/>
                <p:nvPr/>
              </p:nvGrpSpPr>
              <p:grpSpPr>
                <a:xfrm>
                  <a:off x="3652946" y="835233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131" name="Straight Connector 130">
                    <a:extLst>
                      <a:ext uri="{FF2B5EF4-FFF2-40B4-BE49-F238E27FC236}">
                        <a16:creationId xmlns:a16="http://schemas.microsoft.com/office/drawing/2014/main" id="{79DD94B5-AC3B-4329-93DB-3FFA9AF4824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2" name="Straight Connector 131">
                    <a:extLst>
                      <a:ext uri="{FF2B5EF4-FFF2-40B4-BE49-F238E27FC236}">
                        <a16:creationId xmlns:a16="http://schemas.microsoft.com/office/drawing/2014/main" id="{F4EC094A-C82C-4D3D-BC9D-9FFC0FAB35B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3" name="Straight Connector 132">
                    <a:extLst>
                      <a:ext uri="{FF2B5EF4-FFF2-40B4-BE49-F238E27FC236}">
                        <a16:creationId xmlns:a16="http://schemas.microsoft.com/office/drawing/2014/main" id="{4EA0BD61-AF46-4DD1-8235-81EE7C87818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4" name="Straight Connector 133">
                    <a:extLst>
                      <a:ext uri="{FF2B5EF4-FFF2-40B4-BE49-F238E27FC236}">
                        <a16:creationId xmlns:a16="http://schemas.microsoft.com/office/drawing/2014/main" id="{C14A9ED3-780D-489E-88AE-D86A3ED89EF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5" name="Straight Connector 134">
                    <a:extLst>
                      <a:ext uri="{FF2B5EF4-FFF2-40B4-BE49-F238E27FC236}">
                        <a16:creationId xmlns:a16="http://schemas.microsoft.com/office/drawing/2014/main" id="{E78EFF42-0C16-453A-91A3-22733E463FD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6" name="Straight Connector 135">
                    <a:extLst>
                      <a:ext uri="{FF2B5EF4-FFF2-40B4-BE49-F238E27FC236}">
                        <a16:creationId xmlns:a16="http://schemas.microsoft.com/office/drawing/2014/main" id="{0F0DA7BF-E71F-4527-A97B-AB9F8866B987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25" name="Group 124">
                  <a:extLst>
                    <a:ext uri="{FF2B5EF4-FFF2-40B4-BE49-F238E27FC236}">
                      <a16:creationId xmlns:a16="http://schemas.microsoft.com/office/drawing/2014/main" id="{8151E988-3145-4A28-843D-C186367B2261}"/>
                    </a:ext>
                  </a:extLst>
                </p:cNvPr>
                <p:cNvGrpSpPr/>
                <p:nvPr/>
              </p:nvGrpSpPr>
              <p:grpSpPr>
                <a:xfrm flipH="1">
                  <a:off x="65055" y="835233"/>
                  <a:ext cx="807076" cy="542156"/>
                  <a:chOff x="3354770" y="1419726"/>
                  <a:chExt cx="807076" cy="542156"/>
                </a:xfrm>
              </p:grpSpPr>
              <p:cxnSp>
                <p:nvCxnSpPr>
                  <p:cNvPr id="126" name="Straight Connector 125">
                    <a:extLst>
                      <a:ext uri="{FF2B5EF4-FFF2-40B4-BE49-F238E27FC236}">
                        <a16:creationId xmlns:a16="http://schemas.microsoft.com/office/drawing/2014/main" id="{BB0DC42D-DFDB-48F4-8065-24BAB54A7FF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7" name="Straight Connector 126">
                    <a:extLst>
                      <a:ext uri="{FF2B5EF4-FFF2-40B4-BE49-F238E27FC236}">
                        <a16:creationId xmlns:a16="http://schemas.microsoft.com/office/drawing/2014/main" id="{843C55DB-57B1-4287-BF2B-9BC399B7D9D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8" name="Straight Connector 127">
                    <a:extLst>
                      <a:ext uri="{FF2B5EF4-FFF2-40B4-BE49-F238E27FC236}">
                        <a16:creationId xmlns:a16="http://schemas.microsoft.com/office/drawing/2014/main" id="{A4026451-B199-41C7-9AD4-3DC4ADEAF68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9" name="Straight Connector 128">
                    <a:extLst>
                      <a:ext uri="{FF2B5EF4-FFF2-40B4-BE49-F238E27FC236}">
                        <a16:creationId xmlns:a16="http://schemas.microsoft.com/office/drawing/2014/main" id="{F30AB30E-BA47-4344-AB13-0C22467BBC7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0" name="Straight Connector 129">
                    <a:extLst>
                      <a:ext uri="{FF2B5EF4-FFF2-40B4-BE49-F238E27FC236}">
                        <a16:creationId xmlns:a16="http://schemas.microsoft.com/office/drawing/2014/main" id="{4AF8563F-AC39-42A1-B726-4C0F4C4BC60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93" name="Group 92">
                <a:extLst>
                  <a:ext uri="{FF2B5EF4-FFF2-40B4-BE49-F238E27FC236}">
                    <a16:creationId xmlns:a16="http://schemas.microsoft.com/office/drawing/2014/main" id="{361D8584-5822-4688-9651-4C24227F771A}"/>
                  </a:ext>
                </a:extLst>
              </p:cNvPr>
              <p:cNvGrpSpPr/>
              <p:nvPr/>
            </p:nvGrpSpPr>
            <p:grpSpPr>
              <a:xfrm>
                <a:off x="9663094" y="842566"/>
                <a:ext cx="4583987" cy="1099349"/>
                <a:chOff x="65055" y="835233"/>
                <a:chExt cx="4583987" cy="1099349"/>
              </a:xfrm>
            </p:grpSpPr>
            <p:grpSp>
              <p:nvGrpSpPr>
                <p:cNvPr id="94" name="Group 93">
                  <a:extLst>
                    <a:ext uri="{FF2B5EF4-FFF2-40B4-BE49-F238E27FC236}">
                      <a16:creationId xmlns:a16="http://schemas.microsoft.com/office/drawing/2014/main" id="{3B82AE0E-2918-4839-BE38-F37D32B27309}"/>
                    </a:ext>
                  </a:extLst>
                </p:cNvPr>
                <p:cNvGrpSpPr/>
                <p:nvPr/>
              </p:nvGrpSpPr>
              <p:grpSpPr>
                <a:xfrm>
                  <a:off x="1055981" y="845134"/>
                  <a:ext cx="1197865" cy="1089448"/>
                  <a:chOff x="3153001" y="1419726"/>
                  <a:chExt cx="1197865" cy="1089448"/>
                </a:xfrm>
              </p:grpSpPr>
              <p:cxnSp>
                <p:nvCxnSpPr>
                  <p:cNvPr id="115" name="Straight Connector 114">
                    <a:extLst>
                      <a:ext uri="{FF2B5EF4-FFF2-40B4-BE49-F238E27FC236}">
                        <a16:creationId xmlns:a16="http://schemas.microsoft.com/office/drawing/2014/main" id="{04836C8D-5BB4-4C7B-A8C9-21C9C14BA8F2}"/>
                      </a:ext>
                    </a:extLst>
                  </p:cNvPr>
                  <p:cNvCxnSpPr/>
                  <p:nvPr/>
                </p:nvCxnSpPr>
                <p:spPr>
                  <a:xfrm>
                    <a:off x="3153001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6" name="Straight Connector 115">
                    <a:extLst>
                      <a:ext uri="{FF2B5EF4-FFF2-40B4-BE49-F238E27FC236}">
                        <a16:creationId xmlns:a16="http://schemas.microsoft.com/office/drawing/2014/main" id="{3288D90B-9878-48D4-81F2-E4662F1BAF5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7" name="Straight Connector 116">
                    <a:extLst>
                      <a:ext uri="{FF2B5EF4-FFF2-40B4-BE49-F238E27FC236}">
                        <a16:creationId xmlns:a16="http://schemas.microsoft.com/office/drawing/2014/main" id="{8F8C0BD0-996B-40DC-A8CC-FA8B0E023C8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8" name="Straight Connector 117">
                    <a:extLst>
                      <a:ext uri="{FF2B5EF4-FFF2-40B4-BE49-F238E27FC236}">
                        <a16:creationId xmlns:a16="http://schemas.microsoft.com/office/drawing/2014/main" id="{F1A9B9C8-00C9-4BC3-9215-741798EA692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9" name="Straight Connector 118">
                    <a:extLst>
                      <a:ext uri="{FF2B5EF4-FFF2-40B4-BE49-F238E27FC236}">
                        <a16:creationId xmlns:a16="http://schemas.microsoft.com/office/drawing/2014/main" id="{5CA57250-F18F-4001-85B6-416E80B1680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0" name="Straight Connector 119">
                    <a:extLst>
                      <a:ext uri="{FF2B5EF4-FFF2-40B4-BE49-F238E27FC236}">
                        <a16:creationId xmlns:a16="http://schemas.microsoft.com/office/drawing/2014/main" id="{F8136ECA-AEF9-4714-B8E1-C04962E6C20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1" name="Straight Connector 120">
                    <a:extLst>
                      <a:ext uri="{FF2B5EF4-FFF2-40B4-BE49-F238E27FC236}">
                        <a16:creationId xmlns:a16="http://schemas.microsoft.com/office/drawing/2014/main" id="{16E875C1-9384-4E05-9F2D-56D2F2239DFA}"/>
                      </a:ext>
                    </a:extLst>
                  </p:cNvPr>
                  <p:cNvCxnSpPr/>
                  <p:nvPr/>
                </p:nvCxnSpPr>
                <p:spPr>
                  <a:xfrm>
                    <a:off x="4350866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5" name="Group 94">
                  <a:extLst>
                    <a:ext uri="{FF2B5EF4-FFF2-40B4-BE49-F238E27FC236}">
                      <a16:creationId xmlns:a16="http://schemas.microsoft.com/office/drawing/2014/main" id="{32C2C5D4-D23F-4635-8114-D42FA87F5A12}"/>
                    </a:ext>
                  </a:extLst>
                </p:cNvPr>
                <p:cNvGrpSpPr/>
                <p:nvPr/>
              </p:nvGrpSpPr>
              <p:grpSpPr>
                <a:xfrm>
                  <a:off x="2459405" y="842566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109" name="Straight Connector 108">
                    <a:extLst>
                      <a:ext uri="{FF2B5EF4-FFF2-40B4-BE49-F238E27FC236}">
                        <a16:creationId xmlns:a16="http://schemas.microsoft.com/office/drawing/2014/main" id="{9D332F62-A799-4DDC-A4C0-CBC147B74C0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0" name="Straight Connector 109">
                    <a:extLst>
                      <a:ext uri="{FF2B5EF4-FFF2-40B4-BE49-F238E27FC236}">
                        <a16:creationId xmlns:a16="http://schemas.microsoft.com/office/drawing/2014/main" id="{D417C291-5A0D-46EC-8920-F1CE8B999EC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1" name="Straight Connector 110">
                    <a:extLst>
                      <a:ext uri="{FF2B5EF4-FFF2-40B4-BE49-F238E27FC236}">
                        <a16:creationId xmlns:a16="http://schemas.microsoft.com/office/drawing/2014/main" id="{9BAF70CF-EB99-451F-9ADE-5BAF2D685A2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" name="Straight Connector 111">
                    <a:extLst>
                      <a:ext uri="{FF2B5EF4-FFF2-40B4-BE49-F238E27FC236}">
                        <a16:creationId xmlns:a16="http://schemas.microsoft.com/office/drawing/2014/main" id="{AAD1FD59-8341-462E-A3E1-8FF9EBD3C9B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3" name="Straight Connector 112">
                    <a:extLst>
                      <a:ext uri="{FF2B5EF4-FFF2-40B4-BE49-F238E27FC236}">
                        <a16:creationId xmlns:a16="http://schemas.microsoft.com/office/drawing/2014/main" id="{89971557-F932-4A73-BA7B-D12D522FEA8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4" name="Straight Connector 113">
                    <a:extLst>
                      <a:ext uri="{FF2B5EF4-FFF2-40B4-BE49-F238E27FC236}">
                        <a16:creationId xmlns:a16="http://schemas.microsoft.com/office/drawing/2014/main" id="{938CC042-8FED-46FC-8CB9-13CC978B018C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6" name="Group 95">
                  <a:extLst>
                    <a:ext uri="{FF2B5EF4-FFF2-40B4-BE49-F238E27FC236}">
                      <a16:creationId xmlns:a16="http://schemas.microsoft.com/office/drawing/2014/main" id="{84DA8AE5-EAF1-41D6-8453-ACB03DE66E9A}"/>
                    </a:ext>
                  </a:extLst>
                </p:cNvPr>
                <p:cNvGrpSpPr/>
                <p:nvPr/>
              </p:nvGrpSpPr>
              <p:grpSpPr>
                <a:xfrm>
                  <a:off x="3652946" y="835233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103" name="Straight Connector 102">
                    <a:extLst>
                      <a:ext uri="{FF2B5EF4-FFF2-40B4-BE49-F238E27FC236}">
                        <a16:creationId xmlns:a16="http://schemas.microsoft.com/office/drawing/2014/main" id="{C7C0C842-B767-49F3-AC95-30362D70A9F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4" name="Straight Connector 103">
                    <a:extLst>
                      <a:ext uri="{FF2B5EF4-FFF2-40B4-BE49-F238E27FC236}">
                        <a16:creationId xmlns:a16="http://schemas.microsoft.com/office/drawing/2014/main" id="{BD78DF2B-3434-41F3-94CF-1156BE128DB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5" name="Straight Connector 104">
                    <a:extLst>
                      <a:ext uri="{FF2B5EF4-FFF2-40B4-BE49-F238E27FC236}">
                        <a16:creationId xmlns:a16="http://schemas.microsoft.com/office/drawing/2014/main" id="{ED45C665-6D75-4198-B07F-66D1BE6E3AB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6" name="Straight Connector 105">
                    <a:extLst>
                      <a:ext uri="{FF2B5EF4-FFF2-40B4-BE49-F238E27FC236}">
                        <a16:creationId xmlns:a16="http://schemas.microsoft.com/office/drawing/2014/main" id="{9DE8C4E4-115A-4B95-8154-8D4C84FCADB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7" name="Straight Connector 106">
                    <a:extLst>
                      <a:ext uri="{FF2B5EF4-FFF2-40B4-BE49-F238E27FC236}">
                        <a16:creationId xmlns:a16="http://schemas.microsoft.com/office/drawing/2014/main" id="{5985E226-A2AA-4F65-BB90-D445E148837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8" name="Straight Connector 107">
                    <a:extLst>
                      <a:ext uri="{FF2B5EF4-FFF2-40B4-BE49-F238E27FC236}">
                        <a16:creationId xmlns:a16="http://schemas.microsoft.com/office/drawing/2014/main" id="{9FC0D11F-8C6B-4B63-87B2-918E7F9D54CE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7" name="Group 96">
                  <a:extLst>
                    <a:ext uri="{FF2B5EF4-FFF2-40B4-BE49-F238E27FC236}">
                      <a16:creationId xmlns:a16="http://schemas.microsoft.com/office/drawing/2014/main" id="{38D3026F-3DB5-4E30-A812-1781035EC090}"/>
                    </a:ext>
                  </a:extLst>
                </p:cNvPr>
                <p:cNvGrpSpPr/>
                <p:nvPr/>
              </p:nvGrpSpPr>
              <p:grpSpPr>
                <a:xfrm flipH="1">
                  <a:off x="65055" y="835233"/>
                  <a:ext cx="807076" cy="542156"/>
                  <a:chOff x="3354770" y="1419726"/>
                  <a:chExt cx="807076" cy="542156"/>
                </a:xfrm>
              </p:grpSpPr>
              <p:cxnSp>
                <p:nvCxnSpPr>
                  <p:cNvPr id="98" name="Straight Connector 97">
                    <a:extLst>
                      <a:ext uri="{FF2B5EF4-FFF2-40B4-BE49-F238E27FC236}">
                        <a16:creationId xmlns:a16="http://schemas.microsoft.com/office/drawing/2014/main" id="{DC404B70-1DD8-4FD0-83E6-193F21A38B5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9" name="Straight Connector 98">
                    <a:extLst>
                      <a:ext uri="{FF2B5EF4-FFF2-40B4-BE49-F238E27FC236}">
                        <a16:creationId xmlns:a16="http://schemas.microsoft.com/office/drawing/2014/main" id="{30248969-B3BF-443A-8D31-587B6262F0B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0" name="Straight Connector 99">
                    <a:extLst>
                      <a:ext uri="{FF2B5EF4-FFF2-40B4-BE49-F238E27FC236}">
                        <a16:creationId xmlns:a16="http://schemas.microsoft.com/office/drawing/2014/main" id="{81ED8B08-4411-402F-89FA-7AC5453159B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1" name="Straight Connector 100">
                    <a:extLst>
                      <a:ext uri="{FF2B5EF4-FFF2-40B4-BE49-F238E27FC236}">
                        <a16:creationId xmlns:a16="http://schemas.microsoft.com/office/drawing/2014/main" id="{AC140CAB-875B-4EB3-BC5E-23B9D4DBA45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2" name="Straight Connector 101">
                    <a:extLst>
                      <a:ext uri="{FF2B5EF4-FFF2-40B4-BE49-F238E27FC236}">
                        <a16:creationId xmlns:a16="http://schemas.microsoft.com/office/drawing/2014/main" id="{5F6C5172-211C-4194-A759-06FB5E5C355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</p:grpSp>
      <p:sp>
        <p:nvSpPr>
          <p:cNvPr id="268" name="Hình chữ nhật: Góc Tròn 267">
            <a:extLst>
              <a:ext uri="{FF2B5EF4-FFF2-40B4-BE49-F238E27FC236}">
                <a16:creationId xmlns:a16="http://schemas.microsoft.com/office/drawing/2014/main" id="{55658B40-0F6C-2799-DFA1-CF07C711D1E0}"/>
              </a:ext>
            </a:extLst>
          </p:cNvPr>
          <p:cNvSpPr/>
          <p:nvPr/>
        </p:nvSpPr>
        <p:spPr>
          <a:xfrm>
            <a:off x="7859357" y="5207833"/>
            <a:ext cx="3347244" cy="5766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bg1"/>
                </a:solidFill>
              </a:rPr>
              <a:t>CẦN GẠT 1 VÀ 2 KHÔNG PHÂN LOẠI</a:t>
            </a:r>
            <a:endParaRPr lang="vi-VN" i="1" dirty="0">
              <a:solidFill>
                <a:schemeClr val="bg1"/>
              </a:solidFill>
            </a:endParaRPr>
          </a:p>
        </p:txBody>
      </p:sp>
      <p:sp>
        <p:nvSpPr>
          <p:cNvPr id="265" name="Hình chữ nhật: Góc Tròn 264">
            <a:extLst>
              <a:ext uri="{FF2B5EF4-FFF2-40B4-BE49-F238E27FC236}">
                <a16:creationId xmlns:a16="http://schemas.microsoft.com/office/drawing/2014/main" id="{771984FA-7C16-CA8A-D530-37C2AFD2CE40}"/>
              </a:ext>
            </a:extLst>
          </p:cNvPr>
          <p:cNvSpPr/>
          <p:nvPr/>
        </p:nvSpPr>
        <p:spPr>
          <a:xfrm>
            <a:off x="870387" y="5207833"/>
            <a:ext cx="3347244" cy="49616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bg1"/>
                </a:solidFill>
              </a:rPr>
              <a:t>VẬT  KHÁC QUA CAMERA</a:t>
            </a:r>
            <a:endParaRPr lang="vi-VN" i="1" dirty="0">
              <a:solidFill>
                <a:schemeClr val="bg1"/>
              </a:solidFill>
            </a:endParaRPr>
          </a:p>
        </p:txBody>
      </p:sp>
      <p:pic>
        <p:nvPicPr>
          <p:cNvPr id="37" name="Hình ảnh 36" descr="Ảnh có chứa văn bản, bức thư&#10;&#10;Mô tả được tạo tự động">
            <a:extLst>
              <a:ext uri="{FF2B5EF4-FFF2-40B4-BE49-F238E27FC236}">
                <a16:creationId xmlns:a16="http://schemas.microsoft.com/office/drawing/2014/main" id="{413FA695-67A9-CD2A-32A6-5104D5C6AAC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86" t="66615" r="31987" b="6758"/>
          <a:stretch/>
        </p:blipFill>
        <p:spPr>
          <a:xfrm>
            <a:off x="4952476" y="3125220"/>
            <a:ext cx="2379645" cy="1243875"/>
          </a:xfrm>
          <a:prstGeom prst="rect">
            <a:avLst/>
          </a:prstGeom>
        </p:spPr>
      </p:pic>
      <p:sp>
        <p:nvSpPr>
          <p:cNvPr id="266" name="Hộp Văn bản 265">
            <a:extLst>
              <a:ext uri="{FF2B5EF4-FFF2-40B4-BE49-F238E27FC236}">
                <a16:creationId xmlns:a16="http://schemas.microsoft.com/office/drawing/2014/main" id="{53C1E200-AD08-F84E-704B-41C9B539387E}"/>
              </a:ext>
            </a:extLst>
          </p:cNvPr>
          <p:cNvSpPr txBox="1"/>
          <p:nvPr/>
        </p:nvSpPr>
        <p:spPr>
          <a:xfrm>
            <a:off x="5474774" y="4443207"/>
            <a:ext cx="13924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VẬT KHÁC</a:t>
            </a:r>
            <a:endParaRPr lang="vi-VN" dirty="0"/>
          </a:p>
        </p:txBody>
      </p:sp>
      <p:pic>
        <p:nvPicPr>
          <p:cNvPr id="4" name="Hình ảnh 3">
            <a:extLst>
              <a:ext uri="{FF2B5EF4-FFF2-40B4-BE49-F238E27FC236}">
                <a16:creationId xmlns:a16="http://schemas.microsoft.com/office/drawing/2014/main" id="{B912FA25-15A0-D8C3-34AC-1E3CE387076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51"/>
          <a:stretch/>
        </p:blipFill>
        <p:spPr>
          <a:xfrm>
            <a:off x="677992" y="2619106"/>
            <a:ext cx="3753496" cy="237224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32" name="Hình ảnh 31" descr="Ảnh có chứa văn bản, trong nhà, màu xanh lá cây&#10;&#10;Mô tả được tạo tự động">
            <a:extLst>
              <a:ext uri="{FF2B5EF4-FFF2-40B4-BE49-F238E27FC236}">
                <a16:creationId xmlns:a16="http://schemas.microsoft.com/office/drawing/2014/main" id="{FC37E1FF-B61A-D1D1-077C-922369898D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3851" y="2548480"/>
            <a:ext cx="3749950" cy="244286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055210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4.44444E-6 L 0.80781 -4.44444E-6 " pathEditMode="relative" rAng="0" ptsTypes="AA">
                                      <p:cBhvr>
                                        <p:cTn id="6" dur="20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391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3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repeatCount="indefinite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repeatCount="indefinite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repeatCount="indefinite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2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3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2" repeatCount="indefinite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3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repeatCount="indefinite" fill="hold" grpId="0" nodeType="withEffect">
                                  <p:stCondLst>
                                    <p:cond delay="6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repeatCount="indefinite" fill="hold" grpId="0" nodeType="withEffect">
                                  <p:stCondLst>
                                    <p:cond delay="13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repeatCount="indefinite" fill="hold" grpId="0" nodeType="withEffect">
                                  <p:stCondLst>
                                    <p:cond delay="18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5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4.44444E-6 L -0.06706 4.44444E-6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59" y="0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63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3.7037E-7 L 0.04961 3.7037E-7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74" y="0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nodeType="withEffect">
                                  <p:stCondLst>
                                    <p:cond delay="32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1" presetClass="entr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31" presetClass="entr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8" presetClass="emph" presetSubtype="0" repeatCount="indefinite" fill="hold" nodeType="withEffect">
                                  <p:stCondLst>
                                    <p:cond delay="3600"/>
                                  </p:stCondLst>
                                  <p:childTnLst>
                                    <p:animRot by="-21600000">
                                      <p:cBhvr>
                                        <p:cTn id="57" dur="5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8" presetID="8" presetClass="emph" presetSubtype="0" repeatCount="indefinite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animRot by="21600000">
                                      <p:cBhvr>
                                        <p:cTn id="59" dur="5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nodeType="withEffect">
                                  <p:stCondLst>
                                    <p:cond delay="39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8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1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2" fill="hold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1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9" grpId="0" animBg="1"/>
      <p:bldP spid="30" grpId="0" animBg="1"/>
      <p:bldP spid="31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Group 65">
            <a:extLst>
              <a:ext uri="{FF2B5EF4-FFF2-40B4-BE49-F238E27FC236}">
                <a16:creationId xmlns:a16="http://schemas.microsoft.com/office/drawing/2014/main" id="{E80ECF22-4068-478B-8320-C5974C70CA0B}"/>
              </a:ext>
            </a:extLst>
          </p:cNvPr>
          <p:cNvGrpSpPr/>
          <p:nvPr/>
        </p:nvGrpSpPr>
        <p:grpSpPr>
          <a:xfrm>
            <a:off x="-73692" y="-12700"/>
            <a:ext cx="12228942" cy="6870700"/>
            <a:chOff x="-55036" y="-12700"/>
            <a:chExt cx="12228942" cy="6870700"/>
          </a:xfrm>
        </p:grpSpPr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6E6A1BC5-565D-41ED-9EF4-A406EEEE17DF}"/>
                </a:ext>
              </a:extLst>
            </p:cNvPr>
            <p:cNvSpPr/>
            <p:nvPr/>
          </p:nvSpPr>
          <p:spPr>
            <a:xfrm>
              <a:off x="4219604" y="-12700"/>
              <a:ext cx="7954302" cy="68707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538B75DC-0A37-42B3-A76A-346155507DAC}"/>
                </a:ext>
              </a:extLst>
            </p:cNvPr>
            <p:cNvSpPr/>
            <p:nvPr/>
          </p:nvSpPr>
          <p:spPr>
            <a:xfrm>
              <a:off x="-55036" y="-12700"/>
              <a:ext cx="4274639" cy="68707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80EE4F5C-C8F0-4F37-B486-61D6D1FA863F}"/>
              </a:ext>
            </a:extLst>
          </p:cNvPr>
          <p:cNvGrpSpPr/>
          <p:nvPr/>
        </p:nvGrpSpPr>
        <p:grpSpPr>
          <a:xfrm>
            <a:off x="-5585807" y="36161"/>
            <a:ext cx="22505609" cy="663117"/>
            <a:chOff x="-3210580" y="576235"/>
            <a:chExt cx="22505609" cy="760471"/>
          </a:xfrm>
          <a:effectLst>
            <a:glow rad="63500">
              <a:schemeClr val="bg1">
                <a:alpha val="28000"/>
              </a:schemeClr>
            </a:glow>
          </a:effectLst>
        </p:grpSpPr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95C95EDC-A94D-4FB2-B963-663D4CF96A5B}"/>
                </a:ext>
              </a:extLst>
            </p:cNvPr>
            <p:cNvGrpSpPr/>
            <p:nvPr/>
          </p:nvGrpSpPr>
          <p:grpSpPr>
            <a:xfrm>
              <a:off x="-3210580" y="576235"/>
              <a:ext cx="11183109" cy="750872"/>
              <a:chOff x="65055" y="835233"/>
              <a:chExt cx="14182026" cy="1109250"/>
            </a:xfrm>
          </p:grpSpPr>
          <p:grpSp>
            <p:nvGrpSpPr>
              <p:cNvPr id="160" name="Group 159">
                <a:extLst>
                  <a:ext uri="{FF2B5EF4-FFF2-40B4-BE49-F238E27FC236}">
                    <a16:creationId xmlns:a16="http://schemas.microsoft.com/office/drawing/2014/main" id="{B82C9941-260D-41D3-9590-630D0EB2BE43}"/>
                  </a:ext>
                </a:extLst>
              </p:cNvPr>
              <p:cNvGrpSpPr/>
              <p:nvPr/>
            </p:nvGrpSpPr>
            <p:grpSpPr>
              <a:xfrm>
                <a:off x="65055" y="835233"/>
                <a:ext cx="4583987" cy="1099349"/>
                <a:chOff x="65055" y="835233"/>
                <a:chExt cx="4583987" cy="1099349"/>
              </a:xfrm>
            </p:grpSpPr>
            <p:grpSp>
              <p:nvGrpSpPr>
                <p:cNvPr id="219" name="Group 218">
                  <a:extLst>
                    <a:ext uri="{FF2B5EF4-FFF2-40B4-BE49-F238E27FC236}">
                      <a16:creationId xmlns:a16="http://schemas.microsoft.com/office/drawing/2014/main" id="{5F627EF3-13B3-4536-AB26-537DD134EE2B}"/>
                    </a:ext>
                  </a:extLst>
                </p:cNvPr>
                <p:cNvGrpSpPr/>
                <p:nvPr/>
              </p:nvGrpSpPr>
              <p:grpSpPr>
                <a:xfrm>
                  <a:off x="1055981" y="845134"/>
                  <a:ext cx="1197865" cy="1089448"/>
                  <a:chOff x="3153001" y="1419726"/>
                  <a:chExt cx="1197865" cy="1089448"/>
                </a:xfrm>
              </p:grpSpPr>
              <p:cxnSp>
                <p:nvCxnSpPr>
                  <p:cNvPr id="240" name="Straight Connector 239">
                    <a:extLst>
                      <a:ext uri="{FF2B5EF4-FFF2-40B4-BE49-F238E27FC236}">
                        <a16:creationId xmlns:a16="http://schemas.microsoft.com/office/drawing/2014/main" id="{7C7FE994-F1AD-4BD5-B040-FE9AE27A17C1}"/>
                      </a:ext>
                    </a:extLst>
                  </p:cNvPr>
                  <p:cNvCxnSpPr/>
                  <p:nvPr/>
                </p:nvCxnSpPr>
                <p:spPr>
                  <a:xfrm>
                    <a:off x="3153001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1" name="Straight Connector 240">
                    <a:extLst>
                      <a:ext uri="{FF2B5EF4-FFF2-40B4-BE49-F238E27FC236}">
                        <a16:creationId xmlns:a16="http://schemas.microsoft.com/office/drawing/2014/main" id="{6C6FF7A5-AA73-41A7-B31B-AA65989CC40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2" name="Straight Connector 241">
                    <a:extLst>
                      <a:ext uri="{FF2B5EF4-FFF2-40B4-BE49-F238E27FC236}">
                        <a16:creationId xmlns:a16="http://schemas.microsoft.com/office/drawing/2014/main" id="{22E54635-5810-4647-B888-02A98E430B8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3" name="Straight Connector 242">
                    <a:extLst>
                      <a:ext uri="{FF2B5EF4-FFF2-40B4-BE49-F238E27FC236}">
                        <a16:creationId xmlns:a16="http://schemas.microsoft.com/office/drawing/2014/main" id="{C82F5B17-B672-4079-B1D0-ED8C41FF06A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4" name="Straight Connector 243">
                    <a:extLst>
                      <a:ext uri="{FF2B5EF4-FFF2-40B4-BE49-F238E27FC236}">
                        <a16:creationId xmlns:a16="http://schemas.microsoft.com/office/drawing/2014/main" id="{D69F5B36-D342-41AA-933F-3E730378BCD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5" name="Straight Connector 244">
                    <a:extLst>
                      <a:ext uri="{FF2B5EF4-FFF2-40B4-BE49-F238E27FC236}">
                        <a16:creationId xmlns:a16="http://schemas.microsoft.com/office/drawing/2014/main" id="{A9876513-75CE-4708-AAEB-0D2C16235D1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6" name="Straight Connector 245">
                    <a:extLst>
                      <a:ext uri="{FF2B5EF4-FFF2-40B4-BE49-F238E27FC236}">
                        <a16:creationId xmlns:a16="http://schemas.microsoft.com/office/drawing/2014/main" id="{DCC9C835-EE7E-4A71-B35F-202A8F30545D}"/>
                      </a:ext>
                    </a:extLst>
                  </p:cNvPr>
                  <p:cNvCxnSpPr/>
                  <p:nvPr/>
                </p:nvCxnSpPr>
                <p:spPr>
                  <a:xfrm>
                    <a:off x="4350866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20" name="Group 219">
                  <a:extLst>
                    <a:ext uri="{FF2B5EF4-FFF2-40B4-BE49-F238E27FC236}">
                      <a16:creationId xmlns:a16="http://schemas.microsoft.com/office/drawing/2014/main" id="{C34D492C-9DBB-4FCF-9E52-28899EFC8003}"/>
                    </a:ext>
                  </a:extLst>
                </p:cNvPr>
                <p:cNvGrpSpPr/>
                <p:nvPr/>
              </p:nvGrpSpPr>
              <p:grpSpPr>
                <a:xfrm>
                  <a:off x="2459405" y="842566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234" name="Straight Connector 233">
                    <a:extLst>
                      <a:ext uri="{FF2B5EF4-FFF2-40B4-BE49-F238E27FC236}">
                        <a16:creationId xmlns:a16="http://schemas.microsoft.com/office/drawing/2014/main" id="{95D0D0AA-176B-4E97-A88A-3E5C08957EA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5" name="Straight Connector 234">
                    <a:extLst>
                      <a:ext uri="{FF2B5EF4-FFF2-40B4-BE49-F238E27FC236}">
                        <a16:creationId xmlns:a16="http://schemas.microsoft.com/office/drawing/2014/main" id="{9BC07E9D-DD37-4083-82E5-F160F7FD461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6" name="Straight Connector 235">
                    <a:extLst>
                      <a:ext uri="{FF2B5EF4-FFF2-40B4-BE49-F238E27FC236}">
                        <a16:creationId xmlns:a16="http://schemas.microsoft.com/office/drawing/2014/main" id="{7521FA14-B6C9-4BEA-8073-7FC3877E886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7" name="Straight Connector 236">
                    <a:extLst>
                      <a:ext uri="{FF2B5EF4-FFF2-40B4-BE49-F238E27FC236}">
                        <a16:creationId xmlns:a16="http://schemas.microsoft.com/office/drawing/2014/main" id="{BB624ECD-C068-43AE-810E-0052ED5AC64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8" name="Straight Connector 237">
                    <a:extLst>
                      <a:ext uri="{FF2B5EF4-FFF2-40B4-BE49-F238E27FC236}">
                        <a16:creationId xmlns:a16="http://schemas.microsoft.com/office/drawing/2014/main" id="{7752DE68-60D8-4EC3-A407-043705F4907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9" name="Straight Connector 238">
                    <a:extLst>
                      <a:ext uri="{FF2B5EF4-FFF2-40B4-BE49-F238E27FC236}">
                        <a16:creationId xmlns:a16="http://schemas.microsoft.com/office/drawing/2014/main" id="{39A796C4-5215-49E5-A5F5-9EDD85603E96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21" name="Group 220">
                  <a:extLst>
                    <a:ext uri="{FF2B5EF4-FFF2-40B4-BE49-F238E27FC236}">
                      <a16:creationId xmlns:a16="http://schemas.microsoft.com/office/drawing/2014/main" id="{B458443F-A38D-40B4-B734-05EA4EF7BE40}"/>
                    </a:ext>
                  </a:extLst>
                </p:cNvPr>
                <p:cNvGrpSpPr/>
                <p:nvPr/>
              </p:nvGrpSpPr>
              <p:grpSpPr>
                <a:xfrm>
                  <a:off x="3652946" y="835233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228" name="Straight Connector 227">
                    <a:extLst>
                      <a:ext uri="{FF2B5EF4-FFF2-40B4-BE49-F238E27FC236}">
                        <a16:creationId xmlns:a16="http://schemas.microsoft.com/office/drawing/2014/main" id="{BAE59C18-AE1D-41E9-89A2-8625B246D5B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9" name="Straight Connector 228">
                    <a:extLst>
                      <a:ext uri="{FF2B5EF4-FFF2-40B4-BE49-F238E27FC236}">
                        <a16:creationId xmlns:a16="http://schemas.microsoft.com/office/drawing/2014/main" id="{00D8D874-374A-4621-A79B-133E2AADE2F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0" name="Straight Connector 229">
                    <a:extLst>
                      <a:ext uri="{FF2B5EF4-FFF2-40B4-BE49-F238E27FC236}">
                        <a16:creationId xmlns:a16="http://schemas.microsoft.com/office/drawing/2014/main" id="{D0F95B71-BE24-4DB9-8E35-C8E3D836239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1" name="Straight Connector 230">
                    <a:extLst>
                      <a:ext uri="{FF2B5EF4-FFF2-40B4-BE49-F238E27FC236}">
                        <a16:creationId xmlns:a16="http://schemas.microsoft.com/office/drawing/2014/main" id="{0CB50129-FEF1-4EF1-B8ED-FF906B8D927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2" name="Straight Connector 231">
                    <a:extLst>
                      <a:ext uri="{FF2B5EF4-FFF2-40B4-BE49-F238E27FC236}">
                        <a16:creationId xmlns:a16="http://schemas.microsoft.com/office/drawing/2014/main" id="{530A670B-4F1F-4BB6-BF7D-442F7D22399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3" name="Straight Connector 232">
                    <a:extLst>
                      <a:ext uri="{FF2B5EF4-FFF2-40B4-BE49-F238E27FC236}">
                        <a16:creationId xmlns:a16="http://schemas.microsoft.com/office/drawing/2014/main" id="{3154C7F1-A7CB-468E-AEB7-965059E7DB75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22" name="Group 221">
                  <a:extLst>
                    <a:ext uri="{FF2B5EF4-FFF2-40B4-BE49-F238E27FC236}">
                      <a16:creationId xmlns:a16="http://schemas.microsoft.com/office/drawing/2014/main" id="{00D08758-1E90-48BE-86FF-D3A02AA5DB6E}"/>
                    </a:ext>
                  </a:extLst>
                </p:cNvPr>
                <p:cNvGrpSpPr/>
                <p:nvPr/>
              </p:nvGrpSpPr>
              <p:grpSpPr>
                <a:xfrm flipH="1">
                  <a:off x="65055" y="835233"/>
                  <a:ext cx="807076" cy="542156"/>
                  <a:chOff x="3354770" y="1419726"/>
                  <a:chExt cx="807076" cy="542156"/>
                </a:xfrm>
              </p:grpSpPr>
              <p:cxnSp>
                <p:nvCxnSpPr>
                  <p:cNvPr id="223" name="Straight Connector 222">
                    <a:extLst>
                      <a:ext uri="{FF2B5EF4-FFF2-40B4-BE49-F238E27FC236}">
                        <a16:creationId xmlns:a16="http://schemas.microsoft.com/office/drawing/2014/main" id="{871A48F5-32E4-475E-9C30-A50AE32C0F8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4" name="Straight Connector 223">
                    <a:extLst>
                      <a:ext uri="{FF2B5EF4-FFF2-40B4-BE49-F238E27FC236}">
                        <a16:creationId xmlns:a16="http://schemas.microsoft.com/office/drawing/2014/main" id="{29AD3006-F13C-4962-870F-4EC7E1E1DC9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5" name="Straight Connector 224">
                    <a:extLst>
                      <a:ext uri="{FF2B5EF4-FFF2-40B4-BE49-F238E27FC236}">
                        <a16:creationId xmlns:a16="http://schemas.microsoft.com/office/drawing/2014/main" id="{DDA53355-0E53-41A9-822B-F0F18CB4834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6" name="Straight Connector 225">
                    <a:extLst>
                      <a:ext uri="{FF2B5EF4-FFF2-40B4-BE49-F238E27FC236}">
                        <a16:creationId xmlns:a16="http://schemas.microsoft.com/office/drawing/2014/main" id="{545F61E5-0F7A-4FDD-9030-EA7DA2BA0F9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7" name="Straight Connector 226">
                    <a:extLst>
                      <a:ext uri="{FF2B5EF4-FFF2-40B4-BE49-F238E27FC236}">
                        <a16:creationId xmlns:a16="http://schemas.microsoft.com/office/drawing/2014/main" id="{28AF7EA3-F577-4EF3-BF9E-543B8D7F618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61" name="Group 160">
                <a:extLst>
                  <a:ext uri="{FF2B5EF4-FFF2-40B4-BE49-F238E27FC236}">
                    <a16:creationId xmlns:a16="http://schemas.microsoft.com/office/drawing/2014/main" id="{320C52FF-12F7-41E3-8174-1A839AE30908}"/>
                  </a:ext>
                </a:extLst>
              </p:cNvPr>
              <p:cNvGrpSpPr/>
              <p:nvPr/>
            </p:nvGrpSpPr>
            <p:grpSpPr>
              <a:xfrm>
                <a:off x="4862745" y="845134"/>
                <a:ext cx="4583987" cy="1099349"/>
                <a:chOff x="65055" y="835233"/>
                <a:chExt cx="4583987" cy="1099349"/>
              </a:xfrm>
            </p:grpSpPr>
            <p:grpSp>
              <p:nvGrpSpPr>
                <p:cNvPr id="191" name="Group 190">
                  <a:extLst>
                    <a:ext uri="{FF2B5EF4-FFF2-40B4-BE49-F238E27FC236}">
                      <a16:creationId xmlns:a16="http://schemas.microsoft.com/office/drawing/2014/main" id="{EE6141EC-D64F-4B6F-A4FB-298808B2FA95}"/>
                    </a:ext>
                  </a:extLst>
                </p:cNvPr>
                <p:cNvGrpSpPr/>
                <p:nvPr/>
              </p:nvGrpSpPr>
              <p:grpSpPr>
                <a:xfrm>
                  <a:off x="1055981" y="845134"/>
                  <a:ext cx="1197865" cy="1089448"/>
                  <a:chOff x="3153001" y="1419726"/>
                  <a:chExt cx="1197865" cy="1089448"/>
                </a:xfrm>
              </p:grpSpPr>
              <p:cxnSp>
                <p:nvCxnSpPr>
                  <p:cNvPr id="212" name="Straight Connector 211">
                    <a:extLst>
                      <a:ext uri="{FF2B5EF4-FFF2-40B4-BE49-F238E27FC236}">
                        <a16:creationId xmlns:a16="http://schemas.microsoft.com/office/drawing/2014/main" id="{EC9EFF63-F1EE-4301-BC4E-AFE440BED13E}"/>
                      </a:ext>
                    </a:extLst>
                  </p:cNvPr>
                  <p:cNvCxnSpPr/>
                  <p:nvPr/>
                </p:nvCxnSpPr>
                <p:spPr>
                  <a:xfrm>
                    <a:off x="3153001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3" name="Straight Connector 212">
                    <a:extLst>
                      <a:ext uri="{FF2B5EF4-FFF2-40B4-BE49-F238E27FC236}">
                        <a16:creationId xmlns:a16="http://schemas.microsoft.com/office/drawing/2014/main" id="{C7407B08-B239-48D5-B916-824B20C60C9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4" name="Straight Connector 213">
                    <a:extLst>
                      <a:ext uri="{FF2B5EF4-FFF2-40B4-BE49-F238E27FC236}">
                        <a16:creationId xmlns:a16="http://schemas.microsoft.com/office/drawing/2014/main" id="{7DC0F8B8-5914-4653-A2B4-D1E5660A72F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5" name="Straight Connector 214">
                    <a:extLst>
                      <a:ext uri="{FF2B5EF4-FFF2-40B4-BE49-F238E27FC236}">
                        <a16:creationId xmlns:a16="http://schemas.microsoft.com/office/drawing/2014/main" id="{C7840957-E26A-4D8C-9A45-8970BF0D828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6" name="Straight Connector 215">
                    <a:extLst>
                      <a:ext uri="{FF2B5EF4-FFF2-40B4-BE49-F238E27FC236}">
                        <a16:creationId xmlns:a16="http://schemas.microsoft.com/office/drawing/2014/main" id="{E1679A11-BA60-4998-AE24-5C85D84EA2F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7" name="Straight Connector 216">
                    <a:extLst>
                      <a:ext uri="{FF2B5EF4-FFF2-40B4-BE49-F238E27FC236}">
                        <a16:creationId xmlns:a16="http://schemas.microsoft.com/office/drawing/2014/main" id="{AA828ACB-EBD1-4717-A930-2B1F103DC3D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8" name="Straight Connector 217">
                    <a:extLst>
                      <a:ext uri="{FF2B5EF4-FFF2-40B4-BE49-F238E27FC236}">
                        <a16:creationId xmlns:a16="http://schemas.microsoft.com/office/drawing/2014/main" id="{6DA862CD-69EE-4DE5-96E4-5A4DBF45B09A}"/>
                      </a:ext>
                    </a:extLst>
                  </p:cNvPr>
                  <p:cNvCxnSpPr/>
                  <p:nvPr/>
                </p:nvCxnSpPr>
                <p:spPr>
                  <a:xfrm>
                    <a:off x="4350866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92" name="Group 191">
                  <a:extLst>
                    <a:ext uri="{FF2B5EF4-FFF2-40B4-BE49-F238E27FC236}">
                      <a16:creationId xmlns:a16="http://schemas.microsoft.com/office/drawing/2014/main" id="{CF95CD2D-4FD1-4B43-B47C-2C5E2D9FE69E}"/>
                    </a:ext>
                  </a:extLst>
                </p:cNvPr>
                <p:cNvGrpSpPr/>
                <p:nvPr/>
              </p:nvGrpSpPr>
              <p:grpSpPr>
                <a:xfrm>
                  <a:off x="2459405" y="842566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206" name="Straight Connector 205">
                    <a:extLst>
                      <a:ext uri="{FF2B5EF4-FFF2-40B4-BE49-F238E27FC236}">
                        <a16:creationId xmlns:a16="http://schemas.microsoft.com/office/drawing/2014/main" id="{0A992FDC-4254-42A6-8AF2-1E03740DE7C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7" name="Straight Connector 206">
                    <a:extLst>
                      <a:ext uri="{FF2B5EF4-FFF2-40B4-BE49-F238E27FC236}">
                        <a16:creationId xmlns:a16="http://schemas.microsoft.com/office/drawing/2014/main" id="{D691C09C-1E4B-4E43-85C2-B0A2BBEE98E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8" name="Straight Connector 207">
                    <a:extLst>
                      <a:ext uri="{FF2B5EF4-FFF2-40B4-BE49-F238E27FC236}">
                        <a16:creationId xmlns:a16="http://schemas.microsoft.com/office/drawing/2014/main" id="{96F8C552-D3BC-439D-A5A6-6AF253D2DC6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9" name="Straight Connector 208">
                    <a:extLst>
                      <a:ext uri="{FF2B5EF4-FFF2-40B4-BE49-F238E27FC236}">
                        <a16:creationId xmlns:a16="http://schemas.microsoft.com/office/drawing/2014/main" id="{5886EFEC-679E-4F54-A659-0D45289E9AF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0" name="Straight Connector 209">
                    <a:extLst>
                      <a:ext uri="{FF2B5EF4-FFF2-40B4-BE49-F238E27FC236}">
                        <a16:creationId xmlns:a16="http://schemas.microsoft.com/office/drawing/2014/main" id="{E667C48B-4EC3-45B2-8CC0-3948EE6C55B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1" name="Straight Connector 210">
                    <a:extLst>
                      <a:ext uri="{FF2B5EF4-FFF2-40B4-BE49-F238E27FC236}">
                        <a16:creationId xmlns:a16="http://schemas.microsoft.com/office/drawing/2014/main" id="{C99A83CF-5C61-4DFD-8132-3B0C446B94DB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93" name="Group 192">
                  <a:extLst>
                    <a:ext uri="{FF2B5EF4-FFF2-40B4-BE49-F238E27FC236}">
                      <a16:creationId xmlns:a16="http://schemas.microsoft.com/office/drawing/2014/main" id="{6BE5CEB7-092B-4EE1-B511-966197024F81}"/>
                    </a:ext>
                  </a:extLst>
                </p:cNvPr>
                <p:cNvGrpSpPr/>
                <p:nvPr/>
              </p:nvGrpSpPr>
              <p:grpSpPr>
                <a:xfrm>
                  <a:off x="3652946" y="835233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200" name="Straight Connector 199">
                    <a:extLst>
                      <a:ext uri="{FF2B5EF4-FFF2-40B4-BE49-F238E27FC236}">
                        <a16:creationId xmlns:a16="http://schemas.microsoft.com/office/drawing/2014/main" id="{E447D8CF-15B0-4BA3-8761-0C784E9AE4B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1" name="Straight Connector 200">
                    <a:extLst>
                      <a:ext uri="{FF2B5EF4-FFF2-40B4-BE49-F238E27FC236}">
                        <a16:creationId xmlns:a16="http://schemas.microsoft.com/office/drawing/2014/main" id="{7216C3DF-0C7A-4B53-B301-D4E043D6438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2" name="Straight Connector 201">
                    <a:extLst>
                      <a:ext uri="{FF2B5EF4-FFF2-40B4-BE49-F238E27FC236}">
                        <a16:creationId xmlns:a16="http://schemas.microsoft.com/office/drawing/2014/main" id="{4DE6ED6D-A167-4E15-882B-098D43B5F32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3" name="Straight Connector 202">
                    <a:extLst>
                      <a:ext uri="{FF2B5EF4-FFF2-40B4-BE49-F238E27FC236}">
                        <a16:creationId xmlns:a16="http://schemas.microsoft.com/office/drawing/2014/main" id="{425F0942-B47C-4229-BA61-C45BE42513A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4" name="Straight Connector 203">
                    <a:extLst>
                      <a:ext uri="{FF2B5EF4-FFF2-40B4-BE49-F238E27FC236}">
                        <a16:creationId xmlns:a16="http://schemas.microsoft.com/office/drawing/2014/main" id="{6F930725-46C4-4862-8EC6-25235CF028B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5" name="Straight Connector 204">
                    <a:extLst>
                      <a:ext uri="{FF2B5EF4-FFF2-40B4-BE49-F238E27FC236}">
                        <a16:creationId xmlns:a16="http://schemas.microsoft.com/office/drawing/2014/main" id="{A8E9E68D-CE49-4815-8025-CC8413C719CA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94" name="Group 193">
                  <a:extLst>
                    <a:ext uri="{FF2B5EF4-FFF2-40B4-BE49-F238E27FC236}">
                      <a16:creationId xmlns:a16="http://schemas.microsoft.com/office/drawing/2014/main" id="{10EE9D7D-A82A-48C9-823F-11F4E3BE43FA}"/>
                    </a:ext>
                  </a:extLst>
                </p:cNvPr>
                <p:cNvGrpSpPr/>
                <p:nvPr/>
              </p:nvGrpSpPr>
              <p:grpSpPr>
                <a:xfrm flipH="1">
                  <a:off x="65055" y="835233"/>
                  <a:ext cx="807076" cy="542156"/>
                  <a:chOff x="3354770" y="1419726"/>
                  <a:chExt cx="807076" cy="542156"/>
                </a:xfrm>
              </p:grpSpPr>
              <p:cxnSp>
                <p:nvCxnSpPr>
                  <p:cNvPr id="195" name="Straight Connector 194">
                    <a:extLst>
                      <a:ext uri="{FF2B5EF4-FFF2-40B4-BE49-F238E27FC236}">
                        <a16:creationId xmlns:a16="http://schemas.microsoft.com/office/drawing/2014/main" id="{EEE23155-1FCF-48BC-B85B-FB6C3F3FDE7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6" name="Straight Connector 195">
                    <a:extLst>
                      <a:ext uri="{FF2B5EF4-FFF2-40B4-BE49-F238E27FC236}">
                        <a16:creationId xmlns:a16="http://schemas.microsoft.com/office/drawing/2014/main" id="{2C81FC1D-5ACE-4A79-A924-D3F95D93C9C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7" name="Straight Connector 196">
                    <a:extLst>
                      <a:ext uri="{FF2B5EF4-FFF2-40B4-BE49-F238E27FC236}">
                        <a16:creationId xmlns:a16="http://schemas.microsoft.com/office/drawing/2014/main" id="{B1934DFA-D455-4951-9351-8B5BAD6D450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8" name="Straight Connector 197">
                    <a:extLst>
                      <a:ext uri="{FF2B5EF4-FFF2-40B4-BE49-F238E27FC236}">
                        <a16:creationId xmlns:a16="http://schemas.microsoft.com/office/drawing/2014/main" id="{D3BE40F5-8131-4A2C-BA87-ABA6E18F04C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9" name="Straight Connector 198">
                    <a:extLst>
                      <a:ext uri="{FF2B5EF4-FFF2-40B4-BE49-F238E27FC236}">
                        <a16:creationId xmlns:a16="http://schemas.microsoft.com/office/drawing/2014/main" id="{1C2CB0A5-F9EC-4960-91A2-885A758AC10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62" name="Group 161">
                <a:extLst>
                  <a:ext uri="{FF2B5EF4-FFF2-40B4-BE49-F238E27FC236}">
                    <a16:creationId xmlns:a16="http://schemas.microsoft.com/office/drawing/2014/main" id="{5BEFDD77-8432-4A74-9D8B-D3F1E5D56B85}"/>
                  </a:ext>
                </a:extLst>
              </p:cNvPr>
              <p:cNvGrpSpPr/>
              <p:nvPr/>
            </p:nvGrpSpPr>
            <p:grpSpPr>
              <a:xfrm>
                <a:off x="9663094" y="842566"/>
                <a:ext cx="4583987" cy="1099349"/>
                <a:chOff x="65055" y="835233"/>
                <a:chExt cx="4583987" cy="1099349"/>
              </a:xfrm>
            </p:grpSpPr>
            <p:grpSp>
              <p:nvGrpSpPr>
                <p:cNvPr id="163" name="Group 162">
                  <a:extLst>
                    <a:ext uri="{FF2B5EF4-FFF2-40B4-BE49-F238E27FC236}">
                      <a16:creationId xmlns:a16="http://schemas.microsoft.com/office/drawing/2014/main" id="{2FCDAE09-F859-4DBB-8CCC-4FE939944255}"/>
                    </a:ext>
                  </a:extLst>
                </p:cNvPr>
                <p:cNvGrpSpPr/>
                <p:nvPr/>
              </p:nvGrpSpPr>
              <p:grpSpPr>
                <a:xfrm>
                  <a:off x="1055981" y="845134"/>
                  <a:ext cx="1197865" cy="1089448"/>
                  <a:chOff x="3153001" y="1419726"/>
                  <a:chExt cx="1197865" cy="1089448"/>
                </a:xfrm>
              </p:grpSpPr>
              <p:cxnSp>
                <p:nvCxnSpPr>
                  <p:cNvPr id="184" name="Straight Connector 183">
                    <a:extLst>
                      <a:ext uri="{FF2B5EF4-FFF2-40B4-BE49-F238E27FC236}">
                        <a16:creationId xmlns:a16="http://schemas.microsoft.com/office/drawing/2014/main" id="{04717999-9B41-4B2C-AE6D-EC79E7B95B56}"/>
                      </a:ext>
                    </a:extLst>
                  </p:cNvPr>
                  <p:cNvCxnSpPr/>
                  <p:nvPr/>
                </p:nvCxnSpPr>
                <p:spPr>
                  <a:xfrm>
                    <a:off x="3153001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5" name="Straight Connector 184">
                    <a:extLst>
                      <a:ext uri="{FF2B5EF4-FFF2-40B4-BE49-F238E27FC236}">
                        <a16:creationId xmlns:a16="http://schemas.microsoft.com/office/drawing/2014/main" id="{7A080C8F-CCCB-470E-96CE-D7AA90DA5DD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6" name="Straight Connector 185">
                    <a:extLst>
                      <a:ext uri="{FF2B5EF4-FFF2-40B4-BE49-F238E27FC236}">
                        <a16:creationId xmlns:a16="http://schemas.microsoft.com/office/drawing/2014/main" id="{EC66AE47-F102-4F8B-9E0D-9851EA74FFC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7" name="Straight Connector 186">
                    <a:extLst>
                      <a:ext uri="{FF2B5EF4-FFF2-40B4-BE49-F238E27FC236}">
                        <a16:creationId xmlns:a16="http://schemas.microsoft.com/office/drawing/2014/main" id="{573084A4-F259-440C-A45E-C9B331A660F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8" name="Straight Connector 187">
                    <a:extLst>
                      <a:ext uri="{FF2B5EF4-FFF2-40B4-BE49-F238E27FC236}">
                        <a16:creationId xmlns:a16="http://schemas.microsoft.com/office/drawing/2014/main" id="{3BE68C13-79A2-4C75-9978-1AA7DFE1C73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9" name="Straight Connector 188">
                    <a:extLst>
                      <a:ext uri="{FF2B5EF4-FFF2-40B4-BE49-F238E27FC236}">
                        <a16:creationId xmlns:a16="http://schemas.microsoft.com/office/drawing/2014/main" id="{BBBB11C6-5991-498C-A065-48732245520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0" name="Straight Connector 189">
                    <a:extLst>
                      <a:ext uri="{FF2B5EF4-FFF2-40B4-BE49-F238E27FC236}">
                        <a16:creationId xmlns:a16="http://schemas.microsoft.com/office/drawing/2014/main" id="{5C886D12-675E-4D2F-BBD2-292D4C04E00F}"/>
                      </a:ext>
                    </a:extLst>
                  </p:cNvPr>
                  <p:cNvCxnSpPr/>
                  <p:nvPr/>
                </p:nvCxnSpPr>
                <p:spPr>
                  <a:xfrm>
                    <a:off x="4350866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64" name="Group 163">
                  <a:extLst>
                    <a:ext uri="{FF2B5EF4-FFF2-40B4-BE49-F238E27FC236}">
                      <a16:creationId xmlns:a16="http://schemas.microsoft.com/office/drawing/2014/main" id="{4FD8A4EF-93CF-44A2-9ABC-5471910DE4E3}"/>
                    </a:ext>
                  </a:extLst>
                </p:cNvPr>
                <p:cNvGrpSpPr/>
                <p:nvPr/>
              </p:nvGrpSpPr>
              <p:grpSpPr>
                <a:xfrm>
                  <a:off x="2459405" y="842566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178" name="Straight Connector 177">
                    <a:extLst>
                      <a:ext uri="{FF2B5EF4-FFF2-40B4-BE49-F238E27FC236}">
                        <a16:creationId xmlns:a16="http://schemas.microsoft.com/office/drawing/2014/main" id="{15E64CDC-0C59-47B2-84BA-3E4099C3485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9" name="Straight Connector 178">
                    <a:extLst>
                      <a:ext uri="{FF2B5EF4-FFF2-40B4-BE49-F238E27FC236}">
                        <a16:creationId xmlns:a16="http://schemas.microsoft.com/office/drawing/2014/main" id="{30EF33B4-6789-4D5D-BDBA-7BB173915AB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0" name="Straight Connector 179">
                    <a:extLst>
                      <a:ext uri="{FF2B5EF4-FFF2-40B4-BE49-F238E27FC236}">
                        <a16:creationId xmlns:a16="http://schemas.microsoft.com/office/drawing/2014/main" id="{7D4C6598-5505-4A64-8732-7BE7B53EB40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1" name="Straight Connector 180">
                    <a:extLst>
                      <a:ext uri="{FF2B5EF4-FFF2-40B4-BE49-F238E27FC236}">
                        <a16:creationId xmlns:a16="http://schemas.microsoft.com/office/drawing/2014/main" id="{52157959-02CB-47DB-BCDD-460902A7BBB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2" name="Straight Connector 181">
                    <a:extLst>
                      <a:ext uri="{FF2B5EF4-FFF2-40B4-BE49-F238E27FC236}">
                        <a16:creationId xmlns:a16="http://schemas.microsoft.com/office/drawing/2014/main" id="{0941BBDC-F978-462B-976B-78EFE37B085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3" name="Straight Connector 182">
                    <a:extLst>
                      <a:ext uri="{FF2B5EF4-FFF2-40B4-BE49-F238E27FC236}">
                        <a16:creationId xmlns:a16="http://schemas.microsoft.com/office/drawing/2014/main" id="{D912ABC7-055B-47F4-BFD5-CECE8A57E523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65" name="Group 164">
                  <a:extLst>
                    <a:ext uri="{FF2B5EF4-FFF2-40B4-BE49-F238E27FC236}">
                      <a16:creationId xmlns:a16="http://schemas.microsoft.com/office/drawing/2014/main" id="{AF265BED-AD70-4496-AA48-AFB7E7B23409}"/>
                    </a:ext>
                  </a:extLst>
                </p:cNvPr>
                <p:cNvGrpSpPr/>
                <p:nvPr/>
              </p:nvGrpSpPr>
              <p:grpSpPr>
                <a:xfrm>
                  <a:off x="3652946" y="835233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172" name="Straight Connector 171">
                    <a:extLst>
                      <a:ext uri="{FF2B5EF4-FFF2-40B4-BE49-F238E27FC236}">
                        <a16:creationId xmlns:a16="http://schemas.microsoft.com/office/drawing/2014/main" id="{FB08198A-DAE2-4101-843D-1CFD6A3A2CE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3" name="Straight Connector 172">
                    <a:extLst>
                      <a:ext uri="{FF2B5EF4-FFF2-40B4-BE49-F238E27FC236}">
                        <a16:creationId xmlns:a16="http://schemas.microsoft.com/office/drawing/2014/main" id="{0BBD9A0D-E095-44FA-9F81-5EE85C26DBD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4" name="Straight Connector 173">
                    <a:extLst>
                      <a:ext uri="{FF2B5EF4-FFF2-40B4-BE49-F238E27FC236}">
                        <a16:creationId xmlns:a16="http://schemas.microsoft.com/office/drawing/2014/main" id="{A60BB336-952B-4B8B-B0C3-5B7E2D019A3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5" name="Straight Connector 174">
                    <a:extLst>
                      <a:ext uri="{FF2B5EF4-FFF2-40B4-BE49-F238E27FC236}">
                        <a16:creationId xmlns:a16="http://schemas.microsoft.com/office/drawing/2014/main" id="{90E16D72-54B8-4A37-A0AA-E8FA4D8E898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6" name="Straight Connector 175">
                    <a:extLst>
                      <a:ext uri="{FF2B5EF4-FFF2-40B4-BE49-F238E27FC236}">
                        <a16:creationId xmlns:a16="http://schemas.microsoft.com/office/drawing/2014/main" id="{122B54C1-238C-420C-BE09-34A2029CE09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7" name="Straight Connector 176">
                    <a:extLst>
                      <a:ext uri="{FF2B5EF4-FFF2-40B4-BE49-F238E27FC236}">
                        <a16:creationId xmlns:a16="http://schemas.microsoft.com/office/drawing/2014/main" id="{8C884679-BB76-4BDC-8982-3BD2891E0699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66" name="Group 165">
                  <a:extLst>
                    <a:ext uri="{FF2B5EF4-FFF2-40B4-BE49-F238E27FC236}">
                      <a16:creationId xmlns:a16="http://schemas.microsoft.com/office/drawing/2014/main" id="{AF55C9F9-F6A4-42A3-BE60-E5CDA49484CB}"/>
                    </a:ext>
                  </a:extLst>
                </p:cNvPr>
                <p:cNvGrpSpPr/>
                <p:nvPr/>
              </p:nvGrpSpPr>
              <p:grpSpPr>
                <a:xfrm flipH="1">
                  <a:off x="65055" y="835233"/>
                  <a:ext cx="807076" cy="542156"/>
                  <a:chOff x="3354770" y="1419726"/>
                  <a:chExt cx="807076" cy="542156"/>
                </a:xfrm>
              </p:grpSpPr>
              <p:cxnSp>
                <p:nvCxnSpPr>
                  <p:cNvPr id="167" name="Straight Connector 166">
                    <a:extLst>
                      <a:ext uri="{FF2B5EF4-FFF2-40B4-BE49-F238E27FC236}">
                        <a16:creationId xmlns:a16="http://schemas.microsoft.com/office/drawing/2014/main" id="{9581DE74-6EF6-41AC-856D-73F8ABC568C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8" name="Straight Connector 167">
                    <a:extLst>
                      <a:ext uri="{FF2B5EF4-FFF2-40B4-BE49-F238E27FC236}">
                        <a16:creationId xmlns:a16="http://schemas.microsoft.com/office/drawing/2014/main" id="{0EB3B0F8-22C2-4BAD-80BC-836FA547DC0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9" name="Straight Connector 168">
                    <a:extLst>
                      <a:ext uri="{FF2B5EF4-FFF2-40B4-BE49-F238E27FC236}">
                        <a16:creationId xmlns:a16="http://schemas.microsoft.com/office/drawing/2014/main" id="{0798F9CC-85E7-449D-A269-F89A3D3673D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0" name="Straight Connector 169">
                    <a:extLst>
                      <a:ext uri="{FF2B5EF4-FFF2-40B4-BE49-F238E27FC236}">
                        <a16:creationId xmlns:a16="http://schemas.microsoft.com/office/drawing/2014/main" id="{0D88ABCD-94ED-471D-B789-1CC34A9CD04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1" name="Straight Connector 170">
                    <a:extLst>
                      <a:ext uri="{FF2B5EF4-FFF2-40B4-BE49-F238E27FC236}">
                        <a16:creationId xmlns:a16="http://schemas.microsoft.com/office/drawing/2014/main" id="{E6A1A18D-5CC1-4B48-9591-C64F58E6BBB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A9E52F1F-6866-4C1F-B29C-4082DEFD6DF6}"/>
                </a:ext>
              </a:extLst>
            </p:cNvPr>
            <p:cNvGrpSpPr/>
            <p:nvPr/>
          </p:nvGrpSpPr>
          <p:grpSpPr>
            <a:xfrm>
              <a:off x="8111920" y="585834"/>
              <a:ext cx="11183109" cy="750872"/>
              <a:chOff x="65055" y="835233"/>
              <a:chExt cx="14182026" cy="1109250"/>
            </a:xfrm>
          </p:grpSpPr>
          <p:grpSp>
            <p:nvGrpSpPr>
              <p:cNvPr id="73" name="Group 72">
                <a:extLst>
                  <a:ext uri="{FF2B5EF4-FFF2-40B4-BE49-F238E27FC236}">
                    <a16:creationId xmlns:a16="http://schemas.microsoft.com/office/drawing/2014/main" id="{17D548E2-EF66-46E5-83C4-13520CB7411F}"/>
                  </a:ext>
                </a:extLst>
              </p:cNvPr>
              <p:cNvGrpSpPr/>
              <p:nvPr/>
            </p:nvGrpSpPr>
            <p:grpSpPr>
              <a:xfrm>
                <a:off x="65055" y="835233"/>
                <a:ext cx="4583987" cy="1099349"/>
                <a:chOff x="65055" y="835233"/>
                <a:chExt cx="4583987" cy="1099349"/>
              </a:xfrm>
            </p:grpSpPr>
            <p:grpSp>
              <p:nvGrpSpPr>
                <p:cNvPr id="132" name="Group 131">
                  <a:extLst>
                    <a:ext uri="{FF2B5EF4-FFF2-40B4-BE49-F238E27FC236}">
                      <a16:creationId xmlns:a16="http://schemas.microsoft.com/office/drawing/2014/main" id="{4EC58A83-9DC6-4E23-AC81-1CC109C2AD79}"/>
                    </a:ext>
                  </a:extLst>
                </p:cNvPr>
                <p:cNvGrpSpPr/>
                <p:nvPr/>
              </p:nvGrpSpPr>
              <p:grpSpPr>
                <a:xfrm>
                  <a:off x="1055981" y="845134"/>
                  <a:ext cx="1197865" cy="1089448"/>
                  <a:chOff x="3153001" y="1419726"/>
                  <a:chExt cx="1197865" cy="1089448"/>
                </a:xfrm>
              </p:grpSpPr>
              <p:cxnSp>
                <p:nvCxnSpPr>
                  <p:cNvPr id="153" name="Straight Connector 152">
                    <a:extLst>
                      <a:ext uri="{FF2B5EF4-FFF2-40B4-BE49-F238E27FC236}">
                        <a16:creationId xmlns:a16="http://schemas.microsoft.com/office/drawing/2014/main" id="{9D6E1FBF-F120-45D1-A1B8-AA899F6B930D}"/>
                      </a:ext>
                    </a:extLst>
                  </p:cNvPr>
                  <p:cNvCxnSpPr/>
                  <p:nvPr/>
                </p:nvCxnSpPr>
                <p:spPr>
                  <a:xfrm>
                    <a:off x="3153001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4" name="Straight Connector 153">
                    <a:extLst>
                      <a:ext uri="{FF2B5EF4-FFF2-40B4-BE49-F238E27FC236}">
                        <a16:creationId xmlns:a16="http://schemas.microsoft.com/office/drawing/2014/main" id="{758EBC97-EADE-43C2-A671-6FEAAC3441C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5" name="Straight Connector 154">
                    <a:extLst>
                      <a:ext uri="{FF2B5EF4-FFF2-40B4-BE49-F238E27FC236}">
                        <a16:creationId xmlns:a16="http://schemas.microsoft.com/office/drawing/2014/main" id="{0B125508-448A-46E0-9D93-68C224E54E0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6" name="Straight Connector 155">
                    <a:extLst>
                      <a:ext uri="{FF2B5EF4-FFF2-40B4-BE49-F238E27FC236}">
                        <a16:creationId xmlns:a16="http://schemas.microsoft.com/office/drawing/2014/main" id="{1030EC2C-AEC6-4FF4-B37D-411BDC3F236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7" name="Straight Connector 156">
                    <a:extLst>
                      <a:ext uri="{FF2B5EF4-FFF2-40B4-BE49-F238E27FC236}">
                        <a16:creationId xmlns:a16="http://schemas.microsoft.com/office/drawing/2014/main" id="{78B8C113-371B-4990-9E07-A7DA0D4AC87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8" name="Straight Connector 157">
                    <a:extLst>
                      <a:ext uri="{FF2B5EF4-FFF2-40B4-BE49-F238E27FC236}">
                        <a16:creationId xmlns:a16="http://schemas.microsoft.com/office/drawing/2014/main" id="{EF5599AC-1B9B-4BD3-9E62-F02A54AECFF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9" name="Straight Connector 158">
                    <a:extLst>
                      <a:ext uri="{FF2B5EF4-FFF2-40B4-BE49-F238E27FC236}">
                        <a16:creationId xmlns:a16="http://schemas.microsoft.com/office/drawing/2014/main" id="{6BE3548B-B31D-4651-93F5-C9C1DF6270B4}"/>
                      </a:ext>
                    </a:extLst>
                  </p:cNvPr>
                  <p:cNvCxnSpPr/>
                  <p:nvPr/>
                </p:nvCxnSpPr>
                <p:spPr>
                  <a:xfrm>
                    <a:off x="4350866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33" name="Group 132">
                  <a:extLst>
                    <a:ext uri="{FF2B5EF4-FFF2-40B4-BE49-F238E27FC236}">
                      <a16:creationId xmlns:a16="http://schemas.microsoft.com/office/drawing/2014/main" id="{E598F10E-CE15-4EF3-8162-F3957FC9CEAA}"/>
                    </a:ext>
                  </a:extLst>
                </p:cNvPr>
                <p:cNvGrpSpPr/>
                <p:nvPr/>
              </p:nvGrpSpPr>
              <p:grpSpPr>
                <a:xfrm>
                  <a:off x="2459405" y="842566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147" name="Straight Connector 146">
                    <a:extLst>
                      <a:ext uri="{FF2B5EF4-FFF2-40B4-BE49-F238E27FC236}">
                        <a16:creationId xmlns:a16="http://schemas.microsoft.com/office/drawing/2014/main" id="{5AB6E8B3-2038-4B43-8BCA-BCB3D4D97BE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8" name="Straight Connector 147">
                    <a:extLst>
                      <a:ext uri="{FF2B5EF4-FFF2-40B4-BE49-F238E27FC236}">
                        <a16:creationId xmlns:a16="http://schemas.microsoft.com/office/drawing/2014/main" id="{386CE5C5-4D45-4FC6-96CE-492C5ED4119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9" name="Straight Connector 148">
                    <a:extLst>
                      <a:ext uri="{FF2B5EF4-FFF2-40B4-BE49-F238E27FC236}">
                        <a16:creationId xmlns:a16="http://schemas.microsoft.com/office/drawing/2014/main" id="{863985FA-F2C8-4E49-AE96-A655D80C13F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0" name="Straight Connector 149">
                    <a:extLst>
                      <a:ext uri="{FF2B5EF4-FFF2-40B4-BE49-F238E27FC236}">
                        <a16:creationId xmlns:a16="http://schemas.microsoft.com/office/drawing/2014/main" id="{758BEA97-1DEA-4786-AD1B-2D9BE1B53F8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1" name="Straight Connector 150">
                    <a:extLst>
                      <a:ext uri="{FF2B5EF4-FFF2-40B4-BE49-F238E27FC236}">
                        <a16:creationId xmlns:a16="http://schemas.microsoft.com/office/drawing/2014/main" id="{9CB1E751-C283-4F18-A57F-C8A16C60653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2" name="Straight Connector 151">
                    <a:extLst>
                      <a:ext uri="{FF2B5EF4-FFF2-40B4-BE49-F238E27FC236}">
                        <a16:creationId xmlns:a16="http://schemas.microsoft.com/office/drawing/2014/main" id="{43D463D7-B008-485D-8281-552ABFA2DF1A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34" name="Group 133">
                  <a:extLst>
                    <a:ext uri="{FF2B5EF4-FFF2-40B4-BE49-F238E27FC236}">
                      <a16:creationId xmlns:a16="http://schemas.microsoft.com/office/drawing/2014/main" id="{6E24E895-45A2-4A22-9D62-E6E2560F786F}"/>
                    </a:ext>
                  </a:extLst>
                </p:cNvPr>
                <p:cNvGrpSpPr/>
                <p:nvPr/>
              </p:nvGrpSpPr>
              <p:grpSpPr>
                <a:xfrm>
                  <a:off x="3652946" y="835233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141" name="Straight Connector 140">
                    <a:extLst>
                      <a:ext uri="{FF2B5EF4-FFF2-40B4-BE49-F238E27FC236}">
                        <a16:creationId xmlns:a16="http://schemas.microsoft.com/office/drawing/2014/main" id="{5ED475A2-159D-4F91-9F37-231366AFCC5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2" name="Straight Connector 141">
                    <a:extLst>
                      <a:ext uri="{FF2B5EF4-FFF2-40B4-BE49-F238E27FC236}">
                        <a16:creationId xmlns:a16="http://schemas.microsoft.com/office/drawing/2014/main" id="{72C68B1F-F8D9-4480-BF7C-BAF64B3A49A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3" name="Straight Connector 142">
                    <a:extLst>
                      <a:ext uri="{FF2B5EF4-FFF2-40B4-BE49-F238E27FC236}">
                        <a16:creationId xmlns:a16="http://schemas.microsoft.com/office/drawing/2014/main" id="{A67888E0-D636-4846-B064-DCF7187AA80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4" name="Straight Connector 143">
                    <a:extLst>
                      <a:ext uri="{FF2B5EF4-FFF2-40B4-BE49-F238E27FC236}">
                        <a16:creationId xmlns:a16="http://schemas.microsoft.com/office/drawing/2014/main" id="{179A4BD9-4C02-4924-9E24-2BFFCEB003D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5" name="Straight Connector 144">
                    <a:extLst>
                      <a:ext uri="{FF2B5EF4-FFF2-40B4-BE49-F238E27FC236}">
                        <a16:creationId xmlns:a16="http://schemas.microsoft.com/office/drawing/2014/main" id="{CC6FCA1C-A781-4F99-A14B-CE169865116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6" name="Straight Connector 145">
                    <a:extLst>
                      <a:ext uri="{FF2B5EF4-FFF2-40B4-BE49-F238E27FC236}">
                        <a16:creationId xmlns:a16="http://schemas.microsoft.com/office/drawing/2014/main" id="{54FCEF49-3777-4D5F-9C9A-71931CB9F438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35" name="Group 134">
                  <a:extLst>
                    <a:ext uri="{FF2B5EF4-FFF2-40B4-BE49-F238E27FC236}">
                      <a16:creationId xmlns:a16="http://schemas.microsoft.com/office/drawing/2014/main" id="{B04DCCFD-702C-47E0-9547-8FCDA879166F}"/>
                    </a:ext>
                  </a:extLst>
                </p:cNvPr>
                <p:cNvGrpSpPr/>
                <p:nvPr/>
              </p:nvGrpSpPr>
              <p:grpSpPr>
                <a:xfrm flipH="1">
                  <a:off x="65055" y="835233"/>
                  <a:ext cx="807076" cy="542156"/>
                  <a:chOff x="3354770" y="1419726"/>
                  <a:chExt cx="807076" cy="542156"/>
                </a:xfrm>
              </p:grpSpPr>
              <p:cxnSp>
                <p:nvCxnSpPr>
                  <p:cNvPr id="136" name="Straight Connector 135">
                    <a:extLst>
                      <a:ext uri="{FF2B5EF4-FFF2-40B4-BE49-F238E27FC236}">
                        <a16:creationId xmlns:a16="http://schemas.microsoft.com/office/drawing/2014/main" id="{D8121503-6539-406E-891A-7F815FE3AD7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7" name="Straight Connector 136">
                    <a:extLst>
                      <a:ext uri="{FF2B5EF4-FFF2-40B4-BE49-F238E27FC236}">
                        <a16:creationId xmlns:a16="http://schemas.microsoft.com/office/drawing/2014/main" id="{1E3F570F-2AC2-48DB-B6D5-F35152902D8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8" name="Straight Connector 137">
                    <a:extLst>
                      <a:ext uri="{FF2B5EF4-FFF2-40B4-BE49-F238E27FC236}">
                        <a16:creationId xmlns:a16="http://schemas.microsoft.com/office/drawing/2014/main" id="{DDA247D3-2163-4435-A834-8AA6AFFF8DC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9" name="Straight Connector 138">
                    <a:extLst>
                      <a:ext uri="{FF2B5EF4-FFF2-40B4-BE49-F238E27FC236}">
                        <a16:creationId xmlns:a16="http://schemas.microsoft.com/office/drawing/2014/main" id="{33BE26E0-AEBD-4813-BCCD-A5331D5F4D9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0" name="Straight Connector 139">
                    <a:extLst>
                      <a:ext uri="{FF2B5EF4-FFF2-40B4-BE49-F238E27FC236}">
                        <a16:creationId xmlns:a16="http://schemas.microsoft.com/office/drawing/2014/main" id="{88B757C4-0424-41FC-8006-E670377E6F2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74" name="Group 73">
                <a:extLst>
                  <a:ext uri="{FF2B5EF4-FFF2-40B4-BE49-F238E27FC236}">
                    <a16:creationId xmlns:a16="http://schemas.microsoft.com/office/drawing/2014/main" id="{8FBD9A2B-78FB-4033-9925-E572C5386258}"/>
                  </a:ext>
                </a:extLst>
              </p:cNvPr>
              <p:cNvGrpSpPr/>
              <p:nvPr/>
            </p:nvGrpSpPr>
            <p:grpSpPr>
              <a:xfrm>
                <a:off x="4862745" y="845134"/>
                <a:ext cx="4583987" cy="1099349"/>
                <a:chOff x="65055" y="835233"/>
                <a:chExt cx="4583987" cy="1099349"/>
              </a:xfrm>
            </p:grpSpPr>
            <p:grpSp>
              <p:nvGrpSpPr>
                <p:cNvPr id="104" name="Group 103">
                  <a:extLst>
                    <a:ext uri="{FF2B5EF4-FFF2-40B4-BE49-F238E27FC236}">
                      <a16:creationId xmlns:a16="http://schemas.microsoft.com/office/drawing/2014/main" id="{2FD3EB18-EC5D-4B8C-A410-DAA952BE6287}"/>
                    </a:ext>
                  </a:extLst>
                </p:cNvPr>
                <p:cNvGrpSpPr/>
                <p:nvPr/>
              </p:nvGrpSpPr>
              <p:grpSpPr>
                <a:xfrm>
                  <a:off x="1055981" y="845134"/>
                  <a:ext cx="1197865" cy="1089448"/>
                  <a:chOff x="3153001" y="1419726"/>
                  <a:chExt cx="1197865" cy="1089448"/>
                </a:xfrm>
              </p:grpSpPr>
              <p:cxnSp>
                <p:nvCxnSpPr>
                  <p:cNvPr id="125" name="Straight Connector 124">
                    <a:extLst>
                      <a:ext uri="{FF2B5EF4-FFF2-40B4-BE49-F238E27FC236}">
                        <a16:creationId xmlns:a16="http://schemas.microsoft.com/office/drawing/2014/main" id="{58C95CDA-FE5A-4B9C-B673-98DE2B8C435D}"/>
                      </a:ext>
                    </a:extLst>
                  </p:cNvPr>
                  <p:cNvCxnSpPr/>
                  <p:nvPr/>
                </p:nvCxnSpPr>
                <p:spPr>
                  <a:xfrm>
                    <a:off x="3153001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6" name="Straight Connector 125">
                    <a:extLst>
                      <a:ext uri="{FF2B5EF4-FFF2-40B4-BE49-F238E27FC236}">
                        <a16:creationId xmlns:a16="http://schemas.microsoft.com/office/drawing/2014/main" id="{ED7CA8E5-BF30-43ED-ABA1-FAD25A8A23F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7" name="Straight Connector 126">
                    <a:extLst>
                      <a:ext uri="{FF2B5EF4-FFF2-40B4-BE49-F238E27FC236}">
                        <a16:creationId xmlns:a16="http://schemas.microsoft.com/office/drawing/2014/main" id="{318D4C15-9AF6-4A2A-A0F8-58CE57A9A31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8" name="Straight Connector 127">
                    <a:extLst>
                      <a:ext uri="{FF2B5EF4-FFF2-40B4-BE49-F238E27FC236}">
                        <a16:creationId xmlns:a16="http://schemas.microsoft.com/office/drawing/2014/main" id="{3D5207D1-FDE3-4949-B91E-711544DFDF2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9" name="Straight Connector 128">
                    <a:extLst>
                      <a:ext uri="{FF2B5EF4-FFF2-40B4-BE49-F238E27FC236}">
                        <a16:creationId xmlns:a16="http://schemas.microsoft.com/office/drawing/2014/main" id="{642326EA-7578-4D08-8180-FB375E1D265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0" name="Straight Connector 129">
                    <a:extLst>
                      <a:ext uri="{FF2B5EF4-FFF2-40B4-BE49-F238E27FC236}">
                        <a16:creationId xmlns:a16="http://schemas.microsoft.com/office/drawing/2014/main" id="{1D58DD20-7EED-4E38-AB7C-96E5AEA9709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1" name="Straight Connector 130">
                    <a:extLst>
                      <a:ext uri="{FF2B5EF4-FFF2-40B4-BE49-F238E27FC236}">
                        <a16:creationId xmlns:a16="http://schemas.microsoft.com/office/drawing/2014/main" id="{0A84C7B1-D180-46AD-A059-C3263DD3CB34}"/>
                      </a:ext>
                    </a:extLst>
                  </p:cNvPr>
                  <p:cNvCxnSpPr/>
                  <p:nvPr/>
                </p:nvCxnSpPr>
                <p:spPr>
                  <a:xfrm>
                    <a:off x="4350866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05" name="Group 104">
                  <a:extLst>
                    <a:ext uri="{FF2B5EF4-FFF2-40B4-BE49-F238E27FC236}">
                      <a16:creationId xmlns:a16="http://schemas.microsoft.com/office/drawing/2014/main" id="{4986113A-F233-4961-A7FC-78898FBACC00}"/>
                    </a:ext>
                  </a:extLst>
                </p:cNvPr>
                <p:cNvGrpSpPr/>
                <p:nvPr/>
              </p:nvGrpSpPr>
              <p:grpSpPr>
                <a:xfrm>
                  <a:off x="2459405" y="842566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119" name="Straight Connector 118">
                    <a:extLst>
                      <a:ext uri="{FF2B5EF4-FFF2-40B4-BE49-F238E27FC236}">
                        <a16:creationId xmlns:a16="http://schemas.microsoft.com/office/drawing/2014/main" id="{07D32B5D-E69F-4DA8-BC16-E6DB159F04D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0" name="Straight Connector 119">
                    <a:extLst>
                      <a:ext uri="{FF2B5EF4-FFF2-40B4-BE49-F238E27FC236}">
                        <a16:creationId xmlns:a16="http://schemas.microsoft.com/office/drawing/2014/main" id="{5E23920A-33D8-46C5-B01F-191E602D782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1" name="Straight Connector 120">
                    <a:extLst>
                      <a:ext uri="{FF2B5EF4-FFF2-40B4-BE49-F238E27FC236}">
                        <a16:creationId xmlns:a16="http://schemas.microsoft.com/office/drawing/2014/main" id="{67D984BE-C8BD-42D7-872C-F95E62DBC2F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2" name="Straight Connector 121">
                    <a:extLst>
                      <a:ext uri="{FF2B5EF4-FFF2-40B4-BE49-F238E27FC236}">
                        <a16:creationId xmlns:a16="http://schemas.microsoft.com/office/drawing/2014/main" id="{5443B5F3-726E-4C13-974A-14AFD75DD6A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3" name="Straight Connector 122">
                    <a:extLst>
                      <a:ext uri="{FF2B5EF4-FFF2-40B4-BE49-F238E27FC236}">
                        <a16:creationId xmlns:a16="http://schemas.microsoft.com/office/drawing/2014/main" id="{AABF3707-FF34-4E23-80D5-1E8032FE688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4" name="Straight Connector 123">
                    <a:extLst>
                      <a:ext uri="{FF2B5EF4-FFF2-40B4-BE49-F238E27FC236}">
                        <a16:creationId xmlns:a16="http://schemas.microsoft.com/office/drawing/2014/main" id="{B999E2AD-6EF1-4250-8834-7146D6B32A0D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06" name="Group 105">
                  <a:extLst>
                    <a:ext uri="{FF2B5EF4-FFF2-40B4-BE49-F238E27FC236}">
                      <a16:creationId xmlns:a16="http://schemas.microsoft.com/office/drawing/2014/main" id="{EC93E3EB-CCD2-49A8-84F0-8FE3015C4DE4}"/>
                    </a:ext>
                  </a:extLst>
                </p:cNvPr>
                <p:cNvGrpSpPr/>
                <p:nvPr/>
              </p:nvGrpSpPr>
              <p:grpSpPr>
                <a:xfrm>
                  <a:off x="3652946" y="835233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113" name="Straight Connector 112">
                    <a:extLst>
                      <a:ext uri="{FF2B5EF4-FFF2-40B4-BE49-F238E27FC236}">
                        <a16:creationId xmlns:a16="http://schemas.microsoft.com/office/drawing/2014/main" id="{6A5A1571-1C2E-4923-A9BB-DF7BCE428EF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4" name="Straight Connector 113">
                    <a:extLst>
                      <a:ext uri="{FF2B5EF4-FFF2-40B4-BE49-F238E27FC236}">
                        <a16:creationId xmlns:a16="http://schemas.microsoft.com/office/drawing/2014/main" id="{1F0E7462-A8B5-400D-B9FD-7C081728F83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5" name="Straight Connector 114">
                    <a:extLst>
                      <a:ext uri="{FF2B5EF4-FFF2-40B4-BE49-F238E27FC236}">
                        <a16:creationId xmlns:a16="http://schemas.microsoft.com/office/drawing/2014/main" id="{C9FB5AA3-B85F-490C-B61B-80746AB95C8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6" name="Straight Connector 115">
                    <a:extLst>
                      <a:ext uri="{FF2B5EF4-FFF2-40B4-BE49-F238E27FC236}">
                        <a16:creationId xmlns:a16="http://schemas.microsoft.com/office/drawing/2014/main" id="{137F9FDB-98F1-489B-8A0F-5D9FFDAB21A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7" name="Straight Connector 116">
                    <a:extLst>
                      <a:ext uri="{FF2B5EF4-FFF2-40B4-BE49-F238E27FC236}">
                        <a16:creationId xmlns:a16="http://schemas.microsoft.com/office/drawing/2014/main" id="{A8C9578E-B3C7-4533-B4A1-94823C6DF54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8" name="Straight Connector 117">
                    <a:extLst>
                      <a:ext uri="{FF2B5EF4-FFF2-40B4-BE49-F238E27FC236}">
                        <a16:creationId xmlns:a16="http://schemas.microsoft.com/office/drawing/2014/main" id="{2CB7FABF-1986-4B8C-AEF9-078098FBE4E7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07" name="Group 106">
                  <a:extLst>
                    <a:ext uri="{FF2B5EF4-FFF2-40B4-BE49-F238E27FC236}">
                      <a16:creationId xmlns:a16="http://schemas.microsoft.com/office/drawing/2014/main" id="{389B18BF-6E80-444C-840F-4AAE308138C3}"/>
                    </a:ext>
                  </a:extLst>
                </p:cNvPr>
                <p:cNvGrpSpPr/>
                <p:nvPr/>
              </p:nvGrpSpPr>
              <p:grpSpPr>
                <a:xfrm flipH="1">
                  <a:off x="65055" y="835233"/>
                  <a:ext cx="807076" cy="542156"/>
                  <a:chOff x="3354770" y="1419726"/>
                  <a:chExt cx="807076" cy="542156"/>
                </a:xfrm>
              </p:grpSpPr>
              <p:cxnSp>
                <p:nvCxnSpPr>
                  <p:cNvPr id="108" name="Straight Connector 107">
                    <a:extLst>
                      <a:ext uri="{FF2B5EF4-FFF2-40B4-BE49-F238E27FC236}">
                        <a16:creationId xmlns:a16="http://schemas.microsoft.com/office/drawing/2014/main" id="{1B89A011-C925-48D4-AD93-9C2AC3B56D5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9" name="Straight Connector 108">
                    <a:extLst>
                      <a:ext uri="{FF2B5EF4-FFF2-40B4-BE49-F238E27FC236}">
                        <a16:creationId xmlns:a16="http://schemas.microsoft.com/office/drawing/2014/main" id="{4C379B8C-ABE3-4B22-90BE-D365379A155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0" name="Straight Connector 109">
                    <a:extLst>
                      <a:ext uri="{FF2B5EF4-FFF2-40B4-BE49-F238E27FC236}">
                        <a16:creationId xmlns:a16="http://schemas.microsoft.com/office/drawing/2014/main" id="{24430E0A-C3E6-4D7D-8FDA-2FBDDEFC2E0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1" name="Straight Connector 110">
                    <a:extLst>
                      <a:ext uri="{FF2B5EF4-FFF2-40B4-BE49-F238E27FC236}">
                        <a16:creationId xmlns:a16="http://schemas.microsoft.com/office/drawing/2014/main" id="{B8E23B63-B79F-47E1-A442-00A286188B2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" name="Straight Connector 111">
                    <a:extLst>
                      <a:ext uri="{FF2B5EF4-FFF2-40B4-BE49-F238E27FC236}">
                        <a16:creationId xmlns:a16="http://schemas.microsoft.com/office/drawing/2014/main" id="{BFDABF60-EDAF-4533-BC75-E6AFFA50932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75" name="Group 74">
                <a:extLst>
                  <a:ext uri="{FF2B5EF4-FFF2-40B4-BE49-F238E27FC236}">
                    <a16:creationId xmlns:a16="http://schemas.microsoft.com/office/drawing/2014/main" id="{A9B352E4-270E-4F68-B998-312D328A4ED5}"/>
                  </a:ext>
                </a:extLst>
              </p:cNvPr>
              <p:cNvGrpSpPr/>
              <p:nvPr/>
            </p:nvGrpSpPr>
            <p:grpSpPr>
              <a:xfrm>
                <a:off x="9663094" y="842566"/>
                <a:ext cx="4583987" cy="1099349"/>
                <a:chOff x="65055" y="835233"/>
                <a:chExt cx="4583987" cy="1099349"/>
              </a:xfrm>
            </p:grpSpPr>
            <p:grpSp>
              <p:nvGrpSpPr>
                <p:cNvPr id="76" name="Group 75">
                  <a:extLst>
                    <a:ext uri="{FF2B5EF4-FFF2-40B4-BE49-F238E27FC236}">
                      <a16:creationId xmlns:a16="http://schemas.microsoft.com/office/drawing/2014/main" id="{1FA24E01-AEA7-456D-97CF-8539AFD41447}"/>
                    </a:ext>
                  </a:extLst>
                </p:cNvPr>
                <p:cNvGrpSpPr/>
                <p:nvPr/>
              </p:nvGrpSpPr>
              <p:grpSpPr>
                <a:xfrm>
                  <a:off x="1055981" y="845134"/>
                  <a:ext cx="1197865" cy="1089448"/>
                  <a:chOff x="3153001" y="1419726"/>
                  <a:chExt cx="1197865" cy="1089448"/>
                </a:xfrm>
              </p:grpSpPr>
              <p:cxnSp>
                <p:nvCxnSpPr>
                  <p:cNvPr id="97" name="Straight Connector 96">
                    <a:extLst>
                      <a:ext uri="{FF2B5EF4-FFF2-40B4-BE49-F238E27FC236}">
                        <a16:creationId xmlns:a16="http://schemas.microsoft.com/office/drawing/2014/main" id="{779962D9-1081-42CF-848D-D3671913C072}"/>
                      </a:ext>
                    </a:extLst>
                  </p:cNvPr>
                  <p:cNvCxnSpPr/>
                  <p:nvPr/>
                </p:nvCxnSpPr>
                <p:spPr>
                  <a:xfrm>
                    <a:off x="3153001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8" name="Straight Connector 97">
                    <a:extLst>
                      <a:ext uri="{FF2B5EF4-FFF2-40B4-BE49-F238E27FC236}">
                        <a16:creationId xmlns:a16="http://schemas.microsoft.com/office/drawing/2014/main" id="{0CF59A3B-0765-424C-A928-DFBEEE9BD14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9" name="Straight Connector 98">
                    <a:extLst>
                      <a:ext uri="{FF2B5EF4-FFF2-40B4-BE49-F238E27FC236}">
                        <a16:creationId xmlns:a16="http://schemas.microsoft.com/office/drawing/2014/main" id="{C0FF5642-FE6C-40E1-B848-8AC2ADD0407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0" name="Straight Connector 99">
                    <a:extLst>
                      <a:ext uri="{FF2B5EF4-FFF2-40B4-BE49-F238E27FC236}">
                        <a16:creationId xmlns:a16="http://schemas.microsoft.com/office/drawing/2014/main" id="{017CC4E7-7E37-494A-A7D2-890DF210CF0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1" name="Straight Connector 100">
                    <a:extLst>
                      <a:ext uri="{FF2B5EF4-FFF2-40B4-BE49-F238E27FC236}">
                        <a16:creationId xmlns:a16="http://schemas.microsoft.com/office/drawing/2014/main" id="{B7A27397-4A0B-4561-9E31-1053AD81878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2" name="Straight Connector 101">
                    <a:extLst>
                      <a:ext uri="{FF2B5EF4-FFF2-40B4-BE49-F238E27FC236}">
                        <a16:creationId xmlns:a16="http://schemas.microsoft.com/office/drawing/2014/main" id="{B086B92C-83D3-4EA9-8E32-E7E40128CF1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3" name="Straight Connector 102">
                    <a:extLst>
                      <a:ext uri="{FF2B5EF4-FFF2-40B4-BE49-F238E27FC236}">
                        <a16:creationId xmlns:a16="http://schemas.microsoft.com/office/drawing/2014/main" id="{817F5AF4-121C-4869-BC09-AF0FEF8C9CBD}"/>
                      </a:ext>
                    </a:extLst>
                  </p:cNvPr>
                  <p:cNvCxnSpPr/>
                  <p:nvPr/>
                </p:nvCxnSpPr>
                <p:spPr>
                  <a:xfrm>
                    <a:off x="4350866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7" name="Group 76">
                  <a:extLst>
                    <a:ext uri="{FF2B5EF4-FFF2-40B4-BE49-F238E27FC236}">
                      <a16:creationId xmlns:a16="http://schemas.microsoft.com/office/drawing/2014/main" id="{9978A432-8AD6-4FC5-A510-BB342E86E94D}"/>
                    </a:ext>
                  </a:extLst>
                </p:cNvPr>
                <p:cNvGrpSpPr/>
                <p:nvPr/>
              </p:nvGrpSpPr>
              <p:grpSpPr>
                <a:xfrm>
                  <a:off x="2459405" y="842566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91" name="Straight Connector 90">
                    <a:extLst>
                      <a:ext uri="{FF2B5EF4-FFF2-40B4-BE49-F238E27FC236}">
                        <a16:creationId xmlns:a16="http://schemas.microsoft.com/office/drawing/2014/main" id="{CDD82AAE-882A-483A-B812-D7675D78122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2" name="Straight Connector 91">
                    <a:extLst>
                      <a:ext uri="{FF2B5EF4-FFF2-40B4-BE49-F238E27FC236}">
                        <a16:creationId xmlns:a16="http://schemas.microsoft.com/office/drawing/2014/main" id="{0477FF89-86EC-491D-B1BD-E83EB8E1F1D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3" name="Straight Connector 92">
                    <a:extLst>
                      <a:ext uri="{FF2B5EF4-FFF2-40B4-BE49-F238E27FC236}">
                        <a16:creationId xmlns:a16="http://schemas.microsoft.com/office/drawing/2014/main" id="{75B45903-435D-40DC-B07A-E5DB1A819C3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4" name="Straight Connector 93">
                    <a:extLst>
                      <a:ext uri="{FF2B5EF4-FFF2-40B4-BE49-F238E27FC236}">
                        <a16:creationId xmlns:a16="http://schemas.microsoft.com/office/drawing/2014/main" id="{B96DC2FC-5394-4311-813B-BED3DCB90E4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5" name="Straight Connector 94">
                    <a:extLst>
                      <a:ext uri="{FF2B5EF4-FFF2-40B4-BE49-F238E27FC236}">
                        <a16:creationId xmlns:a16="http://schemas.microsoft.com/office/drawing/2014/main" id="{E82A1D97-67FD-4844-A9E1-2F071F207AF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6" name="Straight Connector 95">
                    <a:extLst>
                      <a:ext uri="{FF2B5EF4-FFF2-40B4-BE49-F238E27FC236}">
                        <a16:creationId xmlns:a16="http://schemas.microsoft.com/office/drawing/2014/main" id="{23870A25-5B31-41F6-B1F9-CDEC7D0F386D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8" name="Group 77">
                  <a:extLst>
                    <a:ext uri="{FF2B5EF4-FFF2-40B4-BE49-F238E27FC236}">
                      <a16:creationId xmlns:a16="http://schemas.microsoft.com/office/drawing/2014/main" id="{E31887D7-89EC-4C9F-BCC5-89F583C1D647}"/>
                    </a:ext>
                  </a:extLst>
                </p:cNvPr>
                <p:cNvGrpSpPr/>
                <p:nvPr/>
              </p:nvGrpSpPr>
              <p:grpSpPr>
                <a:xfrm>
                  <a:off x="3652946" y="835233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85" name="Straight Connector 84">
                    <a:extLst>
                      <a:ext uri="{FF2B5EF4-FFF2-40B4-BE49-F238E27FC236}">
                        <a16:creationId xmlns:a16="http://schemas.microsoft.com/office/drawing/2014/main" id="{A16C9E34-1198-49E7-87DE-FA0A877D1FF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6" name="Straight Connector 85">
                    <a:extLst>
                      <a:ext uri="{FF2B5EF4-FFF2-40B4-BE49-F238E27FC236}">
                        <a16:creationId xmlns:a16="http://schemas.microsoft.com/office/drawing/2014/main" id="{B04810D1-7CD5-4C76-9A38-8CFA7A78FE5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7" name="Straight Connector 86">
                    <a:extLst>
                      <a:ext uri="{FF2B5EF4-FFF2-40B4-BE49-F238E27FC236}">
                        <a16:creationId xmlns:a16="http://schemas.microsoft.com/office/drawing/2014/main" id="{F1565B0C-323F-46DE-8F51-8BF227C5900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8" name="Straight Connector 87">
                    <a:extLst>
                      <a:ext uri="{FF2B5EF4-FFF2-40B4-BE49-F238E27FC236}">
                        <a16:creationId xmlns:a16="http://schemas.microsoft.com/office/drawing/2014/main" id="{EADAE026-1013-44C9-93EB-FB2550A052C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9" name="Straight Connector 88">
                    <a:extLst>
                      <a:ext uri="{FF2B5EF4-FFF2-40B4-BE49-F238E27FC236}">
                        <a16:creationId xmlns:a16="http://schemas.microsoft.com/office/drawing/2014/main" id="{DF7510F8-63D8-4C96-9579-B17EBCB3544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0" name="Straight Connector 89">
                    <a:extLst>
                      <a:ext uri="{FF2B5EF4-FFF2-40B4-BE49-F238E27FC236}">
                        <a16:creationId xmlns:a16="http://schemas.microsoft.com/office/drawing/2014/main" id="{BE1A3F55-C037-46E3-B49E-00231076D54C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9" name="Group 78">
                  <a:extLst>
                    <a:ext uri="{FF2B5EF4-FFF2-40B4-BE49-F238E27FC236}">
                      <a16:creationId xmlns:a16="http://schemas.microsoft.com/office/drawing/2014/main" id="{70DB3938-31A5-45AF-AC4C-81F0A8E0D881}"/>
                    </a:ext>
                  </a:extLst>
                </p:cNvPr>
                <p:cNvGrpSpPr/>
                <p:nvPr/>
              </p:nvGrpSpPr>
              <p:grpSpPr>
                <a:xfrm flipH="1">
                  <a:off x="65055" y="835233"/>
                  <a:ext cx="807076" cy="542156"/>
                  <a:chOff x="3354770" y="1419726"/>
                  <a:chExt cx="807076" cy="542156"/>
                </a:xfrm>
              </p:grpSpPr>
              <p:cxnSp>
                <p:nvCxnSpPr>
                  <p:cNvPr id="80" name="Straight Connector 79">
                    <a:extLst>
                      <a:ext uri="{FF2B5EF4-FFF2-40B4-BE49-F238E27FC236}">
                        <a16:creationId xmlns:a16="http://schemas.microsoft.com/office/drawing/2014/main" id="{80C49ABE-CB2D-4AAF-9031-C3E86A92F54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1" name="Straight Connector 80">
                    <a:extLst>
                      <a:ext uri="{FF2B5EF4-FFF2-40B4-BE49-F238E27FC236}">
                        <a16:creationId xmlns:a16="http://schemas.microsoft.com/office/drawing/2014/main" id="{B92F5821-09CC-4438-83CB-C607C4C1EE5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2" name="Straight Connector 81">
                    <a:extLst>
                      <a:ext uri="{FF2B5EF4-FFF2-40B4-BE49-F238E27FC236}">
                        <a16:creationId xmlns:a16="http://schemas.microsoft.com/office/drawing/2014/main" id="{78763D5E-119A-4E43-B1B7-FCCB89A5E79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3" name="Straight Connector 82">
                    <a:extLst>
                      <a:ext uri="{FF2B5EF4-FFF2-40B4-BE49-F238E27FC236}">
                        <a16:creationId xmlns:a16="http://schemas.microsoft.com/office/drawing/2014/main" id="{C12649C3-203B-42D2-A346-F786203C86E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4" name="Straight Connector 83">
                    <a:extLst>
                      <a:ext uri="{FF2B5EF4-FFF2-40B4-BE49-F238E27FC236}">
                        <a16:creationId xmlns:a16="http://schemas.microsoft.com/office/drawing/2014/main" id="{014E7206-CC7D-4403-8C65-2DF2BB78E86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</p:grpSp>
      <p:sp>
        <p:nvSpPr>
          <p:cNvPr id="339" name="Oval 338">
            <a:extLst>
              <a:ext uri="{FF2B5EF4-FFF2-40B4-BE49-F238E27FC236}">
                <a16:creationId xmlns:a16="http://schemas.microsoft.com/office/drawing/2014/main" id="{A3DCC93A-953A-4797-BABD-47A24825096E}"/>
              </a:ext>
            </a:extLst>
          </p:cNvPr>
          <p:cNvSpPr/>
          <p:nvPr/>
        </p:nvSpPr>
        <p:spPr>
          <a:xfrm>
            <a:off x="8669756" y="3320352"/>
            <a:ext cx="771913" cy="771913"/>
          </a:xfrm>
          <a:prstGeom prst="ellipse">
            <a:avLst/>
          </a:prstGeom>
          <a:noFill/>
          <a:ln w="15875">
            <a:solidFill>
              <a:schemeClr val="accent5">
                <a:lumMod val="40000"/>
                <a:lumOff val="6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41" name="Straight Connector 340">
            <a:extLst>
              <a:ext uri="{FF2B5EF4-FFF2-40B4-BE49-F238E27FC236}">
                <a16:creationId xmlns:a16="http://schemas.microsoft.com/office/drawing/2014/main" id="{EB91596F-88A9-445A-81A4-AAF806C62A7C}"/>
              </a:ext>
            </a:extLst>
          </p:cNvPr>
          <p:cNvCxnSpPr>
            <a:cxnSpLocks/>
          </p:cNvCxnSpPr>
          <p:nvPr/>
        </p:nvCxnSpPr>
        <p:spPr>
          <a:xfrm>
            <a:off x="10966264" y="3703899"/>
            <a:ext cx="1283540" cy="743"/>
          </a:xfrm>
          <a:prstGeom prst="line">
            <a:avLst/>
          </a:prstGeom>
          <a:ln w="31750">
            <a:solidFill>
              <a:srgbClr val="BDD7EE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2" name="Group 341">
            <a:extLst>
              <a:ext uri="{FF2B5EF4-FFF2-40B4-BE49-F238E27FC236}">
                <a16:creationId xmlns:a16="http://schemas.microsoft.com/office/drawing/2014/main" id="{67209B90-CCB2-45F8-A39B-B656EE4BBB11}"/>
              </a:ext>
            </a:extLst>
          </p:cNvPr>
          <p:cNvGrpSpPr/>
          <p:nvPr/>
        </p:nvGrpSpPr>
        <p:grpSpPr>
          <a:xfrm flipH="1">
            <a:off x="6458730" y="6041113"/>
            <a:ext cx="5588294" cy="474304"/>
            <a:chOff x="396540" y="859316"/>
            <a:chExt cx="5588294" cy="474304"/>
          </a:xfrm>
          <a:effectLst>
            <a:glow rad="50800">
              <a:srgbClr val="00B0F0">
                <a:alpha val="27000"/>
              </a:srgbClr>
            </a:glow>
          </a:effectLst>
        </p:grpSpPr>
        <p:cxnSp>
          <p:nvCxnSpPr>
            <p:cNvPr id="343" name="Straight Connector 342">
              <a:extLst>
                <a:ext uri="{FF2B5EF4-FFF2-40B4-BE49-F238E27FC236}">
                  <a16:creationId xmlns:a16="http://schemas.microsoft.com/office/drawing/2014/main" id="{EC4F1A18-064B-4A1E-A37A-D6406C3F977E}"/>
                </a:ext>
              </a:extLst>
            </p:cNvPr>
            <p:cNvCxnSpPr/>
            <p:nvPr/>
          </p:nvCxnSpPr>
          <p:spPr>
            <a:xfrm>
              <a:off x="396540" y="861141"/>
              <a:ext cx="1641514" cy="0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Connector 343">
              <a:extLst>
                <a:ext uri="{FF2B5EF4-FFF2-40B4-BE49-F238E27FC236}">
                  <a16:creationId xmlns:a16="http://schemas.microsoft.com/office/drawing/2014/main" id="{46EE92E0-976A-45F6-AB8B-666E61DA1E83}"/>
                </a:ext>
              </a:extLst>
            </p:cNvPr>
            <p:cNvCxnSpPr>
              <a:cxnSpLocks/>
            </p:cNvCxnSpPr>
            <p:nvPr/>
          </p:nvCxnSpPr>
          <p:spPr>
            <a:xfrm>
              <a:off x="2585044" y="1286166"/>
              <a:ext cx="2501156" cy="0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Connector 344">
              <a:extLst>
                <a:ext uri="{FF2B5EF4-FFF2-40B4-BE49-F238E27FC236}">
                  <a16:creationId xmlns:a16="http://schemas.microsoft.com/office/drawing/2014/main" id="{78911604-BF5D-4B95-9419-1D742AF29D0B}"/>
                </a:ext>
              </a:extLst>
            </p:cNvPr>
            <p:cNvCxnSpPr>
              <a:cxnSpLocks/>
            </p:cNvCxnSpPr>
            <p:nvPr/>
          </p:nvCxnSpPr>
          <p:spPr>
            <a:xfrm>
              <a:off x="2027104" y="859316"/>
              <a:ext cx="567065" cy="428675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6" name="Oval 345">
              <a:extLst>
                <a:ext uri="{FF2B5EF4-FFF2-40B4-BE49-F238E27FC236}">
                  <a16:creationId xmlns:a16="http://schemas.microsoft.com/office/drawing/2014/main" id="{600CE91C-5407-418F-9401-9C39ECC117DB}"/>
                </a:ext>
              </a:extLst>
            </p:cNvPr>
            <p:cNvSpPr/>
            <p:nvPr/>
          </p:nvSpPr>
          <p:spPr>
            <a:xfrm flipV="1">
              <a:off x="5091675" y="1238712"/>
              <a:ext cx="94908" cy="94908"/>
            </a:xfrm>
            <a:prstGeom prst="ellipse">
              <a:avLst/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347" name="Straight Connector 346">
              <a:extLst>
                <a:ext uri="{FF2B5EF4-FFF2-40B4-BE49-F238E27FC236}">
                  <a16:creationId xmlns:a16="http://schemas.microsoft.com/office/drawing/2014/main" id="{1F21D1B2-0BE4-4C8F-A9AD-EFDC51015EBF}"/>
                </a:ext>
              </a:extLst>
            </p:cNvPr>
            <p:cNvCxnSpPr>
              <a:cxnSpLocks/>
            </p:cNvCxnSpPr>
            <p:nvPr/>
          </p:nvCxnSpPr>
          <p:spPr>
            <a:xfrm>
              <a:off x="5186583" y="1290248"/>
              <a:ext cx="798251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48" name="Straight Connector 347">
            <a:extLst>
              <a:ext uri="{FF2B5EF4-FFF2-40B4-BE49-F238E27FC236}">
                <a16:creationId xmlns:a16="http://schemas.microsoft.com/office/drawing/2014/main" id="{7BFA0110-0662-4413-82AA-4EF7162D648A}"/>
              </a:ext>
            </a:extLst>
          </p:cNvPr>
          <p:cNvCxnSpPr>
            <a:cxnSpLocks/>
          </p:cNvCxnSpPr>
          <p:nvPr/>
        </p:nvCxnSpPr>
        <p:spPr>
          <a:xfrm flipH="1">
            <a:off x="7780015" y="6581091"/>
            <a:ext cx="981559" cy="0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glow rad="50800">
              <a:srgbClr val="00B0F0">
                <a:alpha val="27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9" name="Straight Connector 348">
            <a:extLst>
              <a:ext uri="{FF2B5EF4-FFF2-40B4-BE49-F238E27FC236}">
                <a16:creationId xmlns:a16="http://schemas.microsoft.com/office/drawing/2014/main" id="{B15FF328-DCAB-4A7B-AA38-5235CFA85CDD}"/>
              </a:ext>
            </a:extLst>
          </p:cNvPr>
          <p:cNvCxnSpPr>
            <a:cxnSpLocks/>
          </p:cNvCxnSpPr>
          <p:nvPr/>
        </p:nvCxnSpPr>
        <p:spPr>
          <a:xfrm flipH="1">
            <a:off x="7425130" y="6373363"/>
            <a:ext cx="1347520" cy="0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glow rad="50800">
              <a:srgbClr val="00B0F0">
                <a:alpha val="27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0" name="Group 349">
            <a:extLst>
              <a:ext uri="{FF2B5EF4-FFF2-40B4-BE49-F238E27FC236}">
                <a16:creationId xmlns:a16="http://schemas.microsoft.com/office/drawing/2014/main" id="{860883FE-87C4-4D1C-ACF2-DEDF0328D9AE}"/>
              </a:ext>
            </a:extLst>
          </p:cNvPr>
          <p:cNvGrpSpPr/>
          <p:nvPr/>
        </p:nvGrpSpPr>
        <p:grpSpPr>
          <a:xfrm flipH="1">
            <a:off x="9479850" y="6360675"/>
            <a:ext cx="702507" cy="215359"/>
            <a:chOff x="2261207" y="1178878"/>
            <a:chExt cx="702507" cy="215359"/>
          </a:xfrm>
          <a:effectLst>
            <a:glow rad="50800">
              <a:srgbClr val="00B0F0">
                <a:alpha val="27000"/>
              </a:srgbClr>
            </a:glow>
          </a:effectLst>
        </p:grpSpPr>
        <p:cxnSp>
          <p:nvCxnSpPr>
            <p:cNvPr id="351" name="Straight Connector 350">
              <a:extLst>
                <a:ext uri="{FF2B5EF4-FFF2-40B4-BE49-F238E27FC236}">
                  <a16:creationId xmlns:a16="http://schemas.microsoft.com/office/drawing/2014/main" id="{56FD1A32-B705-40AC-B431-A10E1DAC9DD4}"/>
                </a:ext>
              </a:extLst>
            </p:cNvPr>
            <p:cNvCxnSpPr>
              <a:cxnSpLocks/>
            </p:cNvCxnSpPr>
            <p:nvPr/>
          </p:nvCxnSpPr>
          <p:spPr>
            <a:xfrm>
              <a:off x="2546091" y="1390349"/>
              <a:ext cx="417623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Straight Connector 351">
              <a:extLst>
                <a:ext uri="{FF2B5EF4-FFF2-40B4-BE49-F238E27FC236}">
                  <a16:creationId xmlns:a16="http://schemas.microsoft.com/office/drawing/2014/main" id="{407261E5-46C5-4777-A322-839DAF8B1267}"/>
                </a:ext>
              </a:extLst>
            </p:cNvPr>
            <p:cNvCxnSpPr>
              <a:cxnSpLocks/>
            </p:cNvCxnSpPr>
            <p:nvPr/>
          </p:nvCxnSpPr>
          <p:spPr>
            <a:xfrm>
              <a:off x="2261207" y="1178878"/>
              <a:ext cx="284884" cy="215359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3" name="Group 352">
            <a:extLst>
              <a:ext uri="{FF2B5EF4-FFF2-40B4-BE49-F238E27FC236}">
                <a16:creationId xmlns:a16="http://schemas.microsoft.com/office/drawing/2014/main" id="{F0048D84-5C58-4B7D-A4FB-81658CF688FA}"/>
              </a:ext>
            </a:extLst>
          </p:cNvPr>
          <p:cNvGrpSpPr/>
          <p:nvPr/>
        </p:nvGrpSpPr>
        <p:grpSpPr>
          <a:xfrm>
            <a:off x="218201" y="6013788"/>
            <a:ext cx="4336374" cy="428675"/>
            <a:chOff x="218201" y="6013788"/>
            <a:chExt cx="4336374" cy="428675"/>
          </a:xfrm>
        </p:grpSpPr>
        <p:cxnSp>
          <p:nvCxnSpPr>
            <p:cNvPr id="354" name="Straight Connector 353">
              <a:extLst>
                <a:ext uri="{FF2B5EF4-FFF2-40B4-BE49-F238E27FC236}">
                  <a16:creationId xmlns:a16="http://schemas.microsoft.com/office/drawing/2014/main" id="{F979F349-03F5-4DC9-8506-50D24F04009A}"/>
                </a:ext>
              </a:extLst>
            </p:cNvPr>
            <p:cNvCxnSpPr/>
            <p:nvPr/>
          </p:nvCxnSpPr>
          <p:spPr>
            <a:xfrm>
              <a:off x="218201" y="6015613"/>
              <a:ext cx="1641514" cy="0"/>
            </a:xfrm>
            <a:prstGeom prst="line">
              <a:avLst/>
            </a:prstGeom>
            <a:ln w="25400">
              <a:solidFill>
                <a:schemeClr val="bg1"/>
              </a:solidFill>
            </a:ln>
            <a:effectLst>
              <a:glow rad="50800">
                <a:srgbClr val="00B0F0">
                  <a:alpha val="27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Connector 354">
              <a:extLst>
                <a:ext uri="{FF2B5EF4-FFF2-40B4-BE49-F238E27FC236}">
                  <a16:creationId xmlns:a16="http://schemas.microsoft.com/office/drawing/2014/main" id="{1C0AC1DB-292D-48BD-B14C-06A7E7ADDEE7}"/>
                </a:ext>
              </a:extLst>
            </p:cNvPr>
            <p:cNvCxnSpPr>
              <a:cxnSpLocks/>
            </p:cNvCxnSpPr>
            <p:nvPr/>
          </p:nvCxnSpPr>
          <p:spPr>
            <a:xfrm>
              <a:off x="2406705" y="6440638"/>
              <a:ext cx="2147870" cy="0"/>
            </a:xfrm>
            <a:prstGeom prst="line">
              <a:avLst/>
            </a:prstGeom>
            <a:ln w="25400">
              <a:solidFill>
                <a:schemeClr val="bg1"/>
              </a:solidFill>
            </a:ln>
            <a:effectLst>
              <a:glow rad="50800">
                <a:srgbClr val="00B0F0">
                  <a:alpha val="27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Straight Connector 355">
              <a:extLst>
                <a:ext uri="{FF2B5EF4-FFF2-40B4-BE49-F238E27FC236}">
                  <a16:creationId xmlns:a16="http://schemas.microsoft.com/office/drawing/2014/main" id="{F70D9E7E-EA88-4F0D-A04B-A0237DF6F4BF}"/>
                </a:ext>
              </a:extLst>
            </p:cNvPr>
            <p:cNvCxnSpPr>
              <a:cxnSpLocks/>
            </p:cNvCxnSpPr>
            <p:nvPr/>
          </p:nvCxnSpPr>
          <p:spPr>
            <a:xfrm>
              <a:off x="1848765" y="6013788"/>
              <a:ext cx="567065" cy="428675"/>
            </a:xfrm>
            <a:prstGeom prst="line">
              <a:avLst/>
            </a:prstGeom>
            <a:ln w="25400">
              <a:solidFill>
                <a:schemeClr val="bg1"/>
              </a:solidFill>
            </a:ln>
            <a:effectLst>
              <a:glow rad="50800">
                <a:srgbClr val="00B0F0">
                  <a:alpha val="27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7" name="Oval 356">
            <a:extLst>
              <a:ext uri="{FF2B5EF4-FFF2-40B4-BE49-F238E27FC236}">
                <a16:creationId xmlns:a16="http://schemas.microsoft.com/office/drawing/2014/main" id="{30C2E0BB-31E5-4975-91BD-E1B969EFF3B5}"/>
              </a:ext>
            </a:extLst>
          </p:cNvPr>
          <p:cNvSpPr/>
          <p:nvPr/>
        </p:nvSpPr>
        <p:spPr>
          <a:xfrm flipV="1">
            <a:off x="6057834" y="6382908"/>
            <a:ext cx="149557" cy="149557"/>
          </a:xfrm>
          <a:prstGeom prst="ellipse">
            <a:avLst/>
          </a:prstGeom>
          <a:noFill/>
          <a:ln w="19050">
            <a:solidFill>
              <a:schemeClr val="bg1"/>
            </a:solidFill>
          </a:ln>
          <a:effectLst>
            <a:glow rad="50800">
              <a:srgbClr val="00B0F0">
                <a:alpha val="27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58" name="Straight Connector 357">
            <a:extLst>
              <a:ext uri="{FF2B5EF4-FFF2-40B4-BE49-F238E27FC236}">
                <a16:creationId xmlns:a16="http://schemas.microsoft.com/office/drawing/2014/main" id="{4618DC54-C688-475F-9E55-9F17CF517A70}"/>
              </a:ext>
            </a:extLst>
          </p:cNvPr>
          <p:cNvCxnSpPr>
            <a:cxnSpLocks/>
          </p:cNvCxnSpPr>
          <p:nvPr/>
        </p:nvCxnSpPr>
        <p:spPr>
          <a:xfrm>
            <a:off x="3024646" y="6544821"/>
            <a:ext cx="1347520" cy="0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glow rad="50800">
              <a:srgbClr val="00B0F0">
                <a:alpha val="27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9" name="Straight Connector 358">
            <a:extLst>
              <a:ext uri="{FF2B5EF4-FFF2-40B4-BE49-F238E27FC236}">
                <a16:creationId xmlns:a16="http://schemas.microsoft.com/office/drawing/2014/main" id="{DF15C703-547D-42EF-8F67-0C8C4187066D}"/>
              </a:ext>
            </a:extLst>
          </p:cNvPr>
          <p:cNvCxnSpPr>
            <a:cxnSpLocks/>
          </p:cNvCxnSpPr>
          <p:nvPr/>
        </p:nvCxnSpPr>
        <p:spPr>
          <a:xfrm>
            <a:off x="2600261" y="6333350"/>
            <a:ext cx="1347520" cy="0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glow rad="50800">
              <a:srgbClr val="00B0F0">
                <a:alpha val="27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0" name="Group 359">
            <a:extLst>
              <a:ext uri="{FF2B5EF4-FFF2-40B4-BE49-F238E27FC236}">
                <a16:creationId xmlns:a16="http://schemas.microsoft.com/office/drawing/2014/main" id="{FA0F4CD0-A0A1-4E1F-890A-E1372EC80245}"/>
              </a:ext>
            </a:extLst>
          </p:cNvPr>
          <p:cNvGrpSpPr/>
          <p:nvPr/>
        </p:nvGrpSpPr>
        <p:grpSpPr>
          <a:xfrm>
            <a:off x="2077919" y="6333350"/>
            <a:ext cx="690046" cy="215359"/>
            <a:chOff x="2273668" y="1178878"/>
            <a:chExt cx="690046" cy="215359"/>
          </a:xfrm>
          <a:effectLst>
            <a:glow rad="50800">
              <a:srgbClr val="00B0F0">
                <a:alpha val="27000"/>
              </a:srgbClr>
            </a:glow>
          </a:effectLst>
        </p:grpSpPr>
        <p:cxnSp>
          <p:nvCxnSpPr>
            <p:cNvPr id="361" name="Straight Connector 360">
              <a:extLst>
                <a:ext uri="{FF2B5EF4-FFF2-40B4-BE49-F238E27FC236}">
                  <a16:creationId xmlns:a16="http://schemas.microsoft.com/office/drawing/2014/main" id="{BE1BBD4F-3881-4689-81F6-9D81953249EB}"/>
                </a:ext>
              </a:extLst>
            </p:cNvPr>
            <p:cNvCxnSpPr>
              <a:cxnSpLocks/>
            </p:cNvCxnSpPr>
            <p:nvPr/>
          </p:nvCxnSpPr>
          <p:spPr>
            <a:xfrm>
              <a:off x="2546091" y="1390349"/>
              <a:ext cx="417623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2" name="Straight Connector 361">
              <a:extLst>
                <a:ext uri="{FF2B5EF4-FFF2-40B4-BE49-F238E27FC236}">
                  <a16:creationId xmlns:a16="http://schemas.microsoft.com/office/drawing/2014/main" id="{952A046E-2C00-4296-B3C3-91943F10B56E}"/>
                </a:ext>
              </a:extLst>
            </p:cNvPr>
            <p:cNvCxnSpPr>
              <a:cxnSpLocks/>
            </p:cNvCxnSpPr>
            <p:nvPr/>
          </p:nvCxnSpPr>
          <p:spPr>
            <a:xfrm>
              <a:off x="2273668" y="1178878"/>
              <a:ext cx="284884" cy="215359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3" name="Oval 362">
            <a:extLst>
              <a:ext uri="{FF2B5EF4-FFF2-40B4-BE49-F238E27FC236}">
                <a16:creationId xmlns:a16="http://schemas.microsoft.com/office/drawing/2014/main" id="{C1730245-8E3F-4B2F-93ED-883A982AED06}"/>
              </a:ext>
            </a:extLst>
          </p:cNvPr>
          <p:cNvSpPr/>
          <p:nvPr/>
        </p:nvSpPr>
        <p:spPr>
          <a:xfrm flipV="1">
            <a:off x="5666998" y="6382908"/>
            <a:ext cx="149557" cy="149557"/>
          </a:xfrm>
          <a:prstGeom prst="ellipse">
            <a:avLst/>
          </a:prstGeom>
          <a:noFill/>
          <a:ln w="19050">
            <a:solidFill>
              <a:schemeClr val="bg1"/>
            </a:solidFill>
          </a:ln>
          <a:effectLst>
            <a:glow rad="50800">
              <a:srgbClr val="00B0F0">
                <a:alpha val="27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4" name="Oval 363">
            <a:extLst>
              <a:ext uri="{FF2B5EF4-FFF2-40B4-BE49-F238E27FC236}">
                <a16:creationId xmlns:a16="http://schemas.microsoft.com/office/drawing/2014/main" id="{3781B8A2-6C60-40B8-9EA9-394829CEF4C3}"/>
              </a:ext>
            </a:extLst>
          </p:cNvPr>
          <p:cNvSpPr/>
          <p:nvPr/>
        </p:nvSpPr>
        <p:spPr>
          <a:xfrm flipV="1">
            <a:off x="5276162" y="6382907"/>
            <a:ext cx="149557" cy="149557"/>
          </a:xfrm>
          <a:prstGeom prst="ellipse">
            <a:avLst/>
          </a:prstGeom>
          <a:noFill/>
          <a:ln w="19050">
            <a:solidFill>
              <a:schemeClr val="bg1"/>
            </a:solidFill>
          </a:ln>
          <a:effectLst>
            <a:glow rad="50800">
              <a:srgbClr val="00B0F0">
                <a:alpha val="27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5" name="Oval 364">
            <a:extLst>
              <a:ext uri="{FF2B5EF4-FFF2-40B4-BE49-F238E27FC236}">
                <a16:creationId xmlns:a16="http://schemas.microsoft.com/office/drawing/2014/main" id="{AFCBB6F4-3C01-490A-883E-1B7A120F40B3}"/>
              </a:ext>
            </a:extLst>
          </p:cNvPr>
          <p:cNvSpPr/>
          <p:nvPr/>
        </p:nvSpPr>
        <p:spPr>
          <a:xfrm flipV="1">
            <a:off x="4897364" y="6382906"/>
            <a:ext cx="149557" cy="149557"/>
          </a:xfrm>
          <a:prstGeom prst="ellipse">
            <a:avLst/>
          </a:prstGeom>
          <a:noFill/>
          <a:ln w="19050">
            <a:solidFill>
              <a:schemeClr val="bg1"/>
            </a:solidFill>
          </a:ln>
          <a:effectLst>
            <a:glow rad="50800">
              <a:srgbClr val="00B0F0">
                <a:alpha val="27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6" name="TextBox 246">
            <a:extLst>
              <a:ext uri="{FF2B5EF4-FFF2-40B4-BE49-F238E27FC236}">
                <a16:creationId xmlns:a16="http://schemas.microsoft.com/office/drawing/2014/main" id="{536E8D62-7F23-418C-8622-130960300A18}"/>
              </a:ext>
            </a:extLst>
          </p:cNvPr>
          <p:cNvSpPr txBox="1"/>
          <p:nvPr/>
        </p:nvSpPr>
        <p:spPr>
          <a:xfrm>
            <a:off x="572126" y="1575301"/>
            <a:ext cx="70904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glow rad="63500">
                    <a:srgbClr val="5B9BD5">
                      <a:satMod val="175000"/>
                      <a:alpha val="40000"/>
                    </a:srgbClr>
                  </a:glow>
                </a:effectLst>
                <a:uLnTx/>
                <a:uFillTx/>
                <a:latin typeface="Oxanium" panose="02000503000000000000" pitchFamily="2" charset="2"/>
              </a:rPr>
              <a:t>VIDEO CHẠY</a:t>
            </a:r>
            <a:r>
              <a:rPr kumimoji="0" lang="en-US" sz="2800" b="1" i="0" u="none" strike="noStrike" kern="1200" cap="none" spc="0" normalizeH="0" noProof="0" dirty="0">
                <a:ln>
                  <a:noFill/>
                </a:ln>
                <a:solidFill>
                  <a:schemeClr val="bg1"/>
                </a:solidFill>
                <a:effectLst>
                  <a:glow rad="63500">
                    <a:srgbClr val="5B9BD5">
                      <a:satMod val="175000"/>
                      <a:alpha val="40000"/>
                    </a:srgbClr>
                  </a:glow>
                </a:effectLst>
                <a:uLnTx/>
                <a:uFillTx/>
                <a:latin typeface="Oxanium" panose="02000503000000000000" pitchFamily="2" charset="2"/>
              </a:rPr>
              <a:t> THỰC TẾ VÀ KẾT QUẢ PHÂN LOẠI</a:t>
            </a:r>
          </a:p>
        </p:txBody>
      </p:sp>
      <p:grpSp>
        <p:nvGrpSpPr>
          <p:cNvPr id="367" name="Group 266">
            <a:extLst>
              <a:ext uri="{FF2B5EF4-FFF2-40B4-BE49-F238E27FC236}">
                <a16:creationId xmlns:a16="http://schemas.microsoft.com/office/drawing/2014/main" id="{A8B653DC-A5F2-29D5-BB47-21B94D805C15}"/>
              </a:ext>
            </a:extLst>
          </p:cNvPr>
          <p:cNvGrpSpPr/>
          <p:nvPr/>
        </p:nvGrpSpPr>
        <p:grpSpPr>
          <a:xfrm rot="12533106">
            <a:off x="8250732" y="2901328"/>
            <a:ext cx="1609963" cy="1609963"/>
            <a:chOff x="4440936" y="1773936"/>
            <a:chExt cx="3310128" cy="3310128"/>
          </a:xfrm>
          <a:effectLst>
            <a:glow rad="101600">
              <a:schemeClr val="accent5">
                <a:satMod val="175000"/>
                <a:alpha val="28000"/>
              </a:schemeClr>
            </a:glow>
          </a:effectLst>
        </p:grpSpPr>
        <p:sp>
          <p:nvSpPr>
            <p:cNvPr id="368" name="Oval 267">
              <a:extLst>
                <a:ext uri="{FF2B5EF4-FFF2-40B4-BE49-F238E27FC236}">
                  <a16:creationId xmlns:a16="http://schemas.microsoft.com/office/drawing/2014/main" id="{7E9FD366-4136-DA20-1DAC-02D01975C6A6}"/>
                </a:ext>
              </a:extLst>
            </p:cNvPr>
            <p:cNvSpPr/>
            <p:nvPr/>
          </p:nvSpPr>
          <p:spPr>
            <a:xfrm>
              <a:off x="4441251" y="1774251"/>
              <a:ext cx="3309498" cy="3309498"/>
            </a:xfrm>
            <a:prstGeom prst="ellipse">
              <a:avLst/>
            </a:prstGeom>
            <a:noFill/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9" name="Arc 268">
              <a:extLst>
                <a:ext uri="{FF2B5EF4-FFF2-40B4-BE49-F238E27FC236}">
                  <a16:creationId xmlns:a16="http://schemas.microsoft.com/office/drawing/2014/main" id="{071864DE-796D-BE18-266E-6B2769B6C9F4}"/>
                </a:ext>
              </a:extLst>
            </p:cNvPr>
            <p:cNvSpPr/>
            <p:nvPr/>
          </p:nvSpPr>
          <p:spPr>
            <a:xfrm>
              <a:off x="4440936" y="1773936"/>
              <a:ext cx="3310128" cy="3310128"/>
            </a:xfrm>
            <a:prstGeom prst="arc">
              <a:avLst/>
            </a:prstGeom>
            <a:ln w="15240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0" name="Arc 269">
              <a:extLst>
                <a:ext uri="{FF2B5EF4-FFF2-40B4-BE49-F238E27FC236}">
                  <a16:creationId xmlns:a16="http://schemas.microsoft.com/office/drawing/2014/main" id="{BAF68040-2764-9EB3-618B-D76A52815CCA}"/>
                </a:ext>
              </a:extLst>
            </p:cNvPr>
            <p:cNvSpPr/>
            <p:nvPr/>
          </p:nvSpPr>
          <p:spPr>
            <a:xfrm flipH="1">
              <a:off x="4440936" y="1773936"/>
              <a:ext cx="3310128" cy="3310128"/>
            </a:xfrm>
            <a:prstGeom prst="arc">
              <a:avLst>
                <a:gd name="adj1" fmla="val 6117151"/>
                <a:gd name="adj2" fmla="val 8372158"/>
              </a:avLst>
            </a:prstGeom>
            <a:ln w="15240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1" name="Arc 270">
              <a:extLst>
                <a:ext uri="{FF2B5EF4-FFF2-40B4-BE49-F238E27FC236}">
                  <a16:creationId xmlns:a16="http://schemas.microsoft.com/office/drawing/2014/main" id="{F96EBA80-4070-608A-D192-9437F4D3FA57}"/>
                </a:ext>
              </a:extLst>
            </p:cNvPr>
            <p:cNvSpPr/>
            <p:nvPr/>
          </p:nvSpPr>
          <p:spPr>
            <a:xfrm flipH="1">
              <a:off x="4440936" y="1773936"/>
              <a:ext cx="3310128" cy="3310128"/>
            </a:xfrm>
            <a:prstGeom prst="arc">
              <a:avLst>
                <a:gd name="adj1" fmla="val 20256575"/>
                <a:gd name="adj2" fmla="val 3001779"/>
              </a:avLst>
            </a:prstGeom>
            <a:ln w="15240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72" name="Group 320">
            <a:extLst>
              <a:ext uri="{FF2B5EF4-FFF2-40B4-BE49-F238E27FC236}">
                <a16:creationId xmlns:a16="http://schemas.microsoft.com/office/drawing/2014/main" id="{1F41D6AF-2FA6-F302-25DB-4E6B8AF4434F}"/>
              </a:ext>
            </a:extLst>
          </p:cNvPr>
          <p:cNvGrpSpPr/>
          <p:nvPr/>
        </p:nvGrpSpPr>
        <p:grpSpPr>
          <a:xfrm rot="6291444">
            <a:off x="8482861" y="3133457"/>
            <a:ext cx="1145704" cy="1145704"/>
            <a:chOff x="4626679" y="1959679"/>
            <a:chExt cx="2938643" cy="2938643"/>
          </a:xfrm>
          <a:effectLst>
            <a:glow rad="63500">
              <a:schemeClr val="accent5">
                <a:satMod val="175000"/>
                <a:alpha val="40000"/>
              </a:schemeClr>
            </a:glow>
          </a:effectLst>
        </p:grpSpPr>
        <p:sp>
          <p:nvSpPr>
            <p:cNvPr id="373" name="Oval 321">
              <a:extLst>
                <a:ext uri="{FF2B5EF4-FFF2-40B4-BE49-F238E27FC236}">
                  <a16:creationId xmlns:a16="http://schemas.microsoft.com/office/drawing/2014/main" id="{BCAF8CD7-A4ED-8344-8CF8-030BB29F8189}"/>
                </a:ext>
              </a:extLst>
            </p:cNvPr>
            <p:cNvSpPr/>
            <p:nvPr/>
          </p:nvSpPr>
          <p:spPr>
            <a:xfrm>
              <a:off x="4626679" y="1959679"/>
              <a:ext cx="2938643" cy="2938643"/>
            </a:xfrm>
            <a:prstGeom prst="ellipse">
              <a:avLst/>
            </a:prstGeom>
            <a:noFill/>
            <a:ln w="15875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374" name="Group 322">
              <a:extLst>
                <a:ext uri="{FF2B5EF4-FFF2-40B4-BE49-F238E27FC236}">
                  <a16:creationId xmlns:a16="http://schemas.microsoft.com/office/drawing/2014/main" id="{C8168A60-0E07-DBA0-1606-DC50B951B905}"/>
                </a:ext>
              </a:extLst>
            </p:cNvPr>
            <p:cNvGrpSpPr/>
            <p:nvPr/>
          </p:nvGrpSpPr>
          <p:grpSpPr>
            <a:xfrm>
              <a:off x="4768744" y="1995379"/>
              <a:ext cx="1366697" cy="1035276"/>
              <a:chOff x="4717539" y="1966119"/>
              <a:chExt cx="1366697" cy="1035276"/>
            </a:xfrm>
          </p:grpSpPr>
          <p:sp>
            <p:nvSpPr>
              <p:cNvPr id="381" name="Oval 329">
                <a:extLst>
                  <a:ext uri="{FF2B5EF4-FFF2-40B4-BE49-F238E27FC236}">
                    <a16:creationId xmlns:a16="http://schemas.microsoft.com/office/drawing/2014/main" id="{51CFAB5A-0C72-3D73-B2A3-522BEDC48F47}"/>
                  </a:ext>
                </a:extLst>
              </p:cNvPr>
              <p:cNvSpPr/>
              <p:nvPr/>
            </p:nvSpPr>
            <p:spPr>
              <a:xfrm>
                <a:off x="5204087" y="2238370"/>
                <a:ext cx="109891" cy="10989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82" name="Oval 330">
                <a:extLst>
                  <a:ext uri="{FF2B5EF4-FFF2-40B4-BE49-F238E27FC236}">
                    <a16:creationId xmlns:a16="http://schemas.microsoft.com/office/drawing/2014/main" id="{9DF8A506-24EA-619C-8B98-907AE7373E70}"/>
                  </a:ext>
                </a:extLst>
              </p:cNvPr>
              <p:cNvSpPr/>
              <p:nvPr/>
            </p:nvSpPr>
            <p:spPr>
              <a:xfrm>
                <a:off x="5532121" y="2058692"/>
                <a:ext cx="109891" cy="10989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83" name="Oval 331">
                <a:extLst>
                  <a:ext uri="{FF2B5EF4-FFF2-40B4-BE49-F238E27FC236}">
                    <a16:creationId xmlns:a16="http://schemas.microsoft.com/office/drawing/2014/main" id="{39730601-9976-334B-8452-BC5DB8AE9454}"/>
                  </a:ext>
                </a:extLst>
              </p:cNvPr>
              <p:cNvSpPr/>
              <p:nvPr/>
            </p:nvSpPr>
            <p:spPr>
              <a:xfrm>
                <a:off x="4942220" y="2492853"/>
                <a:ext cx="109891" cy="10989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84" name="Oval 332">
                <a:extLst>
                  <a:ext uri="{FF2B5EF4-FFF2-40B4-BE49-F238E27FC236}">
                    <a16:creationId xmlns:a16="http://schemas.microsoft.com/office/drawing/2014/main" id="{C4D3D890-6CA0-1DA1-6482-67B4AA459AF1}"/>
                  </a:ext>
                </a:extLst>
              </p:cNvPr>
              <p:cNvSpPr/>
              <p:nvPr/>
            </p:nvSpPr>
            <p:spPr>
              <a:xfrm>
                <a:off x="5974345" y="1966119"/>
                <a:ext cx="109891" cy="10989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85" name="Oval 333">
                <a:extLst>
                  <a:ext uri="{FF2B5EF4-FFF2-40B4-BE49-F238E27FC236}">
                    <a16:creationId xmlns:a16="http://schemas.microsoft.com/office/drawing/2014/main" id="{538A6AD0-5C59-5AFA-20ED-9AC1E8CAA1B6}"/>
                  </a:ext>
                </a:extLst>
              </p:cNvPr>
              <p:cNvSpPr/>
              <p:nvPr/>
            </p:nvSpPr>
            <p:spPr>
              <a:xfrm>
                <a:off x="4717539" y="2891504"/>
                <a:ext cx="109891" cy="10989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86" name="Oval 334">
                <a:extLst>
                  <a:ext uri="{FF2B5EF4-FFF2-40B4-BE49-F238E27FC236}">
                    <a16:creationId xmlns:a16="http://schemas.microsoft.com/office/drawing/2014/main" id="{708235C8-1642-4984-9098-19556CAE3F0F}"/>
                  </a:ext>
                </a:extLst>
              </p:cNvPr>
              <p:cNvSpPr/>
              <p:nvPr/>
            </p:nvSpPr>
            <p:spPr>
              <a:xfrm>
                <a:off x="4832758" y="2725873"/>
                <a:ext cx="49860" cy="49860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87" name="Oval 335">
                <a:extLst>
                  <a:ext uri="{FF2B5EF4-FFF2-40B4-BE49-F238E27FC236}">
                    <a16:creationId xmlns:a16="http://schemas.microsoft.com/office/drawing/2014/main" id="{CBE4C31E-5C89-C741-5FBB-9AAB99AEA3BA}"/>
                  </a:ext>
                </a:extLst>
              </p:cNvPr>
              <p:cNvSpPr/>
              <p:nvPr/>
            </p:nvSpPr>
            <p:spPr>
              <a:xfrm>
                <a:off x="5085782" y="2402847"/>
                <a:ext cx="49860" cy="49860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88" name="Oval 336">
                <a:extLst>
                  <a:ext uri="{FF2B5EF4-FFF2-40B4-BE49-F238E27FC236}">
                    <a16:creationId xmlns:a16="http://schemas.microsoft.com/office/drawing/2014/main" id="{2DEB7E05-FC3A-BF0D-B789-9D4AD70002AE}"/>
                  </a:ext>
                </a:extLst>
              </p:cNvPr>
              <p:cNvSpPr/>
              <p:nvPr/>
            </p:nvSpPr>
            <p:spPr>
              <a:xfrm>
                <a:off x="5387529" y="2170414"/>
                <a:ext cx="49860" cy="49860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89" name="Oval 337">
                <a:extLst>
                  <a:ext uri="{FF2B5EF4-FFF2-40B4-BE49-F238E27FC236}">
                    <a16:creationId xmlns:a16="http://schemas.microsoft.com/office/drawing/2014/main" id="{AD0BE37D-DE03-62F7-7431-71A1E59778C5}"/>
                  </a:ext>
                </a:extLst>
              </p:cNvPr>
              <p:cNvSpPr/>
              <p:nvPr/>
            </p:nvSpPr>
            <p:spPr>
              <a:xfrm>
                <a:off x="5792143" y="2025511"/>
                <a:ext cx="49860" cy="49860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375" name="Group 323">
              <a:extLst>
                <a:ext uri="{FF2B5EF4-FFF2-40B4-BE49-F238E27FC236}">
                  <a16:creationId xmlns:a16="http://schemas.microsoft.com/office/drawing/2014/main" id="{4DAF046F-708B-16D7-5492-92423D1C4FBF}"/>
                </a:ext>
              </a:extLst>
            </p:cNvPr>
            <p:cNvGrpSpPr/>
            <p:nvPr/>
          </p:nvGrpSpPr>
          <p:grpSpPr>
            <a:xfrm>
              <a:off x="7024812" y="3628456"/>
              <a:ext cx="468322" cy="790182"/>
              <a:chOff x="7061387" y="3665031"/>
              <a:chExt cx="468322" cy="790182"/>
            </a:xfrm>
          </p:grpSpPr>
          <p:sp>
            <p:nvSpPr>
              <p:cNvPr id="376" name="Oval 324">
                <a:extLst>
                  <a:ext uri="{FF2B5EF4-FFF2-40B4-BE49-F238E27FC236}">
                    <a16:creationId xmlns:a16="http://schemas.microsoft.com/office/drawing/2014/main" id="{182E15BF-6A7D-933C-AD09-4F04E1D4C096}"/>
                  </a:ext>
                </a:extLst>
              </p:cNvPr>
              <p:cNvSpPr/>
              <p:nvPr/>
            </p:nvSpPr>
            <p:spPr>
              <a:xfrm>
                <a:off x="7347505" y="3898159"/>
                <a:ext cx="109891" cy="10989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77" name="Oval 325">
                <a:extLst>
                  <a:ext uri="{FF2B5EF4-FFF2-40B4-BE49-F238E27FC236}">
                    <a16:creationId xmlns:a16="http://schemas.microsoft.com/office/drawing/2014/main" id="{E2C0CB3D-9A0F-2E3C-57D2-4B622A28F83D}"/>
                  </a:ext>
                </a:extLst>
              </p:cNvPr>
              <p:cNvSpPr/>
              <p:nvPr/>
            </p:nvSpPr>
            <p:spPr>
              <a:xfrm>
                <a:off x="7419818" y="3665031"/>
                <a:ext cx="109891" cy="10989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78" name="Oval 326">
                <a:extLst>
                  <a:ext uri="{FF2B5EF4-FFF2-40B4-BE49-F238E27FC236}">
                    <a16:creationId xmlns:a16="http://schemas.microsoft.com/office/drawing/2014/main" id="{E4EB5A04-ECE3-3CFE-C497-0507965F2403}"/>
                  </a:ext>
                </a:extLst>
              </p:cNvPr>
              <p:cNvSpPr/>
              <p:nvPr/>
            </p:nvSpPr>
            <p:spPr>
              <a:xfrm>
                <a:off x="7238874" y="4122865"/>
                <a:ext cx="109891" cy="10989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79" name="Oval 327">
                <a:extLst>
                  <a:ext uri="{FF2B5EF4-FFF2-40B4-BE49-F238E27FC236}">
                    <a16:creationId xmlns:a16="http://schemas.microsoft.com/office/drawing/2014/main" id="{B8333A2C-130C-E996-461B-5C2FE238CBD3}"/>
                  </a:ext>
                </a:extLst>
              </p:cNvPr>
              <p:cNvSpPr/>
              <p:nvPr/>
            </p:nvSpPr>
            <p:spPr>
              <a:xfrm>
                <a:off x="7233581" y="4134937"/>
                <a:ext cx="109891" cy="10989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80" name="Oval 328">
                <a:extLst>
                  <a:ext uri="{FF2B5EF4-FFF2-40B4-BE49-F238E27FC236}">
                    <a16:creationId xmlns:a16="http://schemas.microsoft.com/office/drawing/2014/main" id="{BE1F23CC-B885-28F8-1A96-38658782E0F6}"/>
                  </a:ext>
                </a:extLst>
              </p:cNvPr>
              <p:cNvSpPr/>
              <p:nvPr/>
            </p:nvSpPr>
            <p:spPr>
              <a:xfrm>
                <a:off x="7061387" y="4345322"/>
                <a:ext cx="109891" cy="10989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2" name="Hình chữ nhật: Góc Tròn 1">
            <a:extLst>
              <a:ext uri="{FF2B5EF4-FFF2-40B4-BE49-F238E27FC236}">
                <a16:creationId xmlns:a16="http://schemas.microsoft.com/office/drawing/2014/main" id="{31DE9394-1508-E0A8-402E-92614BBA73CD}"/>
              </a:ext>
            </a:extLst>
          </p:cNvPr>
          <p:cNvSpPr/>
          <p:nvPr/>
        </p:nvSpPr>
        <p:spPr>
          <a:xfrm>
            <a:off x="591137" y="2488557"/>
            <a:ext cx="7332472" cy="172430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3000" i="1" dirty="0">
                <a:solidFill>
                  <a:srgbClr val="FFFF00"/>
                </a:solidFill>
              </a:rPr>
              <a:t>https://youtu.be/rn9B6ci-8Eo</a:t>
            </a:r>
          </a:p>
        </p:txBody>
      </p:sp>
    </p:spTree>
    <p:extLst>
      <p:ext uri="{BB962C8B-B14F-4D97-AF65-F5344CB8AC3E}">
        <p14:creationId xmlns:p14="http://schemas.microsoft.com/office/powerpoint/2010/main" val="26467135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-2.22222E-6 L 0.80782 -2.22222E-6 " pathEditMode="relative" rAng="0" ptsTypes="AA">
                                      <p:cBhvr>
                                        <p:cTn id="6" dur="20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391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8" fill="hold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11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1" dur="8900" fill="hold"/>
                                        <p:tgtEl>
                                          <p:spTgt spid="3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" presetID="22" presetClass="entr" presetSubtype="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30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repeatCount="indefinite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000"/>
                                        <p:tgtEl>
                                          <p:spTgt spid="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repeatCount="indefinite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2000"/>
                                        <p:tgtEl>
                                          <p:spTgt spid="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repeatCount="indefinite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2000"/>
                                        <p:tgtEl>
                                          <p:spTgt spid="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2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30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2" repeatCount="indefinite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30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repeatCount="indefinite" fill="hold" grpId="0" nodeType="withEffect">
                                  <p:stCondLst>
                                    <p:cond delay="6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repeatCount="indefinite" fill="hold" grpId="0" nodeType="withEffect">
                                  <p:stCondLst>
                                    <p:cond delay="13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repeatCount="indefinite" fill="hold" grpId="0" nodeType="withEffect">
                                  <p:stCondLst>
                                    <p:cond delay="18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5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1.85185E-6 L -0.06705 1.85185E-6 " pathEditMode="relative" rAng="0" ptsTypes="AA">
                                      <p:cBhvr>
                                        <p:cTn id="43" dur="2000" fill="hold"/>
                                        <p:tgtEl>
                                          <p:spTgt spid="3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59" y="0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63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-2.22222E-6 L 0.0496 -2.22222E-6 " pathEditMode="relative" rAng="0" ptsTypes="AA">
                                      <p:cBhvr>
                                        <p:cTn id="45" dur="2000" fill="hold"/>
                                        <p:tgtEl>
                                          <p:spTgt spid="3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74" y="0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50" dur="5500" fill="hold"/>
                                        <p:tgtEl>
                                          <p:spTgt spid="36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1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52" dur="3600" fill="hold"/>
                                        <p:tgtEl>
                                          <p:spTgt spid="37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9" grpId="0" animBg="1"/>
      <p:bldP spid="357" grpId="0" animBg="1"/>
      <p:bldP spid="363" grpId="0" animBg="1"/>
      <p:bldP spid="364" grpId="0" animBg="1"/>
      <p:bldP spid="365" grpId="0" animBg="1"/>
      <p:bldP spid="36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Group 65">
            <a:extLst>
              <a:ext uri="{FF2B5EF4-FFF2-40B4-BE49-F238E27FC236}">
                <a16:creationId xmlns:a16="http://schemas.microsoft.com/office/drawing/2014/main" id="{E80ECF22-4068-478B-8320-C5974C70CA0B}"/>
              </a:ext>
            </a:extLst>
          </p:cNvPr>
          <p:cNvGrpSpPr/>
          <p:nvPr/>
        </p:nvGrpSpPr>
        <p:grpSpPr>
          <a:xfrm>
            <a:off x="-73692" y="-12700"/>
            <a:ext cx="12228942" cy="6870700"/>
            <a:chOff x="-55036" y="-12700"/>
            <a:chExt cx="12228942" cy="6870700"/>
          </a:xfrm>
        </p:grpSpPr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6E6A1BC5-565D-41ED-9EF4-A406EEEE17DF}"/>
                </a:ext>
              </a:extLst>
            </p:cNvPr>
            <p:cNvSpPr/>
            <p:nvPr/>
          </p:nvSpPr>
          <p:spPr>
            <a:xfrm>
              <a:off x="4219604" y="-12700"/>
              <a:ext cx="7954302" cy="68707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538B75DC-0A37-42B3-A76A-346155507DAC}"/>
                </a:ext>
              </a:extLst>
            </p:cNvPr>
            <p:cNvSpPr/>
            <p:nvPr/>
          </p:nvSpPr>
          <p:spPr>
            <a:xfrm>
              <a:off x="-55036" y="-12700"/>
              <a:ext cx="4274639" cy="68707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80EE4F5C-C8F0-4F37-B486-61D6D1FA863F}"/>
              </a:ext>
            </a:extLst>
          </p:cNvPr>
          <p:cNvGrpSpPr/>
          <p:nvPr/>
        </p:nvGrpSpPr>
        <p:grpSpPr>
          <a:xfrm>
            <a:off x="-5585807" y="36161"/>
            <a:ext cx="22505609" cy="663117"/>
            <a:chOff x="-3210580" y="576235"/>
            <a:chExt cx="22505609" cy="760471"/>
          </a:xfrm>
          <a:effectLst>
            <a:glow rad="63500">
              <a:schemeClr val="bg1">
                <a:alpha val="28000"/>
              </a:schemeClr>
            </a:glow>
          </a:effectLst>
        </p:grpSpPr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95C95EDC-A94D-4FB2-B963-663D4CF96A5B}"/>
                </a:ext>
              </a:extLst>
            </p:cNvPr>
            <p:cNvGrpSpPr/>
            <p:nvPr/>
          </p:nvGrpSpPr>
          <p:grpSpPr>
            <a:xfrm>
              <a:off x="-3210580" y="576235"/>
              <a:ext cx="11183109" cy="750872"/>
              <a:chOff x="65055" y="835233"/>
              <a:chExt cx="14182026" cy="1109250"/>
            </a:xfrm>
          </p:grpSpPr>
          <p:grpSp>
            <p:nvGrpSpPr>
              <p:cNvPr id="160" name="Group 159">
                <a:extLst>
                  <a:ext uri="{FF2B5EF4-FFF2-40B4-BE49-F238E27FC236}">
                    <a16:creationId xmlns:a16="http://schemas.microsoft.com/office/drawing/2014/main" id="{B82C9941-260D-41D3-9590-630D0EB2BE43}"/>
                  </a:ext>
                </a:extLst>
              </p:cNvPr>
              <p:cNvGrpSpPr/>
              <p:nvPr/>
            </p:nvGrpSpPr>
            <p:grpSpPr>
              <a:xfrm>
                <a:off x="65055" y="835233"/>
                <a:ext cx="4583987" cy="1099349"/>
                <a:chOff x="65055" y="835233"/>
                <a:chExt cx="4583987" cy="1099349"/>
              </a:xfrm>
            </p:grpSpPr>
            <p:grpSp>
              <p:nvGrpSpPr>
                <p:cNvPr id="219" name="Group 218">
                  <a:extLst>
                    <a:ext uri="{FF2B5EF4-FFF2-40B4-BE49-F238E27FC236}">
                      <a16:creationId xmlns:a16="http://schemas.microsoft.com/office/drawing/2014/main" id="{5F627EF3-13B3-4536-AB26-537DD134EE2B}"/>
                    </a:ext>
                  </a:extLst>
                </p:cNvPr>
                <p:cNvGrpSpPr/>
                <p:nvPr/>
              </p:nvGrpSpPr>
              <p:grpSpPr>
                <a:xfrm>
                  <a:off x="1055981" y="845134"/>
                  <a:ext cx="1197865" cy="1089448"/>
                  <a:chOff x="3153001" y="1419726"/>
                  <a:chExt cx="1197865" cy="1089448"/>
                </a:xfrm>
              </p:grpSpPr>
              <p:cxnSp>
                <p:nvCxnSpPr>
                  <p:cNvPr id="240" name="Straight Connector 239">
                    <a:extLst>
                      <a:ext uri="{FF2B5EF4-FFF2-40B4-BE49-F238E27FC236}">
                        <a16:creationId xmlns:a16="http://schemas.microsoft.com/office/drawing/2014/main" id="{7C7FE994-F1AD-4BD5-B040-FE9AE27A17C1}"/>
                      </a:ext>
                    </a:extLst>
                  </p:cNvPr>
                  <p:cNvCxnSpPr/>
                  <p:nvPr/>
                </p:nvCxnSpPr>
                <p:spPr>
                  <a:xfrm>
                    <a:off x="3153001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1" name="Straight Connector 240">
                    <a:extLst>
                      <a:ext uri="{FF2B5EF4-FFF2-40B4-BE49-F238E27FC236}">
                        <a16:creationId xmlns:a16="http://schemas.microsoft.com/office/drawing/2014/main" id="{6C6FF7A5-AA73-41A7-B31B-AA65989CC40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2" name="Straight Connector 241">
                    <a:extLst>
                      <a:ext uri="{FF2B5EF4-FFF2-40B4-BE49-F238E27FC236}">
                        <a16:creationId xmlns:a16="http://schemas.microsoft.com/office/drawing/2014/main" id="{22E54635-5810-4647-B888-02A98E430B8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3" name="Straight Connector 242">
                    <a:extLst>
                      <a:ext uri="{FF2B5EF4-FFF2-40B4-BE49-F238E27FC236}">
                        <a16:creationId xmlns:a16="http://schemas.microsoft.com/office/drawing/2014/main" id="{C82F5B17-B672-4079-B1D0-ED8C41FF06A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4" name="Straight Connector 243">
                    <a:extLst>
                      <a:ext uri="{FF2B5EF4-FFF2-40B4-BE49-F238E27FC236}">
                        <a16:creationId xmlns:a16="http://schemas.microsoft.com/office/drawing/2014/main" id="{D69F5B36-D342-41AA-933F-3E730378BCD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5" name="Straight Connector 244">
                    <a:extLst>
                      <a:ext uri="{FF2B5EF4-FFF2-40B4-BE49-F238E27FC236}">
                        <a16:creationId xmlns:a16="http://schemas.microsoft.com/office/drawing/2014/main" id="{A9876513-75CE-4708-AAEB-0D2C16235D1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6" name="Straight Connector 245">
                    <a:extLst>
                      <a:ext uri="{FF2B5EF4-FFF2-40B4-BE49-F238E27FC236}">
                        <a16:creationId xmlns:a16="http://schemas.microsoft.com/office/drawing/2014/main" id="{DCC9C835-EE7E-4A71-B35F-202A8F30545D}"/>
                      </a:ext>
                    </a:extLst>
                  </p:cNvPr>
                  <p:cNvCxnSpPr/>
                  <p:nvPr/>
                </p:nvCxnSpPr>
                <p:spPr>
                  <a:xfrm>
                    <a:off x="4350866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20" name="Group 219">
                  <a:extLst>
                    <a:ext uri="{FF2B5EF4-FFF2-40B4-BE49-F238E27FC236}">
                      <a16:creationId xmlns:a16="http://schemas.microsoft.com/office/drawing/2014/main" id="{C34D492C-9DBB-4FCF-9E52-28899EFC8003}"/>
                    </a:ext>
                  </a:extLst>
                </p:cNvPr>
                <p:cNvGrpSpPr/>
                <p:nvPr/>
              </p:nvGrpSpPr>
              <p:grpSpPr>
                <a:xfrm>
                  <a:off x="2459405" y="842566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234" name="Straight Connector 233">
                    <a:extLst>
                      <a:ext uri="{FF2B5EF4-FFF2-40B4-BE49-F238E27FC236}">
                        <a16:creationId xmlns:a16="http://schemas.microsoft.com/office/drawing/2014/main" id="{95D0D0AA-176B-4E97-A88A-3E5C08957EA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5" name="Straight Connector 234">
                    <a:extLst>
                      <a:ext uri="{FF2B5EF4-FFF2-40B4-BE49-F238E27FC236}">
                        <a16:creationId xmlns:a16="http://schemas.microsoft.com/office/drawing/2014/main" id="{9BC07E9D-DD37-4083-82E5-F160F7FD461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6" name="Straight Connector 235">
                    <a:extLst>
                      <a:ext uri="{FF2B5EF4-FFF2-40B4-BE49-F238E27FC236}">
                        <a16:creationId xmlns:a16="http://schemas.microsoft.com/office/drawing/2014/main" id="{7521FA14-B6C9-4BEA-8073-7FC3877E886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7" name="Straight Connector 236">
                    <a:extLst>
                      <a:ext uri="{FF2B5EF4-FFF2-40B4-BE49-F238E27FC236}">
                        <a16:creationId xmlns:a16="http://schemas.microsoft.com/office/drawing/2014/main" id="{BB624ECD-C068-43AE-810E-0052ED5AC64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8" name="Straight Connector 237">
                    <a:extLst>
                      <a:ext uri="{FF2B5EF4-FFF2-40B4-BE49-F238E27FC236}">
                        <a16:creationId xmlns:a16="http://schemas.microsoft.com/office/drawing/2014/main" id="{7752DE68-60D8-4EC3-A407-043705F4907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9" name="Straight Connector 238">
                    <a:extLst>
                      <a:ext uri="{FF2B5EF4-FFF2-40B4-BE49-F238E27FC236}">
                        <a16:creationId xmlns:a16="http://schemas.microsoft.com/office/drawing/2014/main" id="{39A796C4-5215-49E5-A5F5-9EDD85603E96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21" name="Group 220">
                  <a:extLst>
                    <a:ext uri="{FF2B5EF4-FFF2-40B4-BE49-F238E27FC236}">
                      <a16:creationId xmlns:a16="http://schemas.microsoft.com/office/drawing/2014/main" id="{B458443F-A38D-40B4-B734-05EA4EF7BE40}"/>
                    </a:ext>
                  </a:extLst>
                </p:cNvPr>
                <p:cNvGrpSpPr/>
                <p:nvPr/>
              </p:nvGrpSpPr>
              <p:grpSpPr>
                <a:xfrm>
                  <a:off x="3652946" y="835233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228" name="Straight Connector 227">
                    <a:extLst>
                      <a:ext uri="{FF2B5EF4-FFF2-40B4-BE49-F238E27FC236}">
                        <a16:creationId xmlns:a16="http://schemas.microsoft.com/office/drawing/2014/main" id="{BAE59C18-AE1D-41E9-89A2-8625B246D5B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9" name="Straight Connector 228">
                    <a:extLst>
                      <a:ext uri="{FF2B5EF4-FFF2-40B4-BE49-F238E27FC236}">
                        <a16:creationId xmlns:a16="http://schemas.microsoft.com/office/drawing/2014/main" id="{00D8D874-374A-4621-A79B-133E2AADE2F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0" name="Straight Connector 229">
                    <a:extLst>
                      <a:ext uri="{FF2B5EF4-FFF2-40B4-BE49-F238E27FC236}">
                        <a16:creationId xmlns:a16="http://schemas.microsoft.com/office/drawing/2014/main" id="{D0F95B71-BE24-4DB9-8E35-C8E3D836239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1" name="Straight Connector 230">
                    <a:extLst>
                      <a:ext uri="{FF2B5EF4-FFF2-40B4-BE49-F238E27FC236}">
                        <a16:creationId xmlns:a16="http://schemas.microsoft.com/office/drawing/2014/main" id="{0CB50129-FEF1-4EF1-B8ED-FF906B8D927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2" name="Straight Connector 231">
                    <a:extLst>
                      <a:ext uri="{FF2B5EF4-FFF2-40B4-BE49-F238E27FC236}">
                        <a16:creationId xmlns:a16="http://schemas.microsoft.com/office/drawing/2014/main" id="{530A670B-4F1F-4BB6-BF7D-442F7D22399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3" name="Straight Connector 232">
                    <a:extLst>
                      <a:ext uri="{FF2B5EF4-FFF2-40B4-BE49-F238E27FC236}">
                        <a16:creationId xmlns:a16="http://schemas.microsoft.com/office/drawing/2014/main" id="{3154C7F1-A7CB-468E-AEB7-965059E7DB75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22" name="Group 221">
                  <a:extLst>
                    <a:ext uri="{FF2B5EF4-FFF2-40B4-BE49-F238E27FC236}">
                      <a16:creationId xmlns:a16="http://schemas.microsoft.com/office/drawing/2014/main" id="{00D08758-1E90-48BE-86FF-D3A02AA5DB6E}"/>
                    </a:ext>
                  </a:extLst>
                </p:cNvPr>
                <p:cNvGrpSpPr/>
                <p:nvPr/>
              </p:nvGrpSpPr>
              <p:grpSpPr>
                <a:xfrm flipH="1">
                  <a:off x="65055" y="835233"/>
                  <a:ext cx="807076" cy="542156"/>
                  <a:chOff x="3354770" y="1419726"/>
                  <a:chExt cx="807076" cy="542156"/>
                </a:xfrm>
              </p:grpSpPr>
              <p:cxnSp>
                <p:nvCxnSpPr>
                  <p:cNvPr id="223" name="Straight Connector 222">
                    <a:extLst>
                      <a:ext uri="{FF2B5EF4-FFF2-40B4-BE49-F238E27FC236}">
                        <a16:creationId xmlns:a16="http://schemas.microsoft.com/office/drawing/2014/main" id="{871A48F5-32E4-475E-9C30-A50AE32C0F8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4" name="Straight Connector 223">
                    <a:extLst>
                      <a:ext uri="{FF2B5EF4-FFF2-40B4-BE49-F238E27FC236}">
                        <a16:creationId xmlns:a16="http://schemas.microsoft.com/office/drawing/2014/main" id="{29AD3006-F13C-4962-870F-4EC7E1E1DC9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5" name="Straight Connector 224">
                    <a:extLst>
                      <a:ext uri="{FF2B5EF4-FFF2-40B4-BE49-F238E27FC236}">
                        <a16:creationId xmlns:a16="http://schemas.microsoft.com/office/drawing/2014/main" id="{DDA53355-0E53-41A9-822B-F0F18CB4834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6" name="Straight Connector 225">
                    <a:extLst>
                      <a:ext uri="{FF2B5EF4-FFF2-40B4-BE49-F238E27FC236}">
                        <a16:creationId xmlns:a16="http://schemas.microsoft.com/office/drawing/2014/main" id="{545F61E5-0F7A-4FDD-9030-EA7DA2BA0F9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7" name="Straight Connector 226">
                    <a:extLst>
                      <a:ext uri="{FF2B5EF4-FFF2-40B4-BE49-F238E27FC236}">
                        <a16:creationId xmlns:a16="http://schemas.microsoft.com/office/drawing/2014/main" id="{28AF7EA3-F577-4EF3-BF9E-543B8D7F618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61" name="Group 160">
                <a:extLst>
                  <a:ext uri="{FF2B5EF4-FFF2-40B4-BE49-F238E27FC236}">
                    <a16:creationId xmlns:a16="http://schemas.microsoft.com/office/drawing/2014/main" id="{320C52FF-12F7-41E3-8174-1A839AE30908}"/>
                  </a:ext>
                </a:extLst>
              </p:cNvPr>
              <p:cNvGrpSpPr/>
              <p:nvPr/>
            </p:nvGrpSpPr>
            <p:grpSpPr>
              <a:xfrm>
                <a:off x="4862745" y="845134"/>
                <a:ext cx="4583987" cy="1099349"/>
                <a:chOff x="65055" y="835233"/>
                <a:chExt cx="4583987" cy="1099349"/>
              </a:xfrm>
            </p:grpSpPr>
            <p:grpSp>
              <p:nvGrpSpPr>
                <p:cNvPr id="191" name="Group 190">
                  <a:extLst>
                    <a:ext uri="{FF2B5EF4-FFF2-40B4-BE49-F238E27FC236}">
                      <a16:creationId xmlns:a16="http://schemas.microsoft.com/office/drawing/2014/main" id="{EE6141EC-D64F-4B6F-A4FB-298808B2FA95}"/>
                    </a:ext>
                  </a:extLst>
                </p:cNvPr>
                <p:cNvGrpSpPr/>
                <p:nvPr/>
              </p:nvGrpSpPr>
              <p:grpSpPr>
                <a:xfrm>
                  <a:off x="1055981" y="845134"/>
                  <a:ext cx="1197865" cy="1089448"/>
                  <a:chOff x="3153001" y="1419726"/>
                  <a:chExt cx="1197865" cy="1089448"/>
                </a:xfrm>
              </p:grpSpPr>
              <p:cxnSp>
                <p:nvCxnSpPr>
                  <p:cNvPr id="212" name="Straight Connector 211">
                    <a:extLst>
                      <a:ext uri="{FF2B5EF4-FFF2-40B4-BE49-F238E27FC236}">
                        <a16:creationId xmlns:a16="http://schemas.microsoft.com/office/drawing/2014/main" id="{EC9EFF63-F1EE-4301-BC4E-AFE440BED13E}"/>
                      </a:ext>
                    </a:extLst>
                  </p:cNvPr>
                  <p:cNvCxnSpPr/>
                  <p:nvPr/>
                </p:nvCxnSpPr>
                <p:spPr>
                  <a:xfrm>
                    <a:off x="3153001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3" name="Straight Connector 212">
                    <a:extLst>
                      <a:ext uri="{FF2B5EF4-FFF2-40B4-BE49-F238E27FC236}">
                        <a16:creationId xmlns:a16="http://schemas.microsoft.com/office/drawing/2014/main" id="{C7407B08-B239-48D5-B916-824B20C60C9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4" name="Straight Connector 213">
                    <a:extLst>
                      <a:ext uri="{FF2B5EF4-FFF2-40B4-BE49-F238E27FC236}">
                        <a16:creationId xmlns:a16="http://schemas.microsoft.com/office/drawing/2014/main" id="{7DC0F8B8-5914-4653-A2B4-D1E5660A72F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5" name="Straight Connector 214">
                    <a:extLst>
                      <a:ext uri="{FF2B5EF4-FFF2-40B4-BE49-F238E27FC236}">
                        <a16:creationId xmlns:a16="http://schemas.microsoft.com/office/drawing/2014/main" id="{C7840957-E26A-4D8C-9A45-8970BF0D828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6" name="Straight Connector 215">
                    <a:extLst>
                      <a:ext uri="{FF2B5EF4-FFF2-40B4-BE49-F238E27FC236}">
                        <a16:creationId xmlns:a16="http://schemas.microsoft.com/office/drawing/2014/main" id="{E1679A11-BA60-4998-AE24-5C85D84EA2F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7" name="Straight Connector 216">
                    <a:extLst>
                      <a:ext uri="{FF2B5EF4-FFF2-40B4-BE49-F238E27FC236}">
                        <a16:creationId xmlns:a16="http://schemas.microsoft.com/office/drawing/2014/main" id="{AA828ACB-EBD1-4717-A930-2B1F103DC3D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8" name="Straight Connector 217">
                    <a:extLst>
                      <a:ext uri="{FF2B5EF4-FFF2-40B4-BE49-F238E27FC236}">
                        <a16:creationId xmlns:a16="http://schemas.microsoft.com/office/drawing/2014/main" id="{6DA862CD-69EE-4DE5-96E4-5A4DBF45B09A}"/>
                      </a:ext>
                    </a:extLst>
                  </p:cNvPr>
                  <p:cNvCxnSpPr/>
                  <p:nvPr/>
                </p:nvCxnSpPr>
                <p:spPr>
                  <a:xfrm>
                    <a:off x="4350866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92" name="Group 191">
                  <a:extLst>
                    <a:ext uri="{FF2B5EF4-FFF2-40B4-BE49-F238E27FC236}">
                      <a16:creationId xmlns:a16="http://schemas.microsoft.com/office/drawing/2014/main" id="{CF95CD2D-4FD1-4B43-B47C-2C5E2D9FE69E}"/>
                    </a:ext>
                  </a:extLst>
                </p:cNvPr>
                <p:cNvGrpSpPr/>
                <p:nvPr/>
              </p:nvGrpSpPr>
              <p:grpSpPr>
                <a:xfrm>
                  <a:off x="2459405" y="842566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206" name="Straight Connector 205">
                    <a:extLst>
                      <a:ext uri="{FF2B5EF4-FFF2-40B4-BE49-F238E27FC236}">
                        <a16:creationId xmlns:a16="http://schemas.microsoft.com/office/drawing/2014/main" id="{0A992FDC-4254-42A6-8AF2-1E03740DE7C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7" name="Straight Connector 206">
                    <a:extLst>
                      <a:ext uri="{FF2B5EF4-FFF2-40B4-BE49-F238E27FC236}">
                        <a16:creationId xmlns:a16="http://schemas.microsoft.com/office/drawing/2014/main" id="{D691C09C-1E4B-4E43-85C2-B0A2BBEE98E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8" name="Straight Connector 207">
                    <a:extLst>
                      <a:ext uri="{FF2B5EF4-FFF2-40B4-BE49-F238E27FC236}">
                        <a16:creationId xmlns:a16="http://schemas.microsoft.com/office/drawing/2014/main" id="{96F8C552-D3BC-439D-A5A6-6AF253D2DC6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9" name="Straight Connector 208">
                    <a:extLst>
                      <a:ext uri="{FF2B5EF4-FFF2-40B4-BE49-F238E27FC236}">
                        <a16:creationId xmlns:a16="http://schemas.microsoft.com/office/drawing/2014/main" id="{5886EFEC-679E-4F54-A659-0D45289E9AF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0" name="Straight Connector 209">
                    <a:extLst>
                      <a:ext uri="{FF2B5EF4-FFF2-40B4-BE49-F238E27FC236}">
                        <a16:creationId xmlns:a16="http://schemas.microsoft.com/office/drawing/2014/main" id="{E667C48B-4EC3-45B2-8CC0-3948EE6C55B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1" name="Straight Connector 210">
                    <a:extLst>
                      <a:ext uri="{FF2B5EF4-FFF2-40B4-BE49-F238E27FC236}">
                        <a16:creationId xmlns:a16="http://schemas.microsoft.com/office/drawing/2014/main" id="{C99A83CF-5C61-4DFD-8132-3B0C446B94DB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93" name="Group 192">
                  <a:extLst>
                    <a:ext uri="{FF2B5EF4-FFF2-40B4-BE49-F238E27FC236}">
                      <a16:creationId xmlns:a16="http://schemas.microsoft.com/office/drawing/2014/main" id="{6BE5CEB7-092B-4EE1-B511-966197024F81}"/>
                    </a:ext>
                  </a:extLst>
                </p:cNvPr>
                <p:cNvGrpSpPr/>
                <p:nvPr/>
              </p:nvGrpSpPr>
              <p:grpSpPr>
                <a:xfrm>
                  <a:off x="3652946" y="835233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200" name="Straight Connector 199">
                    <a:extLst>
                      <a:ext uri="{FF2B5EF4-FFF2-40B4-BE49-F238E27FC236}">
                        <a16:creationId xmlns:a16="http://schemas.microsoft.com/office/drawing/2014/main" id="{E447D8CF-15B0-4BA3-8761-0C784E9AE4B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1" name="Straight Connector 200">
                    <a:extLst>
                      <a:ext uri="{FF2B5EF4-FFF2-40B4-BE49-F238E27FC236}">
                        <a16:creationId xmlns:a16="http://schemas.microsoft.com/office/drawing/2014/main" id="{7216C3DF-0C7A-4B53-B301-D4E043D6438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2" name="Straight Connector 201">
                    <a:extLst>
                      <a:ext uri="{FF2B5EF4-FFF2-40B4-BE49-F238E27FC236}">
                        <a16:creationId xmlns:a16="http://schemas.microsoft.com/office/drawing/2014/main" id="{4DE6ED6D-A167-4E15-882B-098D43B5F32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3" name="Straight Connector 202">
                    <a:extLst>
                      <a:ext uri="{FF2B5EF4-FFF2-40B4-BE49-F238E27FC236}">
                        <a16:creationId xmlns:a16="http://schemas.microsoft.com/office/drawing/2014/main" id="{425F0942-B47C-4229-BA61-C45BE42513A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4" name="Straight Connector 203">
                    <a:extLst>
                      <a:ext uri="{FF2B5EF4-FFF2-40B4-BE49-F238E27FC236}">
                        <a16:creationId xmlns:a16="http://schemas.microsoft.com/office/drawing/2014/main" id="{6F930725-46C4-4862-8EC6-25235CF028B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5" name="Straight Connector 204">
                    <a:extLst>
                      <a:ext uri="{FF2B5EF4-FFF2-40B4-BE49-F238E27FC236}">
                        <a16:creationId xmlns:a16="http://schemas.microsoft.com/office/drawing/2014/main" id="{A8E9E68D-CE49-4815-8025-CC8413C719CA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94" name="Group 193">
                  <a:extLst>
                    <a:ext uri="{FF2B5EF4-FFF2-40B4-BE49-F238E27FC236}">
                      <a16:creationId xmlns:a16="http://schemas.microsoft.com/office/drawing/2014/main" id="{10EE9D7D-A82A-48C9-823F-11F4E3BE43FA}"/>
                    </a:ext>
                  </a:extLst>
                </p:cNvPr>
                <p:cNvGrpSpPr/>
                <p:nvPr/>
              </p:nvGrpSpPr>
              <p:grpSpPr>
                <a:xfrm flipH="1">
                  <a:off x="65055" y="835233"/>
                  <a:ext cx="807076" cy="542156"/>
                  <a:chOff x="3354770" y="1419726"/>
                  <a:chExt cx="807076" cy="542156"/>
                </a:xfrm>
              </p:grpSpPr>
              <p:cxnSp>
                <p:nvCxnSpPr>
                  <p:cNvPr id="195" name="Straight Connector 194">
                    <a:extLst>
                      <a:ext uri="{FF2B5EF4-FFF2-40B4-BE49-F238E27FC236}">
                        <a16:creationId xmlns:a16="http://schemas.microsoft.com/office/drawing/2014/main" id="{EEE23155-1FCF-48BC-B85B-FB6C3F3FDE7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6" name="Straight Connector 195">
                    <a:extLst>
                      <a:ext uri="{FF2B5EF4-FFF2-40B4-BE49-F238E27FC236}">
                        <a16:creationId xmlns:a16="http://schemas.microsoft.com/office/drawing/2014/main" id="{2C81FC1D-5ACE-4A79-A924-D3F95D93C9C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7" name="Straight Connector 196">
                    <a:extLst>
                      <a:ext uri="{FF2B5EF4-FFF2-40B4-BE49-F238E27FC236}">
                        <a16:creationId xmlns:a16="http://schemas.microsoft.com/office/drawing/2014/main" id="{B1934DFA-D455-4951-9351-8B5BAD6D450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8" name="Straight Connector 197">
                    <a:extLst>
                      <a:ext uri="{FF2B5EF4-FFF2-40B4-BE49-F238E27FC236}">
                        <a16:creationId xmlns:a16="http://schemas.microsoft.com/office/drawing/2014/main" id="{D3BE40F5-8131-4A2C-BA87-ABA6E18F04C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9" name="Straight Connector 198">
                    <a:extLst>
                      <a:ext uri="{FF2B5EF4-FFF2-40B4-BE49-F238E27FC236}">
                        <a16:creationId xmlns:a16="http://schemas.microsoft.com/office/drawing/2014/main" id="{1C2CB0A5-F9EC-4960-91A2-885A758AC10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62" name="Group 161">
                <a:extLst>
                  <a:ext uri="{FF2B5EF4-FFF2-40B4-BE49-F238E27FC236}">
                    <a16:creationId xmlns:a16="http://schemas.microsoft.com/office/drawing/2014/main" id="{5BEFDD77-8432-4A74-9D8B-D3F1E5D56B85}"/>
                  </a:ext>
                </a:extLst>
              </p:cNvPr>
              <p:cNvGrpSpPr/>
              <p:nvPr/>
            </p:nvGrpSpPr>
            <p:grpSpPr>
              <a:xfrm>
                <a:off x="9663094" y="842566"/>
                <a:ext cx="4583987" cy="1099349"/>
                <a:chOff x="65055" y="835233"/>
                <a:chExt cx="4583987" cy="1099349"/>
              </a:xfrm>
            </p:grpSpPr>
            <p:grpSp>
              <p:nvGrpSpPr>
                <p:cNvPr id="163" name="Group 162">
                  <a:extLst>
                    <a:ext uri="{FF2B5EF4-FFF2-40B4-BE49-F238E27FC236}">
                      <a16:creationId xmlns:a16="http://schemas.microsoft.com/office/drawing/2014/main" id="{2FCDAE09-F859-4DBB-8CCC-4FE939944255}"/>
                    </a:ext>
                  </a:extLst>
                </p:cNvPr>
                <p:cNvGrpSpPr/>
                <p:nvPr/>
              </p:nvGrpSpPr>
              <p:grpSpPr>
                <a:xfrm>
                  <a:off x="1055981" y="845134"/>
                  <a:ext cx="1197865" cy="1089448"/>
                  <a:chOff x="3153001" y="1419726"/>
                  <a:chExt cx="1197865" cy="1089448"/>
                </a:xfrm>
              </p:grpSpPr>
              <p:cxnSp>
                <p:nvCxnSpPr>
                  <p:cNvPr id="184" name="Straight Connector 183">
                    <a:extLst>
                      <a:ext uri="{FF2B5EF4-FFF2-40B4-BE49-F238E27FC236}">
                        <a16:creationId xmlns:a16="http://schemas.microsoft.com/office/drawing/2014/main" id="{04717999-9B41-4B2C-AE6D-EC79E7B95B56}"/>
                      </a:ext>
                    </a:extLst>
                  </p:cNvPr>
                  <p:cNvCxnSpPr/>
                  <p:nvPr/>
                </p:nvCxnSpPr>
                <p:spPr>
                  <a:xfrm>
                    <a:off x="3153001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5" name="Straight Connector 184">
                    <a:extLst>
                      <a:ext uri="{FF2B5EF4-FFF2-40B4-BE49-F238E27FC236}">
                        <a16:creationId xmlns:a16="http://schemas.microsoft.com/office/drawing/2014/main" id="{7A080C8F-CCCB-470E-96CE-D7AA90DA5DD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6" name="Straight Connector 185">
                    <a:extLst>
                      <a:ext uri="{FF2B5EF4-FFF2-40B4-BE49-F238E27FC236}">
                        <a16:creationId xmlns:a16="http://schemas.microsoft.com/office/drawing/2014/main" id="{EC66AE47-F102-4F8B-9E0D-9851EA74FFC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7" name="Straight Connector 186">
                    <a:extLst>
                      <a:ext uri="{FF2B5EF4-FFF2-40B4-BE49-F238E27FC236}">
                        <a16:creationId xmlns:a16="http://schemas.microsoft.com/office/drawing/2014/main" id="{573084A4-F259-440C-A45E-C9B331A660F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8" name="Straight Connector 187">
                    <a:extLst>
                      <a:ext uri="{FF2B5EF4-FFF2-40B4-BE49-F238E27FC236}">
                        <a16:creationId xmlns:a16="http://schemas.microsoft.com/office/drawing/2014/main" id="{3BE68C13-79A2-4C75-9978-1AA7DFE1C73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9" name="Straight Connector 188">
                    <a:extLst>
                      <a:ext uri="{FF2B5EF4-FFF2-40B4-BE49-F238E27FC236}">
                        <a16:creationId xmlns:a16="http://schemas.microsoft.com/office/drawing/2014/main" id="{BBBB11C6-5991-498C-A065-48732245520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0" name="Straight Connector 189">
                    <a:extLst>
                      <a:ext uri="{FF2B5EF4-FFF2-40B4-BE49-F238E27FC236}">
                        <a16:creationId xmlns:a16="http://schemas.microsoft.com/office/drawing/2014/main" id="{5C886D12-675E-4D2F-BBD2-292D4C04E00F}"/>
                      </a:ext>
                    </a:extLst>
                  </p:cNvPr>
                  <p:cNvCxnSpPr/>
                  <p:nvPr/>
                </p:nvCxnSpPr>
                <p:spPr>
                  <a:xfrm>
                    <a:off x="4350866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64" name="Group 163">
                  <a:extLst>
                    <a:ext uri="{FF2B5EF4-FFF2-40B4-BE49-F238E27FC236}">
                      <a16:creationId xmlns:a16="http://schemas.microsoft.com/office/drawing/2014/main" id="{4FD8A4EF-93CF-44A2-9ABC-5471910DE4E3}"/>
                    </a:ext>
                  </a:extLst>
                </p:cNvPr>
                <p:cNvGrpSpPr/>
                <p:nvPr/>
              </p:nvGrpSpPr>
              <p:grpSpPr>
                <a:xfrm>
                  <a:off x="2459405" y="842566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178" name="Straight Connector 177">
                    <a:extLst>
                      <a:ext uri="{FF2B5EF4-FFF2-40B4-BE49-F238E27FC236}">
                        <a16:creationId xmlns:a16="http://schemas.microsoft.com/office/drawing/2014/main" id="{15E64CDC-0C59-47B2-84BA-3E4099C3485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9" name="Straight Connector 178">
                    <a:extLst>
                      <a:ext uri="{FF2B5EF4-FFF2-40B4-BE49-F238E27FC236}">
                        <a16:creationId xmlns:a16="http://schemas.microsoft.com/office/drawing/2014/main" id="{30EF33B4-6789-4D5D-BDBA-7BB173915AB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0" name="Straight Connector 179">
                    <a:extLst>
                      <a:ext uri="{FF2B5EF4-FFF2-40B4-BE49-F238E27FC236}">
                        <a16:creationId xmlns:a16="http://schemas.microsoft.com/office/drawing/2014/main" id="{7D4C6598-5505-4A64-8732-7BE7B53EB40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1" name="Straight Connector 180">
                    <a:extLst>
                      <a:ext uri="{FF2B5EF4-FFF2-40B4-BE49-F238E27FC236}">
                        <a16:creationId xmlns:a16="http://schemas.microsoft.com/office/drawing/2014/main" id="{52157959-02CB-47DB-BCDD-460902A7BBB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2" name="Straight Connector 181">
                    <a:extLst>
                      <a:ext uri="{FF2B5EF4-FFF2-40B4-BE49-F238E27FC236}">
                        <a16:creationId xmlns:a16="http://schemas.microsoft.com/office/drawing/2014/main" id="{0941BBDC-F978-462B-976B-78EFE37B085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3" name="Straight Connector 182">
                    <a:extLst>
                      <a:ext uri="{FF2B5EF4-FFF2-40B4-BE49-F238E27FC236}">
                        <a16:creationId xmlns:a16="http://schemas.microsoft.com/office/drawing/2014/main" id="{D912ABC7-055B-47F4-BFD5-CECE8A57E523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65" name="Group 164">
                  <a:extLst>
                    <a:ext uri="{FF2B5EF4-FFF2-40B4-BE49-F238E27FC236}">
                      <a16:creationId xmlns:a16="http://schemas.microsoft.com/office/drawing/2014/main" id="{AF265BED-AD70-4496-AA48-AFB7E7B23409}"/>
                    </a:ext>
                  </a:extLst>
                </p:cNvPr>
                <p:cNvGrpSpPr/>
                <p:nvPr/>
              </p:nvGrpSpPr>
              <p:grpSpPr>
                <a:xfrm>
                  <a:off x="3652946" y="835233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172" name="Straight Connector 171">
                    <a:extLst>
                      <a:ext uri="{FF2B5EF4-FFF2-40B4-BE49-F238E27FC236}">
                        <a16:creationId xmlns:a16="http://schemas.microsoft.com/office/drawing/2014/main" id="{FB08198A-DAE2-4101-843D-1CFD6A3A2CE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3" name="Straight Connector 172">
                    <a:extLst>
                      <a:ext uri="{FF2B5EF4-FFF2-40B4-BE49-F238E27FC236}">
                        <a16:creationId xmlns:a16="http://schemas.microsoft.com/office/drawing/2014/main" id="{0BBD9A0D-E095-44FA-9F81-5EE85C26DBD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4" name="Straight Connector 173">
                    <a:extLst>
                      <a:ext uri="{FF2B5EF4-FFF2-40B4-BE49-F238E27FC236}">
                        <a16:creationId xmlns:a16="http://schemas.microsoft.com/office/drawing/2014/main" id="{A60BB336-952B-4B8B-B0C3-5B7E2D019A3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5" name="Straight Connector 174">
                    <a:extLst>
                      <a:ext uri="{FF2B5EF4-FFF2-40B4-BE49-F238E27FC236}">
                        <a16:creationId xmlns:a16="http://schemas.microsoft.com/office/drawing/2014/main" id="{90E16D72-54B8-4A37-A0AA-E8FA4D8E898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6" name="Straight Connector 175">
                    <a:extLst>
                      <a:ext uri="{FF2B5EF4-FFF2-40B4-BE49-F238E27FC236}">
                        <a16:creationId xmlns:a16="http://schemas.microsoft.com/office/drawing/2014/main" id="{122B54C1-238C-420C-BE09-34A2029CE09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7" name="Straight Connector 176">
                    <a:extLst>
                      <a:ext uri="{FF2B5EF4-FFF2-40B4-BE49-F238E27FC236}">
                        <a16:creationId xmlns:a16="http://schemas.microsoft.com/office/drawing/2014/main" id="{8C884679-BB76-4BDC-8982-3BD2891E0699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66" name="Group 165">
                  <a:extLst>
                    <a:ext uri="{FF2B5EF4-FFF2-40B4-BE49-F238E27FC236}">
                      <a16:creationId xmlns:a16="http://schemas.microsoft.com/office/drawing/2014/main" id="{AF55C9F9-F6A4-42A3-BE60-E5CDA49484CB}"/>
                    </a:ext>
                  </a:extLst>
                </p:cNvPr>
                <p:cNvGrpSpPr/>
                <p:nvPr/>
              </p:nvGrpSpPr>
              <p:grpSpPr>
                <a:xfrm flipH="1">
                  <a:off x="65055" y="835233"/>
                  <a:ext cx="807076" cy="542156"/>
                  <a:chOff x="3354770" y="1419726"/>
                  <a:chExt cx="807076" cy="542156"/>
                </a:xfrm>
              </p:grpSpPr>
              <p:cxnSp>
                <p:nvCxnSpPr>
                  <p:cNvPr id="167" name="Straight Connector 166">
                    <a:extLst>
                      <a:ext uri="{FF2B5EF4-FFF2-40B4-BE49-F238E27FC236}">
                        <a16:creationId xmlns:a16="http://schemas.microsoft.com/office/drawing/2014/main" id="{9581DE74-6EF6-41AC-856D-73F8ABC568C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8" name="Straight Connector 167">
                    <a:extLst>
                      <a:ext uri="{FF2B5EF4-FFF2-40B4-BE49-F238E27FC236}">
                        <a16:creationId xmlns:a16="http://schemas.microsoft.com/office/drawing/2014/main" id="{0EB3B0F8-22C2-4BAD-80BC-836FA547DC0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9" name="Straight Connector 168">
                    <a:extLst>
                      <a:ext uri="{FF2B5EF4-FFF2-40B4-BE49-F238E27FC236}">
                        <a16:creationId xmlns:a16="http://schemas.microsoft.com/office/drawing/2014/main" id="{0798F9CC-85E7-449D-A269-F89A3D3673D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0" name="Straight Connector 169">
                    <a:extLst>
                      <a:ext uri="{FF2B5EF4-FFF2-40B4-BE49-F238E27FC236}">
                        <a16:creationId xmlns:a16="http://schemas.microsoft.com/office/drawing/2014/main" id="{0D88ABCD-94ED-471D-B789-1CC34A9CD04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1" name="Straight Connector 170">
                    <a:extLst>
                      <a:ext uri="{FF2B5EF4-FFF2-40B4-BE49-F238E27FC236}">
                        <a16:creationId xmlns:a16="http://schemas.microsoft.com/office/drawing/2014/main" id="{E6A1A18D-5CC1-4B48-9591-C64F58E6BBB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A9E52F1F-6866-4C1F-B29C-4082DEFD6DF6}"/>
                </a:ext>
              </a:extLst>
            </p:cNvPr>
            <p:cNvGrpSpPr/>
            <p:nvPr/>
          </p:nvGrpSpPr>
          <p:grpSpPr>
            <a:xfrm>
              <a:off x="8111920" y="585834"/>
              <a:ext cx="11183109" cy="750872"/>
              <a:chOff x="65055" y="835233"/>
              <a:chExt cx="14182026" cy="1109250"/>
            </a:xfrm>
          </p:grpSpPr>
          <p:grpSp>
            <p:nvGrpSpPr>
              <p:cNvPr id="73" name="Group 72">
                <a:extLst>
                  <a:ext uri="{FF2B5EF4-FFF2-40B4-BE49-F238E27FC236}">
                    <a16:creationId xmlns:a16="http://schemas.microsoft.com/office/drawing/2014/main" id="{17D548E2-EF66-46E5-83C4-13520CB7411F}"/>
                  </a:ext>
                </a:extLst>
              </p:cNvPr>
              <p:cNvGrpSpPr/>
              <p:nvPr/>
            </p:nvGrpSpPr>
            <p:grpSpPr>
              <a:xfrm>
                <a:off x="65055" y="835233"/>
                <a:ext cx="4583987" cy="1099349"/>
                <a:chOff x="65055" y="835233"/>
                <a:chExt cx="4583987" cy="1099349"/>
              </a:xfrm>
            </p:grpSpPr>
            <p:grpSp>
              <p:nvGrpSpPr>
                <p:cNvPr id="132" name="Group 131">
                  <a:extLst>
                    <a:ext uri="{FF2B5EF4-FFF2-40B4-BE49-F238E27FC236}">
                      <a16:creationId xmlns:a16="http://schemas.microsoft.com/office/drawing/2014/main" id="{4EC58A83-9DC6-4E23-AC81-1CC109C2AD79}"/>
                    </a:ext>
                  </a:extLst>
                </p:cNvPr>
                <p:cNvGrpSpPr/>
                <p:nvPr/>
              </p:nvGrpSpPr>
              <p:grpSpPr>
                <a:xfrm>
                  <a:off x="1055981" y="845134"/>
                  <a:ext cx="1197865" cy="1089448"/>
                  <a:chOff x="3153001" y="1419726"/>
                  <a:chExt cx="1197865" cy="1089448"/>
                </a:xfrm>
              </p:grpSpPr>
              <p:cxnSp>
                <p:nvCxnSpPr>
                  <p:cNvPr id="153" name="Straight Connector 152">
                    <a:extLst>
                      <a:ext uri="{FF2B5EF4-FFF2-40B4-BE49-F238E27FC236}">
                        <a16:creationId xmlns:a16="http://schemas.microsoft.com/office/drawing/2014/main" id="{9D6E1FBF-F120-45D1-A1B8-AA899F6B930D}"/>
                      </a:ext>
                    </a:extLst>
                  </p:cNvPr>
                  <p:cNvCxnSpPr/>
                  <p:nvPr/>
                </p:nvCxnSpPr>
                <p:spPr>
                  <a:xfrm>
                    <a:off x="3153001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4" name="Straight Connector 153">
                    <a:extLst>
                      <a:ext uri="{FF2B5EF4-FFF2-40B4-BE49-F238E27FC236}">
                        <a16:creationId xmlns:a16="http://schemas.microsoft.com/office/drawing/2014/main" id="{758EBC97-EADE-43C2-A671-6FEAAC3441C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5" name="Straight Connector 154">
                    <a:extLst>
                      <a:ext uri="{FF2B5EF4-FFF2-40B4-BE49-F238E27FC236}">
                        <a16:creationId xmlns:a16="http://schemas.microsoft.com/office/drawing/2014/main" id="{0B125508-448A-46E0-9D93-68C224E54E0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6" name="Straight Connector 155">
                    <a:extLst>
                      <a:ext uri="{FF2B5EF4-FFF2-40B4-BE49-F238E27FC236}">
                        <a16:creationId xmlns:a16="http://schemas.microsoft.com/office/drawing/2014/main" id="{1030EC2C-AEC6-4FF4-B37D-411BDC3F236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7" name="Straight Connector 156">
                    <a:extLst>
                      <a:ext uri="{FF2B5EF4-FFF2-40B4-BE49-F238E27FC236}">
                        <a16:creationId xmlns:a16="http://schemas.microsoft.com/office/drawing/2014/main" id="{78B8C113-371B-4990-9E07-A7DA0D4AC87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8" name="Straight Connector 157">
                    <a:extLst>
                      <a:ext uri="{FF2B5EF4-FFF2-40B4-BE49-F238E27FC236}">
                        <a16:creationId xmlns:a16="http://schemas.microsoft.com/office/drawing/2014/main" id="{EF5599AC-1B9B-4BD3-9E62-F02A54AECFF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9" name="Straight Connector 158">
                    <a:extLst>
                      <a:ext uri="{FF2B5EF4-FFF2-40B4-BE49-F238E27FC236}">
                        <a16:creationId xmlns:a16="http://schemas.microsoft.com/office/drawing/2014/main" id="{6BE3548B-B31D-4651-93F5-C9C1DF6270B4}"/>
                      </a:ext>
                    </a:extLst>
                  </p:cNvPr>
                  <p:cNvCxnSpPr/>
                  <p:nvPr/>
                </p:nvCxnSpPr>
                <p:spPr>
                  <a:xfrm>
                    <a:off x="4350866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33" name="Group 132">
                  <a:extLst>
                    <a:ext uri="{FF2B5EF4-FFF2-40B4-BE49-F238E27FC236}">
                      <a16:creationId xmlns:a16="http://schemas.microsoft.com/office/drawing/2014/main" id="{E598F10E-CE15-4EF3-8162-F3957FC9CEAA}"/>
                    </a:ext>
                  </a:extLst>
                </p:cNvPr>
                <p:cNvGrpSpPr/>
                <p:nvPr/>
              </p:nvGrpSpPr>
              <p:grpSpPr>
                <a:xfrm>
                  <a:off x="2459405" y="842566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147" name="Straight Connector 146">
                    <a:extLst>
                      <a:ext uri="{FF2B5EF4-FFF2-40B4-BE49-F238E27FC236}">
                        <a16:creationId xmlns:a16="http://schemas.microsoft.com/office/drawing/2014/main" id="{5AB6E8B3-2038-4B43-8BCA-BCB3D4D97BE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8" name="Straight Connector 147">
                    <a:extLst>
                      <a:ext uri="{FF2B5EF4-FFF2-40B4-BE49-F238E27FC236}">
                        <a16:creationId xmlns:a16="http://schemas.microsoft.com/office/drawing/2014/main" id="{386CE5C5-4D45-4FC6-96CE-492C5ED4119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9" name="Straight Connector 148">
                    <a:extLst>
                      <a:ext uri="{FF2B5EF4-FFF2-40B4-BE49-F238E27FC236}">
                        <a16:creationId xmlns:a16="http://schemas.microsoft.com/office/drawing/2014/main" id="{863985FA-F2C8-4E49-AE96-A655D80C13F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0" name="Straight Connector 149">
                    <a:extLst>
                      <a:ext uri="{FF2B5EF4-FFF2-40B4-BE49-F238E27FC236}">
                        <a16:creationId xmlns:a16="http://schemas.microsoft.com/office/drawing/2014/main" id="{758BEA97-1DEA-4786-AD1B-2D9BE1B53F8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1" name="Straight Connector 150">
                    <a:extLst>
                      <a:ext uri="{FF2B5EF4-FFF2-40B4-BE49-F238E27FC236}">
                        <a16:creationId xmlns:a16="http://schemas.microsoft.com/office/drawing/2014/main" id="{9CB1E751-C283-4F18-A57F-C8A16C60653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2" name="Straight Connector 151">
                    <a:extLst>
                      <a:ext uri="{FF2B5EF4-FFF2-40B4-BE49-F238E27FC236}">
                        <a16:creationId xmlns:a16="http://schemas.microsoft.com/office/drawing/2014/main" id="{43D463D7-B008-485D-8281-552ABFA2DF1A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34" name="Group 133">
                  <a:extLst>
                    <a:ext uri="{FF2B5EF4-FFF2-40B4-BE49-F238E27FC236}">
                      <a16:creationId xmlns:a16="http://schemas.microsoft.com/office/drawing/2014/main" id="{6E24E895-45A2-4A22-9D62-E6E2560F786F}"/>
                    </a:ext>
                  </a:extLst>
                </p:cNvPr>
                <p:cNvGrpSpPr/>
                <p:nvPr/>
              </p:nvGrpSpPr>
              <p:grpSpPr>
                <a:xfrm>
                  <a:off x="3652946" y="835233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141" name="Straight Connector 140">
                    <a:extLst>
                      <a:ext uri="{FF2B5EF4-FFF2-40B4-BE49-F238E27FC236}">
                        <a16:creationId xmlns:a16="http://schemas.microsoft.com/office/drawing/2014/main" id="{5ED475A2-159D-4F91-9F37-231366AFCC5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2" name="Straight Connector 141">
                    <a:extLst>
                      <a:ext uri="{FF2B5EF4-FFF2-40B4-BE49-F238E27FC236}">
                        <a16:creationId xmlns:a16="http://schemas.microsoft.com/office/drawing/2014/main" id="{72C68B1F-F8D9-4480-BF7C-BAF64B3A49A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3" name="Straight Connector 142">
                    <a:extLst>
                      <a:ext uri="{FF2B5EF4-FFF2-40B4-BE49-F238E27FC236}">
                        <a16:creationId xmlns:a16="http://schemas.microsoft.com/office/drawing/2014/main" id="{A67888E0-D636-4846-B064-DCF7187AA80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4" name="Straight Connector 143">
                    <a:extLst>
                      <a:ext uri="{FF2B5EF4-FFF2-40B4-BE49-F238E27FC236}">
                        <a16:creationId xmlns:a16="http://schemas.microsoft.com/office/drawing/2014/main" id="{179A4BD9-4C02-4924-9E24-2BFFCEB003D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5" name="Straight Connector 144">
                    <a:extLst>
                      <a:ext uri="{FF2B5EF4-FFF2-40B4-BE49-F238E27FC236}">
                        <a16:creationId xmlns:a16="http://schemas.microsoft.com/office/drawing/2014/main" id="{CC6FCA1C-A781-4F99-A14B-CE169865116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6" name="Straight Connector 145">
                    <a:extLst>
                      <a:ext uri="{FF2B5EF4-FFF2-40B4-BE49-F238E27FC236}">
                        <a16:creationId xmlns:a16="http://schemas.microsoft.com/office/drawing/2014/main" id="{54FCEF49-3777-4D5F-9C9A-71931CB9F438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35" name="Group 134">
                  <a:extLst>
                    <a:ext uri="{FF2B5EF4-FFF2-40B4-BE49-F238E27FC236}">
                      <a16:creationId xmlns:a16="http://schemas.microsoft.com/office/drawing/2014/main" id="{B04DCCFD-702C-47E0-9547-8FCDA879166F}"/>
                    </a:ext>
                  </a:extLst>
                </p:cNvPr>
                <p:cNvGrpSpPr/>
                <p:nvPr/>
              </p:nvGrpSpPr>
              <p:grpSpPr>
                <a:xfrm flipH="1">
                  <a:off x="65055" y="835233"/>
                  <a:ext cx="807076" cy="542156"/>
                  <a:chOff x="3354770" y="1419726"/>
                  <a:chExt cx="807076" cy="542156"/>
                </a:xfrm>
              </p:grpSpPr>
              <p:cxnSp>
                <p:nvCxnSpPr>
                  <p:cNvPr id="136" name="Straight Connector 135">
                    <a:extLst>
                      <a:ext uri="{FF2B5EF4-FFF2-40B4-BE49-F238E27FC236}">
                        <a16:creationId xmlns:a16="http://schemas.microsoft.com/office/drawing/2014/main" id="{D8121503-6539-406E-891A-7F815FE3AD7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7" name="Straight Connector 136">
                    <a:extLst>
                      <a:ext uri="{FF2B5EF4-FFF2-40B4-BE49-F238E27FC236}">
                        <a16:creationId xmlns:a16="http://schemas.microsoft.com/office/drawing/2014/main" id="{1E3F570F-2AC2-48DB-B6D5-F35152902D8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8" name="Straight Connector 137">
                    <a:extLst>
                      <a:ext uri="{FF2B5EF4-FFF2-40B4-BE49-F238E27FC236}">
                        <a16:creationId xmlns:a16="http://schemas.microsoft.com/office/drawing/2014/main" id="{DDA247D3-2163-4435-A834-8AA6AFFF8DC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9" name="Straight Connector 138">
                    <a:extLst>
                      <a:ext uri="{FF2B5EF4-FFF2-40B4-BE49-F238E27FC236}">
                        <a16:creationId xmlns:a16="http://schemas.microsoft.com/office/drawing/2014/main" id="{33BE26E0-AEBD-4813-BCCD-A5331D5F4D9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0" name="Straight Connector 139">
                    <a:extLst>
                      <a:ext uri="{FF2B5EF4-FFF2-40B4-BE49-F238E27FC236}">
                        <a16:creationId xmlns:a16="http://schemas.microsoft.com/office/drawing/2014/main" id="{88B757C4-0424-41FC-8006-E670377E6F2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74" name="Group 73">
                <a:extLst>
                  <a:ext uri="{FF2B5EF4-FFF2-40B4-BE49-F238E27FC236}">
                    <a16:creationId xmlns:a16="http://schemas.microsoft.com/office/drawing/2014/main" id="{8FBD9A2B-78FB-4033-9925-E572C5386258}"/>
                  </a:ext>
                </a:extLst>
              </p:cNvPr>
              <p:cNvGrpSpPr/>
              <p:nvPr/>
            </p:nvGrpSpPr>
            <p:grpSpPr>
              <a:xfrm>
                <a:off x="4862745" y="845134"/>
                <a:ext cx="4583987" cy="1099349"/>
                <a:chOff x="65055" y="835233"/>
                <a:chExt cx="4583987" cy="1099349"/>
              </a:xfrm>
            </p:grpSpPr>
            <p:grpSp>
              <p:nvGrpSpPr>
                <p:cNvPr id="104" name="Group 103">
                  <a:extLst>
                    <a:ext uri="{FF2B5EF4-FFF2-40B4-BE49-F238E27FC236}">
                      <a16:creationId xmlns:a16="http://schemas.microsoft.com/office/drawing/2014/main" id="{2FD3EB18-EC5D-4B8C-A410-DAA952BE6287}"/>
                    </a:ext>
                  </a:extLst>
                </p:cNvPr>
                <p:cNvGrpSpPr/>
                <p:nvPr/>
              </p:nvGrpSpPr>
              <p:grpSpPr>
                <a:xfrm>
                  <a:off x="1055981" y="845134"/>
                  <a:ext cx="1197865" cy="1089448"/>
                  <a:chOff x="3153001" y="1419726"/>
                  <a:chExt cx="1197865" cy="1089448"/>
                </a:xfrm>
              </p:grpSpPr>
              <p:cxnSp>
                <p:nvCxnSpPr>
                  <p:cNvPr id="125" name="Straight Connector 124">
                    <a:extLst>
                      <a:ext uri="{FF2B5EF4-FFF2-40B4-BE49-F238E27FC236}">
                        <a16:creationId xmlns:a16="http://schemas.microsoft.com/office/drawing/2014/main" id="{58C95CDA-FE5A-4B9C-B673-98DE2B8C435D}"/>
                      </a:ext>
                    </a:extLst>
                  </p:cNvPr>
                  <p:cNvCxnSpPr/>
                  <p:nvPr/>
                </p:nvCxnSpPr>
                <p:spPr>
                  <a:xfrm>
                    <a:off x="3153001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6" name="Straight Connector 125">
                    <a:extLst>
                      <a:ext uri="{FF2B5EF4-FFF2-40B4-BE49-F238E27FC236}">
                        <a16:creationId xmlns:a16="http://schemas.microsoft.com/office/drawing/2014/main" id="{ED7CA8E5-BF30-43ED-ABA1-FAD25A8A23F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7" name="Straight Connector 126">
                    <a:extLst>
                      <a:ext uri="{FF2B5EF4-FFF2-40B4-BE49-F238E27FC236}">
                        <a16:creationId xmlns:a16="http://schemas.microsoft.com/office/drawing/2014/main" id="{318D4C15-9AF6-4A2A-A0F8-58CE57A9A31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8" name="Straight Connector 127">
                    <a:extLst>
                      <a:ext uri="{FF2B5EF4-FFF2-40B4-BE49-F238E27FC236}">
                        <a16:creationId xmlns:a16="http://schemas.microsoft.com/office/drawing/2014/main" id="{3D5207D1-FDE3-4949-B91E-711544DFDF2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9" name="Straight Connector 128">
                    <a:extLst>
                      <a:ext uri="{FF2B5EF4-FFF2-40B4-BE49-F238E27FC236}">
                        <a16:creationId xmlns:a16="http://schemas.microsoft.com/office/drawing/2014/main" id="{642326EA-7578-4D08-8180-FB375E1D265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0" name="Straight Connector 129">
                    <a:extLst>
                      <a:ext uri="{FF2B5EF4-FFF2-40B4-BE49-F238E27FC236}">
                        <a16:creationId xmlns:a16="http://schemas.microsoft.com/office/drawing/2014/main" id="{1D58DD20-7EED-4E38-AB7C-96E5AEA9709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1" name="Straight Connector 130">
                    <a:extLst>
                      <a:ext uri="{FF2B5EF4-FFF2-40B4-BE49-F238E27FC236}">
                        <a16:creationId xmlns:a16="http://schemas.microsoft.com/office/drawing/2014/main" id="{0A84C7B1-D180-46AD-A059-C3263DD3CB34}"/>
                      </a:ext>
                    </a:extLst>
                  </p:cNvPr>
                  <p:cNvCxnSpPr/>
                  <p:nvPr/>
                </p:nvCxnSpPr>
                <p:spPr>
                  <a:xfrm>
                    <a:off x="4350866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05" name="Group 104">
                  <a:extLst>
                    <a:ext uri="{FF2B5EF4-FFF2-40B4-BE49-F238E27FC236}">
                      <a16:creationId xmlns:a16="http://schemas.microsoft.com/office/drawing/2014/main" id="{4986113A-F233-4961-A7FC-78898FBACC00}"/>
                    </a:ext>
                  </a:extLst>
                </p:cNvPr>
                <p:cNvGrpSpPr/>
                <p:nvPr/>
              </p:nvGrpSpPr>
              <p:grpSpPr>
                <a:xfrm>
                  <a:off x="2459405" y="842566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119" name="Straight Connector 118">
                    <a:extLst>
                      <a:ext uri="{FF2B5EF4-FFF2-40B4-BE49-F238E27FC236}">
                        <a16:creationId xmlns:a16="http://schemas.microsoft.com/office/drawing/2014/main" id="{07D32B5D-E69F-4DA8-BC16-E6DB159F04D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0" name="Straight Connector 119">
                    <a:extLst>
                      <a:ext uri="{FF2B5EF4-FFF2-40B4-BE49-F238E27FC236}">
                        <a16:creationId xmlns:a16="http://schemas.microsoft.com/office/drawing/2014/main" id="{5E23920A-33D8-46C5-B01F-191E602D782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1" name="Straight Connector 120">
                    <a:extLst>
                      <a:ext uri="{FF2B5EF4-FFF2-40B4-BE49-F238E27FC236}">
                        <a16:creationId xmlns:a16="http://schemas.microsoft.com/office/drawing/2014/main" id="{67D984BE-C8BD-42D7-872C-F95E62DBC2F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2" name="Straight Connector 121">
                    <a:extLst>
                      <a:ext uri="{FF2B5EF4-FFF2-40B4-BE49-F238E27FC236}">
                        <a16:creationId xmlns:a16="http://schemas.microsoft.com/office/drawing/2014/main" id="{5443B5F3-726E-4C13-974A-14AFD75DD6A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3" name="Straight Connector 122">
                    <a:extLst>
                      <a:ext uri="{FF2B5EF4-FFF2-40B4-BE49-F238E27FC236}">
                        <a16:creationId xmlns:a16="http://schemas.microsoft.com/office/drawing/2014/main" id="{AABF3707-FF34-4E23-80D5-1E8032FE688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4" name="Straight Connector 123">
                    <a:extLst>
                      <a:ext uri="{FF2B5EF4-FFF2-40B4-BE49-F238E27FC236}">
                        <a16:creationId xmlns:a16="http://schemas.microsoft.com/office/drawing/2014/main" id="{B999E2AD-6EF1-4250-8834-7146D6B32A0D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06" name="Group 105">
                  <a:extLst>
                    <a:ext uri="{FF2B5EF4-FFF2-40B4-BE49-F238E27FC236}">
                      <a16:creationId xmlns:a16="http://schemas.microsoft.com/office/drawing/2014/main" id="{EC93E3EB-CCD2-49A8-84F0-8FE3015C4DE4}"/>
                    </a:ext>
                  </a:extLst>
                </p:cNvPr>
                <p:cNvGrpSpPr/>
                <p:nvPr/>
              </p:nvGrpSpPr>
              <p:grpSpPr>
                <a:xfrm>
                  <a:off x="3652946" y="835233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113" name="Straight Connector 112">
                    <a:extLst>
                      <a:ext uri="{FF2B5EF4-FFF2-40B4-BE49-F238E27FC236}">
                        <a16:creationId xmlns:a16="http://schemas.microsoft.com/office/drawing/2014/main" id="{6A5A1571-1C2E-4923-A9BB-DF7BCE428EF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4" name="Straight Connector 113">
                    <a:extLst>
                      <a:ext uri="{FF2B5EF4-FFF2-40B4-BE49-F238E27FC236}">
                        <a16:creationId xmlns:a16="http://schemas.microsoft.com/office/drawing/2014/main" id="{1F0E7462-A8B5-400D-B9FD-7C081728F83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5" name="Straight Connector 114">
                    <a:extLst>
                      <a:ext uri="{FF2B5EF4-FFF2-40B4-BE49-F238E27FC236}">
                        <a16:creationId xmlns:a16="http://schemas.microsoft.com/office/drawing/2014/main" id="{C9FB5AA3-B85F-490C-B61B-80746AB95C8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6" name="Straight Connector 115">
                    <a:extLst>
                      <a:ext uri="{FF2B5EF4-FFF2-40B4-BE49-F238E27FC236}">
                        <a16:creationId xmlns:a16="http://schemas.microsoft.com/office/drawing/2014/main" id="{137F9FDB-98F1-489B-8A0F-5D9FFDAB21A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7" name="Straight Connector 116">
                    <a:extLst>
                      <a:ext uri="{FF2B5EF4-FFF2-40B4-BE49-F238E27FC236}">
                        <a16:creationId xmlns:a16="http://schemas.microsoft.com/office/drawing/2014/main" id="{A8C9578E-B3C7-4533-B4A1-94823C6DF54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8" name="Straight Connector 117">
                    <a:extLst>
                      <a:ext uri="{FF2B5EF4-FFF2-40B4-BE49-F238E27FC236}">
                        <a16:creationId xmlns:a16="http://schemas.microsoft.com/office/drawing/2014/main" id="{2CB7FABF-1986-4B8C-AEF9-078098FBE4E7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07" name="Group 106">
                  <a:extLst>
                    <a:ext uri="{FF2B5EF4-FFF2-40B4-BE49-F238E27FC236}">
                      <a16:creationId xmlns:a16="http://schemas.microsoft.com/office/drawing/2014/main" id="{389B18BF-6E80-444C-840F-4AAE308138C3}"/>
                    </a:ext>
                  </a:extLst>
                </p:cNvPr>
                <p:cNvGrpSpPr/>
                <p:nvPr/>
              </p:nvGrpSpPr>
              <p:grpSpPr>
                <a:xfrm flipH="1">
                  <a:off x="65055" y="835233"/>
                  <a:ext cx="807076" cy="542156"/>
                  <a:chOff x="3354770" y="1419726"/>
                  <a:chExt cx="807076" cy="542156"/>
                </a:xfrm>
              </p:grpSpPr>
              <p:cxnSp>
                <p:nvCxnSpPr>
                  <p:cNvPr id="108" name="Straight Connector 107">
                    <a:extLst>
                      <a:ext uri="{FF2B5EF4-FFF2-40B4-BE49-F238E27FC236}">
                        <a16:creationId xmlns:a16="http://schemas.microsoft.com/office/drawing/2014/main" id="{1B89A011-C925-48D4-AD93-9C2AC3B56D5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9" name="Straight Connector 108">
                    <a:extLst>
                      <a:ext uri="{FF2B5EF4-FFF2-40B4-BE49-F238E27FC236}">
                        <a16:creationId xmlns:a16="http://schemas.microsoft.com/office/drawing/2014/main" id="{4C379B8C-ABE3-4B22-90BE-D365379A155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0" name="Straight Connector 109">
                    <a:extLst>
                      <a:ext uri="{FF2B5EF4-FFF2-40B4-BE49-F238E27FC236}">
                        <a16:creationId xmlns:a16="http://schemas.microsoft.com/office/drawing/2014/main" id="{24430E0A-C3E6-4D7D-8FDA-2FBDDEFC2E0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1" name="Straight Connector 110">
                    <a:extLst>
                      <a:ext uri="{FF2B5EF4-FFF2-40B4-BE49-F238E27FC236}">
                        <a16:creationId xmlns:a16="http://schemas.microsoft.com/office/drawing/2014/main" id="{B8E23B63-B79F-47E1-A442-00A286188B2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" name="Straight Connector 111">
                    <a:extLst>
                      <a:ext uri="{FF2B5EF4-FFF2-40B4-BE49-F238E27FC236}">
                        <a16:creationId xmlns:a16="http://schemas.microsoft.com/office/drawing/2014/main" id="{BFDABF60-EDAF-4533-BC75-E6AFFA50932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75" name="Group 74">
                <a:extLst>
                  <a:ext uri="{FF2B5EF4-FFF2-40B4-BE49-F238E27FC236}">
                    <a16:creationId xmlns:a16="http://schemas.microsoft.com/office/drawing/2014/main" id="{A9B352E4-270E-4F68-B998-312D328A4ED5}"/>
                  </a:ext>
                </a:extLst>
              </p:cNvPr>
              <p:cNvGrpSpPr/>
              <p:nvPr/>
            </p:nvGrpSpPr>
            <p:grpSpPr>
              <a:xfrm>
                <a:off x="9663094" y="842566"/>
                <a:ext cx="4583987" cy="1099349"/>
                <a:chOff x="65055" y="835233"/>
                <a:chExt cx="4583987" cy="1099349"/>
              </a:xfrm>
            </p:grpSpPr>
            <p:grpSp>
              <p:nvGrpSpPr>
                <p:cNvPr id="76" name="Group 75">
                  <a:extLst>
                    <a:ext uri="{FF2B5EF4-FFF2-40B4-BE49-F238E27FC236}">
                      <a16:creationId xmlns:a16="http://schemas.microsoft.com/office/drawing/2014/main" id="{1FA24E01-AEA7-456D-97CF-8539AFD41447}"/>
                    </a:ext>
                  </a:extLst>
                </p:cNvPr>
                <p:cNvGrpSpPr/>
                <p:nvPr/>
              </p:nvGrpSpPr>
              <p:grpSpPr>
                <a:xfrm>
                  <a:off x="1055981" y="845134"/>
                  <a:ext cx="1197865" cy="1089448"/>
                  <a:chOff x="3153001" y="1419726"/>
                  <a:chExt cx="1197865" cy="1089448"/>
                </a:xfrm>
              </p:grpSpPr>
              <p:cxnSp>
                <p:nvCxnSpPr>
                  <p:cNvPr id="97" name="Straight Connector 96">
                    <a:extLst>
                      <a:ext uri="{FF2B5EF4-FFF2-40B4-BE49-F238E27FC236}">
                        <a16:creationId xmlns:a16="http://schemas.microsoft.com/office/drawing/2014/main" id="{779962D9-1081-42CF-848D-D3671913C072}"/>
                      </a:ext>
                    </a:extLst>
                  </p:cNvPr>
                  <p:cNvCxnSpPr/>
                  <p:nvPr/>
                </p:nvCxnSpPr>
                <p:spPr>
                  <a:xfrm>
                    <a:off x="3153001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8" name="Straight Connector 97">
                    <a:extLst>
                      <a:ext uri="{FF2B5EF4-FFF2-40B4-BE49-F238E27FC236}">
                        <a16:creationId xmlns:a16="http://schemas.microsoft.com/office/drawing/2014/main" id="{0CF59A3B-0765-424C-A928-DFBEEE9BD14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9" name="Straight Connector 98">
                    <a:extLst>
                      <a:ext uri="{FF2B5EF4-FFF2-40B4-BE49-F238E27FC236}">
                        <a16:creationId xmlns:a16="http://schemas.microsoft.com/office/drawing/2014/main" id="{C0FF5642-FE6C-40E1-B848-8AC2ADD0407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0" name="Straight Connector 99">
                    <a:extLst>
                      <a:ext uri="{FF2B5EF4-FFF2-40B4-BE49-F238E27FC236}">
                        <a16:creationId xmlns:a16="http://schemas.microsoft.com/office/drawing/2014/main" id="{017CC4E7-7E37-494A-A7D2-890DF210CF0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1" name="Straight Connector 100">
                    <a:extLst>
                      <a:ext uri="{FF2B5EF4-FFF2-40B4-BE49-F238E27FC236}">
                        <a16:creationId xmlns:a16="http://schemas.microsoft.com/office/drawing/2014/main" id="{B7A27397-4A0B-4561-9E31-1053AD81878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2" name="Straight Connector 101">
                    <a:extLst>
                      <a:ext uri="{FF2B5EF4-FFF2-40B4-BE49-F238E27FC236}">
                        <a16:creationId xmlns:a16="http://schemas.microsoft.com/office/drawing/2014/main" id="{B086B92C-83D3-4EA9-8E32-E7E40128CF1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3" name="Straight Connector 102">
                    <a:extLst>
                      <a:ext uri="{FF2B5EF4-FFF2-40B4-BE49-F238E27FC236}">
                        <a16:creationId xmlns:a16="http://schemas.microsoft.com/office/drawing/2014/main" id="{817F5AF4-121C-4869-BC09-AF0FEF8C9CBD}"/>
                      </a:ext>
                    </a:extLst>
                  </p:cNvPr>
                  <p:cNvCxnSpPr/>
                  <p:nvPr/>
                </p:nvCxnSpPr>
                <p:spPr>
                  <a:xfrm>
                    <a:off x="4350866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7" name="Group 76">
                  <a:extLst>
                    <a:ext uri="{FF2B5EF4-FFF2-40B4-BE49-F238E27FC236}">
                      <a16:creationId xmlns:a16="http://schemas.microsoft.com/office/drawing/2014/main" id="{9978A432-8AD6-4FC5-A510-BB342E86E94D}"/>
                    </a:ext>
                  </a:extLst>
                </p:cNvPr>
                <p:cNvGrpSpPr/>
                <p:nvPr/>
              </p:nvGrpSpPr>
              <p:grpSpPr>
                <a:xfrm>
                  <a:off x="2459405" y="842566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91" name="Straight Connector 90">
                    <a:extLst>
                      <a:ext uri="{FF2B5EF4-FFF2-40B4-BE49-F238E27FC236}">
                        <a16:creationId xmlns:a16="http://schemas.microsoft.com/office/drawing/2014/main" id="{CDD82AAE-882A-483A-B812-D7675D78122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2" name="Straight Connector 91">
                    <a:extLst>
                      <a:ext uri="{FF2B5EF4-FFF2-40B4-BE49-F238E27FC236}">
                        <a16:creationId xmlns:a16="http://schemas.microsoft.com/office/drawing/2014/main" id="{0477FF89-86EC-491D-B1BD-E83EB8E1F1D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3" name="Straight Connector 92">
                    <a:extLst>
                      <a:ext uri="{FF2B5EF4-FFF2-40B4-BE49-F238E27FC236}">
                        <a16:creationId xmlns:a16="http://schemas.microsoft.com/office/drawing/2014/main" id="{75B45903-435D-40DC-B07A-E5DB1A819C3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4" name="Straight Connector 93">
                    <a:extLst>
                      <a:ext uri="{FF2B5EF4-FFF2-40B4-BE49-F238E27FC236}">
                        <a16:creationId xmlns:a16="http://schemas.microsoft.com/office/drawing/2014/main" id="{B96DC2FC-5394-4311-813B-BED3DCB90E4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5" name="Straight Connector 94">
                    <a:extLst>
                      <a:ext uri="{FF2B5EF4-FFF2-40B4-BE49-F238E27FC236}">
                        <a16:creationId xmlns:a16="http://schemas.microsoft.com/office/drawing/2014/main" id="{E82A1D97-67FD-4844-A9E1-2F071F207AF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6" name="Straight Connector 95">
                    <a:extLst>
                      <a:ext uri="{FF2B5EF4-FFF2-40B4-BE49-F238E27FC236}">
                        <a16:creationId xmlns:a16="http://schemas.microsoft.com/office/drawing/2014/main" id="{23870A25-5B31-41F6-B1F9-CDEC7D0F386D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8" name="Group 77">
                  <a:extLst>
                    <a:ext uri="{FF2B5EF4-FFF2-40B4-BE49-F238E27FC236}">
                      <a16:creationId xmlns:a16="http://schemas.microsoft.com/office/drawing/2014/main" id="{E31887D7-89EC-4C9F-BCC5-89F583C1D647}"/>
                    </a:ext>
                  </a:extLst>
                </p:cNvPr>
                <p:cNvGrpSpPr/>
                <p:nvPr/>
              </p:nvGrpSpPr>
              <p:grpSpPr>
                <a:xfrm>
                  <a:off x="3652946" y="835233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85" name="Straight Connector 84">
                    <a:extLst>
                      <a:ext uri="{FF2B5EF4-FFF2-40B4-BE49-F238E27FC236}">
                        <a16:creationId xmlns:a16="http://schemas.microsoft.com/office/drawing/2014/main" id="{A16C9E34-1198-49E7-87DE-FA0A877D1FF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6" name="Straight Connector 85">
                    <a:extLst>
                      <a:ext uri="{FF2B5EF4-FFF2-40B4-BE49-F238E27FC236}">
                        <a16:creationId xmlns:a16="http://schemas.microsoft.com/office/drawing/2014/main" id="{B04810D1-7CD5-4C76-9A38-8CFA7A78FE5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7" name="Straight Connector 86">
                    <a:extLst>
                      <a:ext uri="{FF2B5EF4-FFF2-40B4-BE49-F238E27FC236}">
                        <a16:creationId xmlns:a16="http://schemas.microsoft.com/office/drawing/2014/main" id="{F1565B0C-323F-46DE-8F51-8BF227C5900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8" name="Straight Connector 87">
                    <a:extLst>
                      <a:ext uri="{FF2B5EF4-FFF2-40B4-BE49-F238E27FC236}">
                        <a16:creationId xmlns:a16="http://schemas.microsoft.com/office/drawing/2014/main" id="{EADAE026-1013-44C9-93EB-FB2550A052C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9" name="Straight Connector 88">
                    <a:extLst>
                      <a:ext uri="{FF2B5EF4-FFF2-40B4-BE49-F238E27FC236}">
                        <a16:creationId xmlns:a16="http://schemas.microsoft.com/office/drawing/2014/main" id="{DF7510F8-63D8-4C96-9579-B17EBCB3544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0" name="Straight Connector 89">
                    <a:extLst>
                      <a:ext uri="{FF2B5EF4-FFF2-40B4-BE49-F238E27FC236}">
                        <a16:creationId xmlns:a16="http://schemas.microsoft.com/office/drawing/2014/main" id="{BE1A3F55-C037-46E3-B49E-00231076D54C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9" name="Group 78">
                  <a:extLst>
                    <a:ext uri="{FF2B5EF4-FFF2-40B4-BE49-F238E27FC236}">
                      <a16:creationId xmlns:a16="http://schemas.microsoft.com/office/drawing/2014/main" id="{70DB3938-31A5-45AF-AC4C-81F0A8E0D881}"/>
                    </a:ext>
                  </a:extLst>
                </p:cNvPr>
                <p:cNvGrpSpPr/>
                <p:nvPr/>
              </p:nvGrpSpPr>
              <p:grpSpPr>
                <a:xfrm flipH="1">
                  <a:off x="65055" y="835233"/>
                  <a:ext cx="807076" cy="542156"/>
                  <a:chOff x="3354770" y="1419726"/>
                  <a:chExt cx="807076" cy="542156"/>
                </a:xfrm>
              </p:grpSpPr>
              <p:cxnSp>
                <p:nvCxnSpPr>
                  <p:cNvPr id="80" name="Straight Connector 79">
                    <a:extLst>
                      <a:ext uri="{FF2B5EF4-FFF2-40B4-BE49-F238E27FC236}">
                        <a16:creationId xmlns:a16="http://schemas.microsoft.com/office/drawing/2014/main" id="{80C49ABE-CB2D-4AAF-9031-C3E86A92F54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1" name="Straight Connector 80">
                    <a:extLst>
                      <a:ext uri="{FF2B5EF4-FFF2-40B4-BE49-F238E27FC236}">
                        <a16:creationId xmlns:a16="http://schemas.microsoft.com/office/drawing/2014/main" id="{B92F5821-09CC-4438-83CB-C607C4C1EE5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2" name="Straight Connector 81">
                    <a:extLst>
                      <a:ext uri="{FF2B5EF4-FFF2-40B4-BE49-F238E27FC236}">
                        <a16:creationId xmlns:a16="http://schemas.microsoft.com/office/drawing/2014/main" id="{78763D5E-119A-4E43-B1B7-FCCB89A5E79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3" name="Straight Connector 82">
                    <a:extLst>
                      <a:ext uri="{FF2B5EF4-FFF2-40B4-BE49-F238E27FC236}">
                        <a16:creationId xmlns:a16="http://schemas.microsoft.com/office/drawing/2014/main" id="{C12649C3-203B-42D2-A346-F786203C86E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4" name="Straight Connector 83">
                    <a:extLst>
                      <a:ext uri="{FF2B5EF4-FFF2-40B4-BE49-F238E27FC236}">
                        <a16:creationId xmlns:a16="http://schemas.microsoft.com/office/drawing/2014/main" id="{014E7206-CC7D-4403-8C65-2DF2BB78E86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</p:grpSp>
      <p:sp>
        <p:nvSpPr>
          <p:cNvPr id="339" name="Oval 338">
            <a:extLst>
              <a:ext uri="{FF2B5EF4-FFF2-40B4-BE49-F238E27FC236}">
                <a16:creationId xmlns:a16="http://schemas.microsoft.com/office/drawing/2014/main" id="{A3DCC93A-953A-4797-BABD-47A24825096E}"/>
              </a:ext>
            </a:extLst>
          </p:cNvPr>
          <p:cNvSpPr/>
          <p:nvPr/>
        </p:nvSpPr>
        <p:spPr>
          <a:xfrm>
            <a:off x="8669756" y="3320352"/>
            <a:ext cx="771913" cy="771913"/>
          </a:xfrm>
          <a:prstGeom prst="ellipse">
            <a:avLst/>
          </a:prstGeom>
          <a:noFill/>
          <a:ln w="15875">
            <a:solidFill>
              <a:schemeClr val="accent5">
                <a:lumMod val="40000"/>
                <a:lumOff val="6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41" name="Straight Connector 340">
            <a:extLst>
              <a:ext uri="{FF2B5EF4-FFF2-40B4-BE49-F238E27FC236}">
                <a16:creationId xmlns:a16="http://schemas.microsoft.com/office/drawing/2014/main" id="{EB91596F-88A9-445A-81A4-AAF806C62A7C}"/>
              </a:ext>
            </a:extLst>
          </p:cNvPr>
          <p:cNvCxnSpPr>
            <a:cxnSpLocks/>
          </p:cNvCxnSpPr>
          <p:nvPr/>
        </p:nvCxnSpPr>
        <p:spPr>
          <a:xfrm>
            <a:off x="10966264" y="3703899"/>
            <a:ext cx="1283540" cy="743"/>
          </a:xfrm>
          <a:prstGeom prst="line">
            <a:avLst/>
          </a:prstGeom>
          <a:ln w="31750">
            <a:solidFill>
              <a:srgbClr val="BDD7EE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2" name="Group 341">
            <a:extLst>
              <a:ext uri="{FF2B5EF4-FFF2-40B4-BE49-F238E27FC236}">
                <a16:creationId xmlns:a16="http://schemas.microsoft.com/office/drawing/2014/main" id="{67209B90-CCB2-45F8-A39B-B656EE4BBB11}"/>
              </a:ext>
            </a:extLst>
          </p:cNvPr>
          <p:cNvGrpSpPr/>
          <p:nvPr/>
        </p:nvGrpSpPr>
        <p:grpSpPr>
          <a:xfrm flipH="1">
            <a:off x="6458730" y="6041113"/>
            <a:ext cx="5588294" cy="474304"/>
            <a:chOff x="396540" y="859316"/>
            <a:chExt cx="5588294" cy="474304"/>
          </a:xfrm>
          <a:effectLst>
            <a:glow rad="50800">
              <a:srgbClr val="00B0F0">
                <a:alpha val="27000"/>
              </a:srgbClr>
            </a:glow>
          </a:effectLst>
        </p:grpSpPr>
        <p:cxnSp>
          <p:nvCxnSpPr>
            <p:cNvPr id="343" name="Straight Connector 342">
              <a:extLst>
                <a:ext uri="{FF2B5EF4-FFF2-40B4-BE49-F238E27FC236}">
                  <a16:creationId xmlns:a16="http://schemas.microsoft.com/office/drawing/2014/main" id="{EC4F1A18-064B-4A1E-A37A-D6406C3F977E}"/>
                </a:ext>
              </a:extLst>
            </p:cNvPr>
            <p:cNvCxnSpPr/>
            <p:nvPr/>
          </p:nvCxnSpPr>
          <p:spPr>
            <a:xfrm>
              <a:off x="396540" y="861141"/>
              <a:ext cx="1641514" cy="0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Connector 343">
              <a:extLst>
                <a:ext uri="{FF2B5EF4-FFF2-40B4-BE49-F238E27FC236}">
                  <a16:creationId xmlns:a16="http://schemas.microsoft.com/office/drawing/2014/main" id="{46EE92E0-976A-45F6-AB8B-666E61DA1E83}"/>
                </a:ext>
              </a:extLst>
            </p:cNvPr>
            <p:cNvCxnSpPr>
              <a:cxnSpLocks/>
            </p:cNvCxnSpPr>
            <p:nvPr/>
          </p:nvCxnSpPr>
          <p:spPr>
            <a:xfrm>
              <a:off x="2585044" y="1286166"/>
              <a:ext cx="2501156" cy="0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Connector 344">
              <a:extLst>
                <a:ext uri="{FF2B5EF4-FFF2-40B4-BE49-F238E27FC236}">
                  <a16:creationId xmlns:a16="http://schemas.microsoft.com/office/drawing/2014/main" id="{78911604-BF5D-4B95-9419-1D742AF29D0B}"/>
                </a:ext>
              </a:extLst>
            </p:cNvPr>
            <p:cNvCxnSpPr>
              <a:cxnSpLocks/>
            </p:cNvCxnSpPr>
            <p:nvPr/>
          </p:nvCxnSpPr>
          <p:spPr>
            <a:xfrm>
              <a:off x="2027104" y="859316"/>
              <a:ext cx="567065" cy="428675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6" name="Oval 345">
              <a:extLst>
                <a:ext uri="{FF2B5EF4-FFF2-40B4-BE49-F238E27FC236}">
                  <a16:creationId xmlns:a16="http://schemas.microsoft.com/office/drawing/2014/main" id="{600CE91C-5407-418F-9401-9C39ECC117DB}"/>
                </a:ext>
              </a:extLst>
            </p:cNvPr>
            <p:cNvSpPr/>
            <p:nvPr/>
          </p:nvSpPr>
          <p:spPr>
            <a:xfrm flipV="1">
              <a:off x="5091675" y="1238712"/>
              <a:ext cx="94908" cy="94908"/>
            </a:xfrm>
            <a:prstGeom prst="ellipse">
              <a:avLst/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347" name="Straight Connector 346">
              <a:extLst>
                <a:ext uri="{FF2B5EF4-FFF2-40B4-BE49-F238E27FC236}">
                  <a16:creationId xmlns:a16="http://schemas.microsoft.com/office/drawing/2014/main" id="{1F21D1B2-0BE4-4C8F-A9AD-EFDC51015EBF}"/>
                </a:ext>
              </a:extLst>
            </p:cNvPr>
            <p:cNvCxnSpPr>
              <a:cxnSpLocks/>
            </p:cNvCxnSpPr>
            <p:nvPr/>
          </p:nvCxnSpPr>
          <p:spPr>
            <a:xfrm>
              <a:off x="5186583" y="1290248"/>
              <a:ext cx="798251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48" name="Straight Connector 347">
            <a:extLst>
              <a:ext uri="{FF2B5EF4-FFF2-40B4-BE49-F238E27FC236}">
                <a16:creationId xmlns:a16="http://schemas.microsoft.com/office/drawing/2014/main" id="{7BFA0110-0662-4413-82AA-4EF7162D648A}"/>
              </a:ext>
            </a:extLst>
          </p:cNvPr>
          <p:cNvCxnSpPr>
            <a:cxnSpLocks/>
          </p:cNvCxnSpPr>
          <p:nvPr/>
        </p:nvCxnSpPr>
        <p:spPr>
          <a:xfrm flipH="1">
            <a:off x="7780015" y="6581091"/>
            <a:ext cx="981559" cy="0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glow rad="50800">
              <a:srgbClr val="00B0F0">
                <a:alpha val="27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9" name="Straight Connector 348">
            <a:extLst>
              <a:ext uri="{FF2B5EF4-FFF2-40B4-BE49-F238E27FC236}">
                <a16:creationId xmlns:a16="http://schemas.microsoft.com/office/drawing/2014/main" id="{B15FF328-DCAB-4A7B-AA38-5235CFA85CDD}"/>
              </a:ext>
            </a:extLst>
          </p:cNvPr>
          <p:cNvCxnSpPr>
            <a:cxnSpLocks/>
          </p:cNvCxnSpPr>
          <p:nvPr/>
        </p:nvCxnSpPr>
        <p:spPr>
          <a:xfrm flipH="1">
            <a:off x="7425130" y="6373363"/>
            <a:ext cx="1347520" cy="0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glow rad="50800">
              <a:srgbClr val="00B0F0">
                <a:alpha val="27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0" name="Group 349">
            <a:extLst>
              <a:ext uri="{FF2B5EF4-FFF2-40B4-BE49-F238E27FC236}">
                <a16:creationId xmlns:a16="http://schemas.microsoft.com/office/drawing/2014/main" id="{860883FE-87C4-4D1C-ACF2-DEDF0328D9AE}"/>
              </a:ext>
            </a:extLst>
          </p:cNvPr>
          <p:cNvGrpSpPr/>
          <p:nvPr/>
        </p:nvGrpSpPr>
        <p:grpSpPr>
          <a:xfrm flipH="1">
            <a:off x="9479850" y="6360675"/>
            <a:ext cx="702507" cy="215359"/>
            <a:chOff x="2261207" y="1178878"/>
            <a:chExt cx="702507" cy="215359"/>
          </a:xfrm>
          <a:effectLst>
            <a:glow rad="50800">
              <a:srgbClr val="00B0F0">
                <a:alpha val="27000"/>
              </a:srgbClr>
            </a:glow>
          </a:effectLst>
        </p:grpSpPr>
        <p:cxnSp>
          <p:nvCxnSpPr>
            <p:cNvPr id="351" name="Straight Connector 350">
              <a:extLst>
                <a:ext uri="{FF2B5EF4-FFF2-40B4-BE49-F238E27FC236}">
                  <a16:creationId xmlns:a16="http://schemas.microsoft.com/office/drawing/2014/main" id="{56FD1A32-B705-40AC-B431-A10E1DAC9DD4}"/>
                </a:ext>
              </a:extLst>
            </p:cNvPr>
            <p:cNvCxnSpPr>
              <a:cxnSpLocks/>
            </p:cNvCxnSpPr>
            <p:nvPr/>
          </p:nvCxnSpPr>
          <p:spPr>
            <a:xfrm>
              <a:off x="2546091" y="1390349"/>
              <a:ext cx="417623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Straight Connector 351">
              <a:extLst>
                <a:ext uri="{FF2B5EF4-FFF2-40B4-BE49-F238E27FC236}">
                  <a16:creationId xmlns:a16="http://schemas.microsoft.com/office/drawing/2014/main" id="{407261E5-46C5-4777-A322-839DAF8B1267}"/>
                </a:ext>
              </a:extLst>
            </p:cNvPr>
            <p:cNvCxnSpPr>
              <a:cxnSpLocks/>
            </p:cNvCxnSpPr>
            <p:nvPr/>
          </p:nvCxnSpPr>
          <p:spPr>
            <a:xfrm>
              <a:off x="2261207" y="1178878"/>
              <a:ext cx="284884" cy="215359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3" name="Group 352">
            <a:extLst>
              <a:ext uri="{FF2B5EF4-FFF2-40B4-BE49-F238E27FC236}">
                <a16:creationId xmlns:a16="http://schemas.microsoft.com/office/drawing/2014/main" id="{F0048D84-5C58-4B7D-A4FB-81658CF688FA}"/>
              </a:ext>
            </a:extLst>
          </p:cNvPr>
          <p:cNvGrpSpPr/>
          <p:nvPr/>
        </p:nvGrpSpPr>
        <p:grpSpPr>
          <a:xfrm>
            <a:off x="218201" y="6013788"/>
            <a:ext cx="4336374" cy="428675"/>
            <a:chOff x="218201" y="6013788"/>
            <a:chExt cx="4336374" cy="428675"/>
          </a:xfrm>
        </p:grpSpPr>
        <p:cxnSp>
          <p:nvCxnSpPr>
            <p:cNvPr id="354" name="Straight Connector 353">
              <a:extLst>
                <a:ext uri="{FF2B5EF4-FFF2-40B4-BE49-F238E27FC236}">
                  <a16:creationId xmlns:a16="http://schemas.microsoft.com/office/drawing/2014/main" id="{F979F349-03F5-4DC9-8506-50D24F04009A}"/>
                </a:ext>
              </a:extLst>
            </p:cNvPr>
            <p:cNvCxnSpPr/>
            <p:nvPr/>
          </p:nvCxnSpPr>
          <p:spPr>
            <a:xfrm>
              <a:off x="218201" y="6015613"/>
              <a:ext cx="1641514" cy="0"/>
            </a:xfrm>
            <a:prstGeom prst="line">
              <a:avLst/>
            </a:prstGeom>
            <a:ln w="25400">
              <a:solidFill>
                <a:schemeClr val="bg1"/>
              </a:solidFill>
            </a:ln>
            <a:effectLst>
              <a:glow rad="50800">
                <a:srgbClr val="00B0F0">
                  <a:alpha val="27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Connector 354">
              <a:extLst>
                <a:ext uri="{FF2B5EF4-FFF2-40B4-BE49-F238E27FC236}">
                  <a16:creationId xmlns:a16="http://schemas.microsoft.com/office/drawing/2014/main" id="{1C0AC1DB-292D-48BD-B14C-06A7E7ADDEE7}"/>
                </a:ext>
              </a:extLst>
            </p:cNvPr>
            <p:cNvCxnSpPr>
              <a:cxnSpLocks/>
            </p:cNvCxnSpPr>
            <p:nvPr/>
          </p:nvCxnSpPr>
          <p:spPr>
            <a:xfrm>
              <a:off x="2406705" y="6440638"/>
              <a:ext cx="2147870" cy="0"/>
            </a:xfrm>
            <a:prstGeom prst="line">
              <a:avLst/>
            </a:prstGeom>
            <a:ln w="25400">
              <a:solidFill>
                <a:schemeClr val="bg1"/>
              </a:solidFill>
            </a:ln>
            <a:effectLst>
              <a:glow rad="50800">
                <a:srgbClr val="00B0F0">
                  <a:alpha val="27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Straight Connector 355">
              <a:extLst>
                <a:ext uri="{FF2B5EF4-FFF2-40B4-BE49-F238E27FC236}">
                  <a16:creationId xmlns:a16="http://schemas.microsoft.com/office/drawing/2014/main" id="{F70D9E7E-EA88-4F0D-A04B-A0237DF6F4BF}"/>
                </a:ext>
              </a:extLst>
            </p:cNvPr>
            <p:cNvCxnSpPr>
              <a:cxnSpLocks/>
            </p:cNvCxnSpPr>
            <p:nvPr/>
          </p:nvCxnSpPr>
          <p:spPr>
            <a:xfrm>
              <a:off x="1848765" y="6013788"/>
              <a:ext cx="567065" cy="428675"/>
            </a:xfrm>
            <a:prstGeom prst="line">
              <a:avLst/>
            </a:prstGeom>
            <a:ln w="25400">
              <a:solidFill>
                <a:schemeClr val="bg1"/>
              </a:solidFill>
            </a:ln>
            <a:effectLst>
              <a:glow rad="50800">
                <a:srgbClr val="00B0F0">
                  <a:alpha val="27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7" name="Oval 356">
            <a:extLst>
              <a:ext uri="{FF2B5EF4-FFF2-40B4-BE49-F238E27FC236}">
                <a16:creationId xmlns:a16="http://schemas.microsoft.com/office/drawing/2014/main" id="{30C2E0BB-31E5-4975-91BD-E1B969EFF3B5}"/>
              </a:ext>
            </a:extLst>
          </p:cNvPr>
          <p:cNvSpPr/>
          <p:nvPr/>
        </p:nvSpPr>
        <p:spPr>
          <a:xfrm flipV="1">
            <a:off x="6057834" y="6382908"/>
            <a:ext cx="149557" cy="149557"/>
          </a:xfrm>
          <a:prstGeom prst="ellipse">
            <a:avLst/>
          </a:prstGeom>
          <a:noFill/>
          <a:ln w="19050">
            <a:solidFill>
              <a:schemeClr val="bg1"/>
            </a:solidFill>
          </a:ln>
          <a:effectLst>
            <a:glow rad="50800">
              <a:srgbClr val="00B0F0">
                <a:alpha val="27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58" name="Straight Connector 357">
            <a:extLst>
              <a:ext uri="{FF2B5EF4-FFF2-40B4-BE49-F238E27FC236}">
                <a16:creationId xmlns:a16="http://schemas.microsoft.com/office/drawing/2014/main" id="{4618DC54-C688-475F-9E55-9F17CF517A70}"/>
              </a:ext>
            </a:extLst>
          </p:cNvPr>
          <p:cNvCxnSpPr>
            <a:cxnSpLocks/>
          </p:cNvCxnSpPr>
          <p:nvPr/>
        </p:nvCxnSpPr>
        <p:spPr>
          <a:xfrm>
            <a:off x="3024646" y="6544821"/>
            <a:ext cx="1347520" cy="0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glow rad="50800">
              <a:srgbClr val="00B0F0">
                <a:alpha val="27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9" name="Straight Connector 358">
            <a:extLst>
              <a:ext uri="{FF2B5EF4-FFF2-40B4-BE49-F238E27FC236}">
                <a16:creationId xmlns:a16="http://schemas.microsoft.com/office/drawing/2014/main" id="{DF15C703-547D-42EF-8F67-0C8C4187066D}"/>
              </a:ext>
            </a:extLst>
          </p:cNvPr>
          <p:cNvCxnSpPr>
            <a:cxnSpLocks/>
          </p:cNvCxnSpPr>
          <p:nvPr/>
        </p:nvCxnSpPr>
        <p:spPr>
          <a:xfrm>
            <a:off x="2600261" y="6333350"/>
            <a:ext cx="1347520" cy="0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glow rad="50800">
              <a:srgbClr val="00B0F0">
                <a:alpha val="27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0" name="Group 359">
            <a:extLst>
              <a:ext uri="{FF2B5EF4-FFF2-40B4-BE49-F238E27FC236}">
                <a16:creationId xmlns:a16="http://schemas.microsoft.com/office/drawing/2014/main" id="{FA0F4CD0-A0A1-4E1F-890A-E1372EC80245}"/>
              </a:ext>
            </a:extLst>
          </p:cNvPr>
          <p:cNvGrpSpPr/>
          <p:nvPr/>
        </p:nvGrpSpPr>
        <p:grpSpPr>
          <a:xfrm>
            <a:off x="2077919" y="6333350"/>
            <a:ext cx="690046" cy="215359"/>
            <a:chOff x="2273668" y="1178878"/>
            <a:chExt cx="690046" cy="215359"/>
          </a:xfrm>
          <a:effectLst>
            <a:glow rad="50800">
              <a:srgbClr val="00B0F0">
                <a:alpha val="27000"/>
              </a:srgbClr>
            </a:glow>
          </a:effectLst>
        </p:grpSpPr>
        <p:cxnSp>
          <p:nvCxnSpPr>
            <p:cNvPr id="361" name="Straight Connector 360">
              <a:extLst>
                <a:ext uri="{FF2B5EF4-FFF2-40B4-BE49-F238E27FC236}">
                  <a16:creationId xmlns:a16="http://schemas.microsoft.com/office/drawing/2014/main" id="{BE1BBD4F-3881-4689-81F6-9D81953249EB}"/>
                </a:ext>
              </a:extLst>
            </p:cNvPr>
            <p:cNvCxnSpPr>
              <a:cxnSpLocks/>
            </p:cNvCxnSpPr>
            <p:nvPr/>
          </p:nvCxnSpPr>
          <p:spPr>
            <a:xfrm>
              <a:off x="2546091" y="1390349"/>
              <a:ext cx="417623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2" name="Straight Connector 361">
              <a:extLst>
                <a:ext uri="{FF2B5EF4-FFF2-40B4-BE49-F238E27FC236}">
                  <a16:creationId xmlns:a16="http://schemas.microsoft.com/office/drawing/2014/main" id="{952A046E-2C00-4296-B3C3-91943F10B56E}"/>
                </a:ext>
              </a:extLst>
            </p:cNvPr>
            <p:cNvCxnSpPr>
              <a:cxnSpLocks/>
            </p:cNvCxnSpPr>
            <p:nvPr/>
          </p:nvCxnSpPr>
          <p:spPr>
            <a:xfrm>
              <a:off x="2273668" y="1178878"/>
              <a:ext cx="284884" cy="215359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3" name="Oval 362">
            <a:extLst>
              <a:ext uri="{FF2B5EF4-FFF2-40B4-BE49-F238E27FC236}">
                <a16:creationId xmlns:a16="http://schemas.microsoft.com/office/drawing/2014/main" id="{C1730245-8E3F-4B2F-93ED-883A982AED06}"/>
              </a:ext>
            </a:extLst>
          </p:cNvPr>
          <p:cNvSpPr/>
          <p:nvPr/>
        </p:nvSpPr>
        <p:spPr>
          <a:xfrm flipV="1">
            <a:off x="5666998" y="6382908"/>
            <a:ext cx="149557" cy="149557"/>
          </a:xfrm>
          <a:prstGeom prst="ellipse">
            <a:avLst/>
          </a:prstGeom>
          <a:noFill/>
          <a:ln w="19050">
            <a:solidFill>
              <a:schemeClr val="bg1"/>
            </a:solidFill>
          </a:ln>
          <a:effectLst>
            <a:glow rad="50800">
              <a:srgbClr val="00B0F0">
                <a:alpha val="27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4" name="Oval 363">
            <a:extLst>
              <a:ext uri="{FF2B5EF4-FFF2-40B4-BE49-F238E27FC236}">
                <a16:creationId xmlns:a16="http://schemas.microsoft.com/office/drawing/2014/main" id="{3781B8A2-6C60-40B8-9EA9-394829CEF4C3}"/>
              </a:ext>
            </a:extLst>
          </p:cNvPr>
          <p:cNvSpPr/>
          <p:nvPr/>
        </p:nvSpPr>
        <p:spPr>
          <a:xfrm flipV="1">
            <a:off x="5276162" y="6382907"/>
            <a:ext cx="149557" cy="149557"/>
          </a:xfrm>
          <a:prstGeom prst="ellipse">
            <a:avLst/>
          </a:prstGeom>
          <a:noFill/>
          <a:ln w="19050">
            <a:solidFill>
              <a:schemeClr val="bg1"/>
            </a:solidFill>
          </a:ln>
          <a:effectLst>
            <a:glow rad="50800">
              <a:srgbClr val="00B0F0">
                <a:alpha val="27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5" name="Oval 364">
            <a:extLst>
              <a:ext uri="{FF2B5EF4-FFF2-40B4-BE49-F238E27FC236}">
                <a16:creationId xmlns:a16="http://schemas.microsoft.com/office/drawing/2014/main" id="{AFCBB6F4-3C01-490A-883E-1B7A120F40B3}"/>
              </a:ext>
            </a:extLst>
          </p:cNvPr>
          <p:cNvSpPr/>
          <p:nvPr/>
        </p:nvSpPr>
        <p:spPr>
          <a:xfrm flipV="1">
            <a:off x="4897364" y="6382906"/>
            <a:ext cx="149557" cy="149557"/>
          </a:xfrm>
          <a:prstGeom prst="ellipse">
            <a:avLst/>
          </a:prstGeom>
          <a:noFill/>
          <a:ln w="19050">
            <a:solidFill>
              <a:schemeClr val="bg1"/>
            </a:solidFill>
          </a:ln>
          <a:effectLst>
            <a:glow rad="50800">
              <a:srgbClr val="00B0F0">
                <a:alpha val="27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6" name="TextBox 246">
            <a:extLst>
              <a:ext uri="{FF2B5EF4-FFF2-40B4-BE49-F238E27FC236}">
                <a16:creationId xmlns:a16="http://schemas.microsoft.com/office/drawing/2014/main" id="{536E8D62-7F23-418C-8622-130960300A18}"/>
              </a:ext>
            </a:extLst>
          </p:cNvPr>
          <p:cNvSpPr txBox="1"/>
          <p:nvPr/>
        </p:nvSpPr>
        <p:spPr>
          <a:xfrm>
            <a:off x="206281" y="2935670"/>
            <a:ext cx="7794121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glow rad="63500">
                    <a:srgbClr val="5B9BD5">
                      <a:satMod val="175000"/>
                      <a:alpha val="40000"/>
                    </a:srgbClr>
                  </a:glow>
                </a:effectLst>
                <a:uLnTx/>
                <a:uFillTx/>
                <a:latin typeface="SVN-Posterizer KG Inline" panose="02000503000000020003" pitchFamily="50" charset="0"/>
              </a:rPr>
              <a:t>CẢM</a:t>
            </a:r>
            <a:r>
              <a:rPr kumimoji="0" lang="en-US" sz="3800" b="1" i="0" u="none" strike="noStrike" kern="1200" cap="none" spc="0" normalizeH="0" noProof="0" dirty="0">
                <a:ln>
                  <a:noFill/>
                </a:ln>
                <a:solidFill>
                  <a:schemeClr val="bg1"/>
                </a:solidFill>
                <a:effectLst>
                  <a:glow rad="63500">
                    <a:srgbClr val="5B9BD5">
                      <a:satMod val="175000"/>
                      <a:alpha val="40000"/>
                    </a:srgbClr>
                  </a:glow>
                </a:effectLst>
                <a:uLnTx/>
                <a:uFillTx/>
                <a:latin typeface="SVN-Posterizer KG Inline" panose="02000503000000020003" pitchFamily="50" charset="0"/>
              </a:rPr>
              <a:t> ƠN THẦY VÀ CÁC BẠN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800" b="1" i="0" u="none" strike="noStrike" kern="1200" cap="none" spc="0" normalizeH="0" noProof="0" dirty="0">
                <a:ln>
                  <a:noFill/>
                </a:ln>
                <a:solidFill>
                  <a:schemeClr val="bg1"/>
                </a:solidFill>
                <a:effectLst>
                  <a:glow rad="63500">
                    <a:srgbClr val="5B9BD5">
                      <a:satMod val="175000"/>
                      <a:alpha val="40000"/>
                    </a:srgbClr>
                  </a:glow>
                </a:effectLst>
                <a:uLnTx/>
                <a:uFillTx/>
                <a:latin typeface="SVN-Posterizer KG Inline" panose="02000503000000020003" pitchFamily="50" charset="0"/>
              </a:rPr>
              <a:t>ĐÃ LẮNG NGHE VÀ THEO DÕI</a:t>
            </a:r>
          </a:p>
        </p:txBody>
      </p:sp>
      <p:grpSp>
        <p:nvGrpSpPr>
          <p:cNvPr id="367" name="Group 266">
            <a:extLst>
              <a:ext uri="{FF2B5EF4-FFF2-40B4-BE49-F238E27FC236}">
                <a16:creationId xmlns:a16="http://schemas.microsoft.com/office/drawing/2014/main" id="{A8B653DC-A5F2-29D5-BB47-21B94D805C15}"/>
              </a:ext>
            </a:extLst>
          </p:cNvPr>
          <p:cNvGrpSpPr/>
          <p:nvPr/>
        </p:nvGrpSpPr>
        <p:grpSpPr>
          <a:xfrm rot="12533106">
            <a:off x="8250732" y="2901328"/>
            <a:ext cx="1609963" cy="1609963"/>
            <a:chOff x="4440936" y="1773936"/>
            <a:chExt cx="3310128" cy="3310128"/>
          </a:xfrm>
          <a:effectLst>
            <a:glow rad="101600">
              <a:schemeClr val="accent5">
                <a:satMod val="175000"/>
                <a:alpha val="28000"/>
              </a:schemeClr>
            </a:glow>
          </a:effectLst>
        </p:grpSpPr>
        <p:sp>
          <p:nvSpPr>
            <p:cNvPr id="368" name="Oval 267">
              <a:extLst>
                <a:ext uri="{FF2B5EF4-FFF2-40B4-BE49-F238E27FC236}">
                  <a16:creationId xmlns:a16="http://schemas.microsoft.com/office/drawing/2014/main" id="{7E9FD366-4136-DA20-1DAC-02D01975C6A6}"/>
                </a:ext>
              </a:extLst>
            </p:cNvPr>
            <p:cNvSpPr/>
            <p:nvPr/>
          </p:nvSpPr>
          <p:spPr>
            <a:xfrm>
              <a:off x="4441251" y="1774251"/>
              <a:ext cx="3309498" cy="3309498"/>
            </a:xfrm>
            <a:prstGeom prst="ellipse">
              <a:avLst/>
            </a:prstGeom>
            <a:noFill/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9" name="Arc 268">
              <a:extLst>
                <a:ext uri="{FF2B5EF4-FFF2-40B4-BE49-F238E27FC236}">
                  <a16:creationId xmlns:a16="http://schemas.microsoft.com/office/drawing/2014/main" id="{071864DE-796D-BE18-266E-6B2769B6C9F4}"/>
                </a:ext>
              </a:extLst>
            </p:cNvPr>
            <p:cNvSpPr/>
            <p:nvPr/>
          </p:nvSpPr>
          <p:spPr>
            <a:xfrm>
              <a:off x="4440936" y="1773936"/>
              <a:ext cx="3310128" cy="3310128"/>
            </a:xfrm>
            <a:prstGeom prst="arc">
              <a:avLst/>
            </a:prstGeom>
            <a:ln w="15240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0" name="Arc 269">
              <a:extLst>
                <a:ext uri="{FF2B5EF4-FFF2-40B4-BE49-F238E27FC236}">
                  <a16:creationId xmlns:a16="http://schemas.microsoft.com/office/drawing/2014/main" id="{BAF68040-2764-9EB3-618B-D76A52815CCA}"/>
                </a:ext>
              </a:extLst>
            </p:cNvPr>
            <p:cNvSpPr/>
            <p:nvPr/>
          </p:nvSpPr>
          <p:spPr>
            <a:xfrm flipH="1">
              <a:off x="4440936" y="1773936"/>
              <a:ext cx="3310128" cy="3310128"/>
            </a:xfrm>
            <a:prstGeom prst="arc">
              <a:avLst>
                <a:gd name="adj1" fmla="val 6117151"/>
                <a:gd name="adj2" fmla="val 8372158"/>
              </a:avLst>
            </a:prstGeom>
            <a:ln w="15240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1" name="Arc 270">
              <a:extLst>
                <a:ext uri="{FF2B5EF4-FFF2-40B4-BE49-F238E27FC236}">
                  <a16:creationId xmlns:a16="http://schemas.microsoft.com/office/drawing/2014/main" id="{F96EBA80-4070-608A-D192-9437F4D3FA57}"/>
                </a:ext>
              </a:extLst>
            </p:cNvPr>
            <p:cNvSpPr/>
            <p:nvPr/>
          </p:nvSpPr>
          <p:spPr>
            <a:xfrm flipH="1">
              <a:off x="4440936" y="1773936"/>
              <a:ext cx="3310128" cy="3310128"/>
            </a:xfrm>
            <a:prstGeom prst="arc">
              <a:avLst>
                <a:gd name="adj1" fmla="val 20256575"/>
                <a:gd name="adj2" fmla="val 3001779"/>
              </a:avLst>
            </a:prstGeom>
            <a:ln w="15240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72" name="Group 320">
            <a:extLst>
              <a:ext uri="{FF2B5EF4-FFF2-40B4-BE49-F238E27FC236}">
                <a16:creationId xmlns:a16="http://schemas.microsoft.com/office/drawing/2014/main" id="{1F41D6AF-2FA6-F302-25DB-4E6B8AF4434F}"/>
              </a:ext>
            </a:extLst>
          </p:cNvPr>
          <p:cNvGrpSpPr/>
          <p:nvPr/>
        </p:nvGrpSpPr>
        <p:grpSpPr>
          <a:xfrm rot="6291444">
            <a:off x="8482861" y="3133457"/>
            <a:ext cx="1145704" cy="1145704"/>
            <a:chOff x="4626679" y="1959679"/>
            <a:chExt cx="2938643" cy="2938643"/>
          </a:xfrm>
          <a:effectLst>
            <a:glow rad="63500">
              <a:schemeClr val="accent5">
                <a:satMod val="175000"/>
                <a:alpha val="40000"/>
              </a:schemeClr>
            </a:glow>
          </a:effectLst>
        </p:grpSpPr>
        <p:sp>
          <p:nvSpPr>
            <p:cNvPr id="373" name="Oval 321">
              <a:extLst>
                <a:ext uri="{FF2B5EF4-FFF2-40B4-BE49-F238E27FC236}">
                  <a16:creationId xmlns:a16="http://schemas.microsoft.com/office/drawing/2014/main" id="{BCAF8CD7-A4ED-8344-8CF8-030BB29F8189}"/>
                </a:ext>
              </a:extLst>
            </p:cNvPr>
            <p:cNvSpPr/>
            <p:nvPr/>
          </p:nvSpPr>
          <p:spPr>
            <a:xfrm>
              <a:off x="4626679" y="1959679"/>
              <a:ext cx="2938643" cy="2938643"/>
            </a:xfrm>
            <a:prstGeom prst="ellipse">
              <a:avLst/>
            </a:prstGeom>
            <a:noFill/>
            <a:ln w="15875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374" name="Group 322">
              <a:extLst>
                <a:ext uri="{FF2B5EF4-FFF2-40B4-BE49-F238E27FC236}">
                  <a16:creationId xmlns:a16="http://schemas.microsoft.com/office/drawing/2014/main" id="{C8168A60-0E07-DBA0-1606-DC50B951B905}"/>
                </a:ext>
              </a:extLst>
            </p:cNvPr>
            <p:cNvGrpSpPr/>
            <p:nvPr/>
          </p:nvGrpSpPr>
          <p:grpSpPr>
            <a:xfrm>
              <a:off x="4768744" y="1995379"/>
              <a:ext cx="1366697" cy="1035276"/>
              <a:chOff x="4717539" y="1966119"/>
              <a:chExt cx="1366697" cy="1035276"/>
            </a:xfrm>
          </p:grpSpPr>
          <p:sp>
            <p:nvSpPr>
              <p:cNvPr id="381" name="Oval 329">
                <a:extLst>
                  <a:ext uri="{FF2B5EF4-FFF2-40B4-BE49-F238E27FC236}">
                    <a16:creationId xmlns:a16="http://schemas.microsoft.com/office/drawing/2014/main" id="{51CFAB5A-0C72-3D73-B2A3-522BEDC48F47}"/>
                  </a:ext>
                </a:extLst>
              </p:cNvPr>
              <p:cNvSpPr/>
              <p:nvPr/>
            </p:nvSpPr>
            <p:spPr>
              <a:xfrm>
                <a:off x="5204087" y="2238370"/>
                <a:ext cx="109891" cy="10989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82" name="Oval 330">
                <a:extLst>
                  <a:ext uri="{FF2B5EF4-FFF2-40B4-BE49-F238E27FC236}">
                    <a16:creationId xmlns:a16="http://schemas.microsoft.com/office/drawing/2014/main" id="{9DF8A506-24EA-619C-8B98-907AE7373E70}"/>
                  </a:ext>
                </a:extLst>
              </p:cNvPr>
              <p:cNvSpPr/>
              <p:nvPr/>
            </p:nvSpPr>
            <p:spPr>
              <a:xfrm>
                <a:off x="5532121" y="2058692"/>
                <a:ext cx="109891" cy="10989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83" name="Oval 331">
                <a:extLst>
                  <a:ext uri="{FF2B5EF4-FFF2-40B4-BE49-F238E27FC236}">
                    <a16:creationId xmlns:a16="http://schemas.microsoft.com/office/drawing/2014/main" id="{39730601-9976-334B-8452-BC5DB8AE9454}"/>
                  </a:ext>
                </a:extLst>
              </p:cNvPr>
              <p:cNvSpPr/>
              <p:nvPr/>
            </p:nvSpPr>
            <p:spPr>
              <a:xfrm>
                <a:off x="4942220" y="2492853"/>
                <a:ext cx="109891" cy="10989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84" name="Oval 332">
                <a:extLst>
                  <a:ext uri="{FF2B5EF4-FFF2-40B4-BE49-F238E27FC236}">
                    <a16:creationId xmlns:a16="http://schemas.microsoft.com/office/drawing/2014/main" id="{C4D3D890-6CA0-1DA1-6482-67B4AA459AF1}"/>
                  </a:ext>
                </a:extLst>
              </p:cNvPr>
              <p:cNvSpPr/>
              <p:nvPr/>
            </p:nvSpPr>
            <p:spPr>
              <a:xfrm>
                <a:off x="5974345" y="1966119"/>
                <a:ext cx="109891" cy="10989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85" name="Oval 333">
                <a:extLst>
                  <a:ext uri="{FF2B5EF4-FFF2-40B4-BE49-F238E27FC236}">
                    <a16:creationId xmlns:a16="http://schemas.microsoft.com/office/drawing/2014/main" id="{538A6AD0-5C59-5AFA-20ED-9AC1E8CAA1B6}"/>
                  </a:ext>
                </a:extLst>
              </p:cNvPr>
              <p:cNvSpPr/>
              <p:nvPr/>
            </p:nvSpPr>
            <p:spPr>
              <a:xfrm>
                <a:off x="4717539" y="2891504"/>
                <a:ext cx="109891" cy="10989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86" name="Oval 334">
                <a:extLst>
                  <a:ext uri="{FF2B5EF4-FFF2-40B4-BE49-F238E27FC236}">
                    <a16:creationId xmlns:a16="http://schemas.microsoft.com/office/drawing/2014/main" id="{708235C8-1642-4984-9098-19556CAE3F0F}"/>
                  </a:ext>
                </a:extLst>
              </p:cNvPr>
              <p:cNvSpPr/>
              <p:nvPr/>
            </p:nvSpPr>
            <p:spPr>
              <a:xfrm>
                <a:off x="4832758" y="2725873"/>
                <a:ext cx="49860" cy="49860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87" name="Oval 335">
                <a:extLst>
                  <a:ext uri="{FF2B5EF4-FFF2-40B4-BE49-F238E27FC236}">
                    <a16:creationId xmlns:a16="http://schemas.microsoft.com/office/drawing/2014/main" id="{CBE4C31E-5C89-C741-5FBB-9AAB99AEA3BA}"/>
                  </a:ext>
                </a:extLst>
              </p:cNvPr>
              <p:cNvSpPr/>
              <p:nvPr/>
            </p:nvSpPr>
            <p:spPr>
              <a:xfrm>
                <a:off x="5085782" y="2402847"/>
                <a:ext cx="49860" cy="49860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88" name="Oval 336">
                <a:extLst>
                  <a:ext uri="{FF2B5EF4-FFF2-40B4-BE49-F238E27FC236}">
                    <a16:creationId xmlns:a16="http://schemas.microsoft.com/office/drawing/2014/main" id="{2DEB7E05-FC3A-BF0D-B789-9D4AD70002AE}"/>
                  </a:ext>
                </a:extLst>
              </p:cNvPr>
              <p:cNvSpPr/>
              <p:nvPr/>
            </p:nvSpPr>
            <p:spPr>
              <a:xfrm>
                <a:off x="5387529" y="2170414"/>
                <a:ext cx="49860" cy="49860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89" name="Oval 337">
                <a:extLst>
                  <a:ext uri="{FF2B5EF4-FFF2-40B4-BE49-F238E27FC236}">
                    <a16:creationId xmlns:a16="http://schemas.microsoft.com/office/drawing/2014/main" id="{AD0BE37D-DE03-62F7-7431-71A1E59778C5}"/>
                  </a:ext>
                </a:extLst>
              </p:cNvPr>
              <p:cNvSpPr/>
              <p:nvPr/>
            </p:nvSpPr>
            <p:spPr>
              <a:xfrm>
                <a:off x="5792143" y="2025511"/>
                <a:ext cx="49860" cy="49860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375" name="Group 323">
              <a:extLst>
                <a:ext uri="{FF2B5EF4-FFF2-40B4-BE49-F238E27FC236}">
                  <a16:creationId xmlns:a16="http://schemas.microsoft.com/office/drawing/2014/main" id="{4DAF046F-708B-16D7-5492-92423D1C4FBF}"/>
                </a:ext>
              </a:extLst>
            </p:cNvPr>
            <p:cNvGrpSpPr/>
            <p:nvPr/>
          </p:nvGrpSpPr>
          <p:grpSpPr>
            <a:xfrm>
              <a:off x="7024812" y="3628456"/>
              <a:ext cx="468322" cy="790182"/>
              <a:chOff x="7061387" y="3665031"/>
              <a:chExt cx="468322" cy="790182"/>
            </a:xfrm>
          </p:grpSpPr>
          <p:sp>
            <p:nvSpPr>
              <p:cNvPr id="376" name="Oval 324">
                <a:extLst>
                  <a:ext uri="{FF2B5EF4-FFF2-40B4-BE49-F238E27FC236}">
                    <a16:creationId xmlns:a16="http://schemas.microsoft.com/office/drawing/2014/main" id="{182E15BF-6A7D-933C-AD09-4F04E1D4C096}"/>
                  </a:ext>
                </a:extLst>
              </p:cNvPr>
              <p:cNvSpPr/>
              <p:nvPr/>
            </p:nvSpPr>
            <p:spPr>
              <a:xfrm>
                <a:off x="7347505" y="3898159"/>
                <a:ext cx="109891" cy="10989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77" name="Oval 325">
                <a:extLst>
                  <a:ext uri="{FF2B5EF4-FFF2-40B4-BE49-F238E27FC236}">
                    <a16:creationId xmlns:a16="http://schemas.microsoft.com/office/drawing/2014/main" id="{E2C0CB3D-9A0F-2E3C-57D2-4B622A28F83D}"/>
                  </a:ext>
                </a:extLst>
              </p:cNvPr>
              <p:cNvSpPr/>
              <p:nvPr/>
            </p:nvSpPr>
            <p:spPr>
              <a:xfrm>
                <a:off x="7419818" y="3665031"/>
                <a:ext cx="109891" cy="10989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78" name="Oval 326">
                <a:extLst>
                  <a:ext uri="{FF2B5EF4-FFF2-40B4-BE49-F238E27FC236}">
                    <a16:creationId xmlns:a16="http://schemas.microsoft.com/office/drawing/2014/main" id="{E4EB5A04-ECE3-3CFE-C497-0507965F2403}"/>
                  </a:ext>
                </a:extLst>
              </p:cNvPr>
              <p:cNvSpPr/>
              <p:nvPr/>
            </p:nvSpPr>
            <p:spPr>
              <a:xfrm>
                <a:off x="7238874" y="4122865"/>
                <a:ext cx="109891" cy="10989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79" name="Oval 327">
                <a:extLst>
                  <a:ext uri="{FF2B5EF4-FFF2-40B4-BE49-F238E27FC236}">
                    <a16:creationId xmlns:a16="http://schemas.microsoft.com/office/drawing/2014/main" id="{B8333A2C-130C-E996-461B-5C2FE238CBD3}"/>
                  </a:ext>
                </a:extLst>
              </p:cNvPr>
              <p:cNvSpPr/>
              <p:nvPr/>
            </p:nvSpPr>
            <p:spPr>
              <a:xfrm>
                <a:off x="7233581" y="4134937"/>
                <a:ext cx="109891" cy="10989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80" name="Oval 328">
                <a:extLst>
                  <a:ext uri="{FF2B5EF4-FFF2-40B4-BE49-F238E27FC236}">
                    <a16:creationId xmlns:a16="http://schemas.microsoft.com/office/drawing/2014/main" id="{BE1F23CC-B885-28F8-1A96-38658782E0F6}"/>
                  </a:ext>
                </a:extLst>
              </p:cNvPr>
              <p:cNvSpPr/>
              <p:nvPr/>
            </p:nvSpPr>
            <p:spPr>
              <a:xfrm>
                <a:off x="7061387" y="4345322"/>
                <a:ext cx="109891" cy="10989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9706907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-2.22222E-6 L 0.80782 -2.22222E-6 " pathEditMode="relative" rAng="0" ptsTypes="AA">
                                      <p:cBhvr>
                                        <p:cTn id="6" dur="20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391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8" fill="hold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11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1" dur="8900" fill="hold"/>
                                        <p:tgtEl>
                                          <p:spTgt spid="3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" presetID="22" presetClass="entr" presetSubtype="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30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repeatCount="indefinite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000"/>
                                        <p:tgtEl>
                                          <p:spTgt spid="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repeatCount="indefinite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2000"/>
                                        <p:tgtEl>
                                          <p:spTgt spid="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repeatCount="indefinite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2000"/>
                                        <p:tgtEl>
                                          <p:spTgt spid="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2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30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2" repeatCount="indefinite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30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repeatCount="indefinite" fill="hold" grpId="0" nodeType="withEffect">
                                  <p:stCondLst>
                                    <p:cond delay="6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repeatCount="indefinite" fill="hold" grpId="0" nodeType="withEffect">
                                  <p:stCondLst>
                                    <p:cond delay="13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repeatCount="indefinite" fill="hold" grpId="0" nodeType="withEffect">
                                  <p:stCondLst>
                                    <p:cond delay="18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5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1.85185E-6 L -0.06705 1.85185E-6 " pathEditMode="relative" rAng="0" ptsTypes="AA">
                                      <p:cBhvr>
                                        <p:cTn id="43" dur="2000" fill="hold"/>
                                        <p:tgtEl>
                                          <p:spTgt spid="3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59" y="0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63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-2.22222E-6 L 0.0496 -2.22222E-6 " pathEditMode="relative" rAng="0" ptsTypes="AA">
                                      <p:cBhvr>
                                        <p:cTn id="45" dur="2000" fill="hold"/>
                                        <p:tgtEl>
                                          <p:spTgt spid="3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74" y="0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50" dur="5500" fill="hold"/>
                                        <p:tgtEl>
                                          <p:spTgt spid="36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1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52" dur="3600" fill="hold"/>
                                        <p:tgtEl>
                                          <p:spTgt spid="37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9" grpId="0" animBg="1"/>
      <p:bldP spid="357" grpId="0" animBg="1"/>
      <p:bldP spid="363" grpId="0" animBg="1"/>
      <p:bldP spid="364" grpId="0" animBg="1"/>
      <p:bldP spid="365" grpId="0" animBg="1"/>
      <p:bldP spid="36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CC47F54-E05B-4B06-BE2D-5F60BD4E93EB}"/>
              </a:ext>
            </a:extLst>
          </p:cNvPr>
          <p:cNvSpPr/>
          <p:nvPr/>
        </p:nvSpPr>
        <p:spPr>
          <a:xfrm>
            <a:off x="0" y="-12700"/>
            <a:ext cx="12192001" cy="6870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DB9399F-E36E-4ACC-A9EE-E4EC456496DA}"/>
              </a:ext>
            </a:extLst>
          </p:cNvPr>
          <p:cNvGrpSpPr/>
          <p:nvPr/>
        </p:nvGrpSpPr>
        <p:grpSpPr>
          <a:xfrm flipH="1">
            <a:off x="6458730" y="6041113"/>
            <a:ext cx="5588294" cy="474304"/>
            <a:chOff x="396540" y="859316"/>
            <a:chExt cx="5588294" cy="474304"/>
          </a:xfrm>
          <a:effectLst>
            <a:glow rad="50800">
              <a:srgbClr val="00B0F0">
                <a:alpha val="27000"/>
              </a:srgbClr>
            </a:glow>
          </a:effectLst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87292F9D-0822-4D91-8A4A-B6FECF30450A}"/>
                </a:ext>
              </a:extLst>
            </p:cNvPr>
            <p:cNvCxnSpPr/>
            <p:nvPr/>
          </p:nvCxnSpPr>
          <p:spPr>
            <a:xfrm>
              <a:off x="396540" y="861141"/>
              <a:ext cx="1641514" cy="0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0B89D1B4-F550-415C-98EA-25368C888BC0}"/>
                </a:ext>
              </a:extLst>
            </p:cNvPr>
            <p:cNvCxnSpPr>
              <a:cxnSpLocks/>
            </p:cNvCxnSpPr>
            <p:nvPr/>
          </p:nvCxnSpPr>
          <p:spPr>
            <a:xfrm>
              <a:off x="2585044" y="1286166"/>
              <a:ext cx="2501156" cy="0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7BE18174-90EF-4E65-A0CF-9A9F52507261}"/>
                </a:ext>
              </a:extLst>
            </p:cNvPr>
            <p:cNvCxnSpPr>
              <a:cxnSpLocks/>
            </p:cNvCxnSpPr>
            <p:nvPr/>
          </p:nvCxnSpPr>
          <p:spPr>
            <a:xfrm>
              <a:off x="2027104" y="859316"/>
              <a:ext cx="567065" cy="428675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28A2EB8B-00E2-4175-A8C6-6BE0FDA07FF1}"/>
                </a:ext>
              </a:extLst>
            </p:cNvPr>
            <p:cNvSpPr/>
            <p:nvPr/>
          </p:nvSpPr>
          <p:spPr>
            <a:xfrm flipV="1">
              <a:off x="5091675" y="1238712"/>
              <a:ext cx="94908" cy="94908"/>
            </a:xfrm>
            <a:prstGeom prst="ellipse">
              <a:avLst/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8BF15CD-002E-4AFC-ACEB-49BFE31F7221}"/>
                </a:ext>
              </a:extLst>
            </p:cNvPr>
            <p:cNvCxnSpPr>
              <a:cxnSpLocks/>
            </p:cNvCxnSpPr>
            <p:nvPr/>
          </p:nvCxnSpPr>
          <p:spPr>
            <a:xfrm>
              <a:off x="5186583" y="1290248"/>
              <a:ext cx="798251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DC890CF-B11E-4281-808F-3BE8650F5B86}"/>
              </a:ext>
            </a:extLst>
          </p:cNvPr>
          <p:cNvCxnSpPr>
            <a:cxnSpLocks/>
          </p:cNvCxnSpPr>
          <p:nvPr/>
        </p:nvCxnSpPr>
        <p:spPr>
          <a:xfrm flipH="1">
            <a:off x="7780015" y="6581091"/>
            <a:ext cx="981559" cy="0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glow rad="50800">
              <a:srgbClr val="00B0F0">
                <a:alpha val="27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024704B-1836-4E8E-9771-B78B14880E64}"/>
              </a:ext>
            </a:extLst>
          </p:cNvPr>
          <p:cNvCxnSpPr>
            <a:cxnSpLocks/>
          </p:cNvCxnSpPr>
          <p:nvPr/>
        </p:nvCxnSpPr>
        <p:spPr>
          <a:xfrm flipH="1">
            <a:off x="7425130" y="6373363"/>
            <a:ext cx="1347520" cy="0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glow rad="50800">
              <a:srgbClr val="00B0F0">
                <a:alpha val="27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83039EF-37DF-4D8F-B31F-A63A136375A1}"/>
              </a:ext>
            </a:extLst>
          </p:cNvPr>
          <p:cNvGrpSpPr/>
          <p:nvPr/>
        </p:nvGrpSpPr>
        <p:grpSpPr>
          <a:xfrm flipH="1">
            <a:off x="9479850" y="6360675"/>
            <a:ext cx="702507" cy="215359"/>
            <a:chOff x="2261207" y="1178878"/>
            <a:chExt cx="702507" cy="215359"/>
          </a:xfrm>
          <a:effectLst>
            <a:glow rad="50800">
              <a:srgbClr val="00B0F0">
                <a:alpha val="27000"/>
              </a:srgbClr>
            </a:glow>
          </a:effectLst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E524058D-9D5F-47E5-97F0-E1D0265CDDDB}"/>
                </a:ext>
              </a:extLst>
            </p:cNvPr>
            <p:cNvCxnSpPr>
              <a:cxnSpLocks/>
            </p:cNvCxnSpPr>
            <p:nvPr/>
          </p:nvCxnSpPr>
          <p:spPr>
            <a:xfrm>
              <a:off x="2546091" y="1390349"/>
              <a:ext cx="417623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C8A979E6-47E1-460A-8A07-15A93EB7CA53}"/>
                </a:ext>
              </a:extLst>
            </p:cNvPr>
            <p:cNvCxnSpPr>
              <a:cxnSpLocks/>
            </p:cNvCxnSpPr>
            <p:nvPr/>
          </p:nvCxnSpPr>
          <p:spPr>
            <a:xfrm>
              <a:off x="2261207" y="1178878"/>
              <a:ext cx="284884" cy="215359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8E939C6-F52B-4948-92AC-4BDACE85388D}"/>
              </a:ext>
            </a:extLst>
          </p:cNvPr>
          <p:cNvGrpSpPr/>
          <p:nvPr/>
        </p:nvGrpSpPr>
        <p:grpSpPr>
          <a:xfrm>
            <a:off x="218201" y="6013788"/>
            <a:ext cx="4336374" cy="428675"/>
            <a:chOff x="218201" y="6013788"/>
            <a:chExt cx="4336374" cy="428675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813FF769-C531-4EB6-BFB2-25839B800599}"/>
                </a:ext>
              </a:extLst>
            </p:cNvPr>
            <p:cNvCxnSpPr/>
            <p:nvPr/>
          </p:nvCxnSpPr>
          <p:spPr>
            <a:xfrm>
              <a:off x="218201" y="6015613"/>
              <a:ext cx="1641514" cy="0"/>
            </a:xfrm>
            <a:prstGeom prst="line">
              <a:avLst/>
            </a:prstGeom>
            <a:ln w="25400">
              <a:solidFill>
                <a:schemeClr val="bg1"/>
              </a:solidFill>
            </a:ln>
            <a:effectLst>
              <a:glow rad="50800">
                <a:srgbClr val="00B0F0">
                  <a:alpha val="27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C4233C58-01BF-401B-B303-3B631D7EF1B8}"/>
                </a:ext>
              </a:extLst>
            </p:cNvPr>
            <p:cNvCxnSpPr>
              <a:cxnSpLocks/>
            </p:cNvCxnSpPr>
            <p:nvPr/>
          </p:nvCxnSpPr>
          <p:spPr>
            <a:xfrm>
              <a:off x="2406705" y="6440638"/>
              <a:ext cx="2147870" cy="0"/>
            </a:xfrm>
            <a:prstGeom prst="line">
              <a:avLst/>
            </a:prstGeom>
            <a:ln w="25400">
              <a:solidFill>
                <a:schemeClr val="bg1"/>
              </a:solidFill>
            </a:ln>
            <a:effectLst>
              <a:glow rad="50800">
                <a:srgbClr val="00B0F0">
                  <a:alpha val="27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2CCDB1C6-684F-4C5A-AFAE-53F1947DB12B}"/>
                </a:ext>
              </a:extLst>
            </p:cNvPr>
            <p:cNvCxnSpPr>
              <a:cxnSpLocks/>
            </p:cNvCxnSpPr>
            <p:nvPr/>
          </p:nvCxnSpPr>
          <p:spPr>
            <a:xfrm>
              <a:off x="1848765" y="6013788"/>
              <a:ext cx="567065" cy="428675"/>
            </a:xfrm>
            <a:prstGeom prst="line">
              <a:avLst/>
            </a:prstGeom>
            <a:ln w="25400">
              <a:solidFill>
                <a:schemeClr val="bg1"/>
              </a:solidFill>
            </a:ln>
            <a:effectLst>
              <a:glow rad="50800">
                <a:srgbClr val="00B0F0">
                  <a:alpha val="27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Oval 22">
            <a:extLst>
              <a:ext uri="{FF2B5EF4-FFF2-40B4-BE49-F238E27FC236}">
                <a16:creationId xmlns:a16="http://schemas.microsoft.com/office/drawing/2014/main" id="{1DB6BA99-611F-49FF-8F22-942B479FCB6E}"/>
              </a:ext>
            </a:extLst>
          </p:cNvPr>
          <p:cNvSpPr/>
          <p:nvPr/>
        </p:nvSpPr>
        <p:spPr>
          <a:xfrm flipV="1">
            <a:off x="6057834" y="6382908"/>
            <a:ext cx="149557" cy="149557"/>
          </a:xfrm>
          <a:prstGeom prst="ellipse">
            <a:avLst/>
          </a:prstGeom>
          <a:noFill/>
          <a:ln w="19050">
            <a:solidFill>
              <a:schemeClr val="bg1"/>
            </a:solidFill>
          </a:ln>
          <a:effectLst>
            <a:glow rad="50800">
              <a:srgbClr val="00B0F0">
                <a:alpha val="27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1D3AE26-0F6F-4278-A8CF-C9C63874C392}"/>
              </a:ext>
            </a:extLst>
          </p:cNvPr>
          <p:cNvCxnSpPr>
            <a:cxnSpLocks/>
          </p:cNvCxnSpPr>
          <p:nvPr/>
        </p:nvCxnSpPr>
        <p:spPr>
          <a:xfrm>
            <a:off x="3024646" y="6544821"/>
            <a:ext cx="1347520" cy="0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glow rad="50800">
              <a:srgbClr val="00B0F0">
                <a:alpha val="27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4732E2F-9B8C-4E29-87E4-08888DAEDCA4}"/>
              </a:ext>
            </a:extLst>
          </p:cNvPr>
          <p:cNvCxnSpPr>
            <a:cxnSpLocks/>
          </p:cNvCxnSpPr>
          <p:nvPr/>
        </p:nvCxnSpPr>
        <p:spPr>
          <a:xfrm>
            <a:off x="2600261" y="6333350"/>
            <a:ext cx="1347520" cy="0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glow rad="50800">
              <a:srgbClr val="00B0F0">
                <a:alpha val="27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AC7B220-581A-435E-92E7-A8BFC4F4E709}"/>
              </a:ext>
            </a:extLst>
          </p:cNvPr>
          <p:cNvGrpSpPr/>
          <p:nvPr/>
        </p:nvGrpSpPr>
        <p:grpSpPr>
          <a:xfrm>
            <a:off x="2077919" y="6333350"/>
            <a:ext cx="690046" cy="215359"/>
            <a:chOff x="2273668" y="1178878"/>
            <a:chExt cx="690046" cy="215359"/>
          </a:xfrm>
          <a:effectLst>
            <a:glow rad="50800">
              <a:srgbClr val="00B0F0">
                <a:alpha val="27000"/>
              </a:srgbClr>
            </a:glow>
          </a:effectLst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5FC9B4C4-96E3-4E46-923C-2900725B2C98}"/>
                </a:ext>
              </a:extLst>
            </p:cNvPr>
            <p:cNvCxnSpPr>
              <a:cxnSpLocks/>
            </p:cNvCxnSpPr>
            <p:nvPr/>
          </p:nvCxnSpPr>
          <p:spPr>
            <a:xfrm>
              <a:off x="2546091" y="1390349"/>
              <a:ext cx="417623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61C31E39-E14C-4513-8E90-2A5D6281568A}"/>
                </a:ext>
              </a:extLst>
            </p:cNvPr>
            <p:cNvCxnSpPr>
              <a:cxnSpLocks/>
            </p:cNvCxnSpPr>
            <p:nvPr/>
          </p:nvCxnSpPr>
          <p:spPr>
            <a:xfrm>
              <a:off x="2273668" y="1178878"/>
              <a:ext cx="284884" cy="215359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Oval 28">
            <a:extLst>
              <a:ext uri="{FF2B5EF4-FFF2-40B4-BE49-F238E27FC236}">
                <a16:creationId xmlns:a16="http://schemas.microsoft.com/office/drawing/2014/main" id="{C8AC1115-0AE6-4BDD-B62E-A592F8A8E150}"/>
              </a:ext>
            </a:extLst>
          </p:cNvPr>
          <p:cNvSpPr/>
          <p:nvPr/>
        </p:nvSpPr>
        <p:spPr>
          <a:xfrm flipV="1">
            <a:off x="5666998" y="6382908"/>
            <a:ext cx="149557" cy="149557"/>
          </a:xfrm>
          <a:prstGeom prst="ellipse">
            <a:avLst/>
          </a:prstGeom>
          <a:noFill/>
          <a:ln w="19050">
            <a:solidFill>
              <a:schemeClr val="bg1"/>
            </a:solidFill>
          </a:ln>
          <a:effectLst>
            <a:glow rad="50800">
              <a:srgbClr val="00B0F0">
                <a:alpha val="27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71ACA3AF-D579-4E8E-83E1-A19B5F87D848}"/>
              </a:ext>
            </a:extLst>
          </p:cNvPr>
          <p:cNvSpPr/>
          <p:nvPr/>
        </p:nvSpPr>
        <p:spPr>
          <a:xfrm flipV="1">
            <a:off x="5276162" y="6382907"/>
            <a:ext cx="149557" cy="149557"/>
          </a:xfrm>
          <a:prstGeom prst="ellipse">
            <a:avLst/>
          </a:prstGeom>
          <a:noFill/>
          <a:ln w="19050">
            <a:solidFill>
              <a:schemeClr val="bg1"/>
            </a:solidFill>
          </a:ln>
          <a:effectLst>
            <a:glow rad="50800">
              <a:srgbClr val="00B0F0">
                <a:alpha val="27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202F126-72FC-44D7-A71F-6226DFEAD3DB}"/>
              </a:ext>
            </a:extLst>
          </p:cNvPr>
          <p:cNvSpPr/>
          <p:nvPr/>
        </p:nvSpPr>
        <p:spPr>
          <a:xfrm flipV="1">
            <a:off x="4897364" y="6382906"/>
            <a:ext cx="149557" cy="149557"/>
          </a:xfrm>
          <a:prstGeom prst="ellipse">
            <a:avLst/>
          </a:prstGeom>
          <a:noFill/>
          <a:ln w="19050">
            <a:solidFill>
              <a:schemeClr val="bg1"/>
            </a:solidFill>
          </a:ln>
          <a:effectLst>
            <a:glow rad="50800">
              <a:srgbClr val="00B0F0">
                <a:alpha val="27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84D89E4-F2B1-499C-9EBB-5D7A10A26DE6}"/>
              </a:ext>
            </a:extLst>
          </p:cNvPr>
          <p:cNvCxnSpPr>
            <a:cxnSpLocks/>
          </p:cNvCxnSpPr>
          <p:nvPr/>
        </p:nvCxnSpPr>
        <p:spPr>
          <a:xfrm>
            <a:off x="-8997" y="2968878"/>
            <a:ext cx="1342417" cy="0"/>
          </a:xfrm>
          <a:prstGeom prst="line">
            <a:avLst/>
          </a:prstGeom>
          <a:ln w="31750">
            <a:solidFill>
              <a:srgbClr val="BDD7EE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50897A8D-3F8E-4623-A970-E23CFF218C36}"/>
              </a:ext>
            </a:extLst>
          </p:cNvPr>
          <p:cNvCxnSpPr>
            <a:cxnSpLocks/>
          </p:cNvCxnSpPr>
          <p:nvPr/>
        </p:nvCxnSpPr>
        <p:spPr>
          <a:xfrm flipV="1">
            <a:off x="1330322" y="2276482"/>
            <a:ext cx="5895" cy="692396"/>
          </a:xfrm>
          <a:prstGeom prst="line">
            <a:avLst/>
          </a:prstGeom>
          <a:ln w="31750">
            <a:solidFill>
              <a:srgbClr val="BDD7EE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0C1C10F7-8357-44F6-AD26-598AAF55EC85}"/>
              </a:ext>
            </a:extLst>
          </p:cNvPr>
          <p:cNvCxnSpPr>
            <a:cxnSpLocks/>
          </p:cNvCxnSpPr>
          <p:nvPr/>
        </p:nvCxnSpPr>
        <p:spPr>
          <a:xfrm flipH="1" flipV="1">
            <a:off x="1356213" y="2140562"/>
            <a:ext cx="2941998" cy="1"/>
          </a:xfrm>
          <a:prstGeom prst="line">
            <a:avLst/>
          </a:prstGeom>
          <a:ln w="31750">
            <a:solidFill>
              <a:srgbClr val="BDD7EE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398CCB16-159D-43EE-801E-A3FF41BC7363}"/>
              </a:ext>
            </a:extLst>
          </p:cNvPr>
          <p:cNvCxnSpPr>
            <a:cxnSpLocks/>
          </p:cNvCxnSpPr>
          <p:nvPr/>
        </p:nvCxnSpPr>
        <p:spPr>
          <a:xfrm flipV="1">
            <a:off x="4263515" y="2276482"/>
            <a:ext cx="0" cy="2883062"/>
          </a:xfrm>
          <a:prstGeom prst="line">
            <a:avLst/>
          </a:prstGeom>
          <a:ln w="31750">
            <a:solidFill>
              <a:srgbClr val="BDD7EE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964A9641-7436-4011-B831-EF1D8F70E5BB}"/>
              </a:ext>
            </a:extLst>
          </p:cNvPr>
          <p:cNvCxnSpPr>
            <a:cxnSpLocks/>
          </p:cNvCxnSpPr>
          <p:nvPr/>
        </p:nvCxnSpPr>
        <p:spPr>
          <a:xfrm flipH="1">
            <a:off x="1329416" y="5159544"/>
            <a:ext cx="2931302" cy="0"/>
          </a:xfrm>
          <a:prstGeom prst="line">
            <a:avLst/>
          </a:prstGeom>
          <a:ln w="31750">
            <a:solidFill>
              <a:srgbClr val="BDD7EE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A7F6DEC3-7725-4DE4-80C9-4F1F43010946}"/>
              </a:ext>
            </a:extLst>
          </p:cNvPr>
          <p:cNvCxnSpPr>
            <a:cxnSpLocks/>
          </p:cNvCxnSpPr>
          <p:nvPr/>
        </p:nvCxnSpPr>
        <p:spPr>
          <a:xfrm flipV="1">
            <a:off x="1329416" y="2968878"/>
            <a:ext cx="1" cy="2190666"/>
          </a:xfrm>
          <a:prstGeom prst="line">
            <a:avLst/>
          </a:prstGeom>
          <a:ln w="31750">
            <a:solidFill>
              <a:srgbClr val="BDD7EE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4BBFB03-5ACF-41B4-8DEB-B508627A0AC1}"/>
              </a:ext>
            </a:extLst>
          </p:cNvPr>
          <p:cNvCxnSpPr>
            <a:cxnSpLocks/>
          </p:cNvCxnSpPr>
          <p:nvPr/>
        </p:nvCxnSpPr>
        <p:spPr>
          <a:xfrm>
            <a:off x="4260715" y="2849697"/>
            <a:ext cx="754332" cy="0"/>
          </a:xfrm>
          <a:prstGeom prst="line">
            <a:avLst/>
          </a:prstGeom>
          <a:ln w="31750">
            <a:solidFill>
              <a:srgbClr val="BDD7EE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Group 51">
            <a:extLst>
              <a:ext uri="{FF2B5EF4-FFF2-40B4-BE49-F238E27FC236}">
                <a16:creationId xmlns:a16="http://schemas.microsoft.com/office/drawing/2014/main" id="{C0AA2C5E-7DC1-4B47-A746-E52A94D399F1}"/>
              </a:ext>
            </a:extLst>
          </p:cNvPr>
          <p:cNvGrpSpPr/>
          <p:nvPr/>
        </p:nvGrpSpPr>
        <p:grpSpPr>
          <a:xfrm rot="6299710">
            <a:off x="5011220" y="2698279"/>
            <a:ext cx="347846" cy="347846"/>
            <a:chOff x="4440936" y="1773936"/>
            <a:chExt cx="3310128" cy="3310128"/>
          </a:xfrm>
          <a:effectLst>
            <a:glow rad="25400">
              <a:schemeClr val="accent5">
                <a:satMod val="175000"/>
                <a:alpha val="28000"/>
              </a:schemeClr>
            </a:glow>
          </a:effectLst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B2BC3593-6387-4FDC-ADCF-8D3D81CD4741}"/>
                </a:ext>
              </a:extLst>
            </p:cNvPr>
            <p:cNvSpPr/>
            <p:nvPr/>
          </p:nvSpPr>
          <p:spPr>
            <a:xfrm>
              <a:off x="4441251" y="1774251"/>
              <a:ext cx="3309498" cy="3309498"/>
            </a:xfrm>
            <a:prstGeom prst="ellipse">
              <a:avLst/>
            </a:prstGeom>
            <a:noFill/>
            <a:ln w="12700">
              <a:solidFill>
                <a:srgbClr val="BDD7E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" name="Arc 53">
              <a:extLst>
                <a:ext uri="{FF2B5EF4-FFF2-40B4-BE49-F238E27FC236}">
                  <a16:creationId xmlns:a16="http://schemas.microsoft.com/office/drawing/2014/main" id="{3036DA9D-AF75-4B93-A404-43932C60F2DA}"/>
                </a:ext>
              </a:extLst>
            </p:cNvPr>
            <p:cNvSpPr/>
            <p:nvPr/>
          </p:nvSpPr>
          <p:spPr>
            <a:xfrm>
              <a:off x="4440936" y="1773936"/>
              <a:ext cx="3310128" cy="3310128"/>
            </a:xfrm>
            <a:prstGeom prst="arc">
              <a:avLst/>
            </a:prstGeom>
            <a:ln w="60325">
              <a:solidFill>
                <a:srgbClr val="BDD7E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" name="Arc 54">
              <a:extLst>
                <a:ext uri="{FF2B5EF4-FFF2-40B4-BE49-F238E27FC236}">
                  <a16:creationId xmlns:a16="http://schemas.microsoft.com/office/drawing/2014/main" id="{8B22BCE9-F343-4BF5-92EF-095C0F43758C}"/>
                </a:ext>
              </a:extLst>
            </p:cNvPr>
            <p:cNvSpPr/>
            <p:nvPr/>
          </p:nvSpPr>
          <p:spPr>
            <a:xfrm flipH="1">
              <a:off x="4440936" y="1773936"/>
              <a:ext cx="3310128" cy="3310128"/>
            </a:xfrm>
            <a:prstGeom prst="arc">
              <a:avLst>
                <a:gd name="adj1" fmla="val 6117151"/>
                <a:gd name="adj2" fmla="val 8372158"/>
              </a:avLst>
            </a:prstGeom>
            <a:ln w="60325">
              <a:solidFill>
                <a:srgbClr val="BDD7E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" name="Arc 55">
              <a:extLst>
                <a:ext uri="{FF2B5EF4-FFF2-40B4-BE49-F238E27FC236}">
                  <a16:creationId xmlns:a16="http://schemas.microsoft.com/office/drawing/2014/main" id="{0D3BB69D-DBFF-47E3-A4A1-C1DB9350CAC1}"/>
                </a:ext>
              </a:extLst>
            </p:cNvPr>
            <p:cNvSpPr/>
            <p:nvPr/>
          </p:nvSpPr>
          <p:spPr>
            <a:xfrm flipH="1">
              <a:off x="4440936" y="1773936"/>
              <a:ext cx="3310128" cy="3310128"/>
            </a:xfrm>
            <a:prstGeom prst="arc">
              <a:avLst>
                <a:gd name="adj1" fmla="val 20256575"/>
                <a:gd name="adj2" fmla="val 3001779"/>
              </a:avLst>
            </a:prstGeom>
            <a:ln w="60325">
              <a:solidFill>
                <a:srgbClr val="BDD7E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D135128C-076A-47B6-BE6B-A5DCB6B2566D}"/>
              </a:ext>
            </a:extLst>
          </p:cNvPr>
          <p:cNvGrpSpPr/>
          <p:nvPr/>
        </p:nvGrpSpPr>
        <p:grpSpPr>
          <a:xfrm rot="9345197">
            <a:off x="5102905" y="2799099"/>
            <a:ext cx="146206" cy="146206"/>
            <a:chOff x="4440936" y="1773936"/>
            <a:chExt cx="3310128" cy="3310128"/>
          </a:xfrm>
          <a:effectLst>
            <a:glow rad="38100">
              <a:schemeClr val="accent5">
                <a:satMod val="175000"/>
                <a:alpha val="28000"/>
              </a:schemeClr>
            </a:glow>
          </a:effectLst>
        </p:grpSpPr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45EF23EF-2B6F-4773-B0C6-C431160C7718}"/>
                </a:ext>
              </a:extLst>
            </p:cNvPr>
            <p:cNvSpPr/>
            <p:nvPr/>
          </p:nvSpPr>
          <p:spPr>
            <a:xfrm>
              <a:off x="4441251" y="1774251"/>
              <a:ext cx="3309498" cy="3309498"/>
            </a:xfrm>
            <a:prstGeom prst="ellipse">
              <a:avLst/>
            </a:prstGeom>
            <a:noFill/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9" name="Arc 58">
              <a:extLst>
                <a:ext uri="{FF2B5EF4-FFF2-40B4-BE49-F238E27FC236}">
                  <a16:creationId xmlns:a16="http://schemas.microsoft.com/office/drawing/2014/main" id="{A5D2B054-D61A-4604-9AA1-7FFE9A7EB494}"/>
                </a:ext>
              </a:extLst>
            </p:cNvPr>
            <p:cNvSpPr/>
            <p:nvPr/>
          </p:nvSpPr>
          <p:spPr>
            <a:xfrm>
              <a:off x="4440936" y="1773936"/>
              <a:ext cx="3310128" cy="3310128"/>
            </a:xfrm>
            <a:prstGeom prst="arc">
              <a:avLst/>
            </a:prstGeom>
            <a:ln w="28575">
              <a:solidFill>
                <a:srgbClr val="BDD7EE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" name="Arc 59">
              <a:extLst>
                <a:ext uri="{FF2B5EF4-FFF2-40B4-BE49-F238E27FC236}">
                  <a16:creationId xmlns:a16="http://schemas.microsoft.com/office/drawing/2014/main" id="{A052BE9C-26A0-42CE-8472-003975D5DBD6}"/>
                </a:ext>
              </a:extLst>
            </p:cNvPr>
            <p:cNvSpPr/>
            <p:nvPr/>
          </p:nvSpPr>
          <p:spPr>
            <a:xfrm flipH="1">
              <a:off x="4440936" y="1773936"/>
              <a:ext cx="3310128" cy="3310128"/>
            </a:xfrm>
            <a:prstGeom prst="arc">
              <a:avLst>
                <a:gd name="adj1" fmla="val 6117151"/>
                <a:gd name="adj2" fmla="val 8372158"/>
              </a:avLst>
            </a:prstGeom>
            <a:ln w="28575">
              <a:solidFill>
                <a:srgbClr val="BDD7EE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" name="Arc 60">
              <a:extLst>
                <a:ext uri="{FF2B5EF4-FFF2-40B4-BE49-F238E27FC236}">
                  <a16:creationId xmlns:a16="http://schemas.microsoft.com/office/drawing/2014/main" id="{4304D0F1-4F7E-4D85-B249-DCC51F85A825}"/>
                </a:ext>
              </a:extLst>
            </p:cNvPr>
            <p:cNvSpPr/>
            <p:nvPr/>
          </p:nvSpPr>
          <p:spPr>
            <a:xfrm flipH="1">
              <a:off x="4440936" y="1773936"/>
              <a:ext cx="3310128" cy="3310128"/>
            </a:xfrm>
            <a:prstGeom prst="arc">
              <a:avLst>
                <a:gd name="adj1" fmla="val 20256575"/>
                <a:gd name="adj2" fmla="val 3001779"/>
              </a:avLst>
            </a:prstGeom>
            <a:ln w="28575">
              <a:solidFill>
                <a:srgbClr val="BDD7EE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D7A4E647-7E2F-49A7-8212-E4AACA99C438}"/>
              </a:ext>
            </a:extLst>
          </p:cNvPr>
          <p:cNvCxnSpPr>
            <a:cxnSpLocks/>
          </p:cNvCxnSpPr>
          <p:nvPr/>
        </p:nvCxnSpPr>
        <p:spPr>
          <a:xfrm>
            <a:off x="5185143" y="1221729"/>
            <a:ext cx="0" cy="1447956"/>
          </a:xfrm>
          <a:prstGeom prst="line">
            <a:avLst/>
          </a:prstGeom>
          <a:ln w="31750">
            <a:solidFill>
              <a:srgbClr val="BDD7EE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219E2480-E318-44C8-98C2-FB37118DE06F}"/>
              </a:ext>
            </a:extLst>
          </p:cNvPr>
          <p:cNvCxnSpPr>
            <a:cxnSpLocks/>
          </p:cNvCxnSpPr>
          <p:nvPr/>
        </p:nvCxnSpPr>
        <p:spPr>
          <a:xfrm>
            <a:off x="5185143" y="1221729"/>
            <a:ext cx="5938824" cy="0"/>
          </a:xfrm>
          <a:prstGeom prst="line">
            <a:avLst/>
          </a:prstGeom>
          <a:ln w="31750">
            <a:solidFill>
              <a:srgbClr val="BDD7EE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CFBD41E9-E2E4-4CA8-9D2F-F8C2028885AA}"/>
              </a:ext>
            </a:extLst>
          </p:cNvPr>
          <p:cNvCxnSpPr>
            <a:cxnSpLocks/>
          </p:cNvCxnSpPr>
          <p:nvPr/>
        </p:nvCxnSpPr>
        <p:spPr>
          <a:xfrm>
            <a:off x="8772650" y="2276483"/>
            <a:ext cx="2351317" cy="0"/>
          </a:xfrm>
          <a:prstGeom prst="line">
            <a:avLst/>
          </a:prstGeom>
          <a:ln w="31750">
            <a:solidFill>
              <a:srgbClr val="BDD7EE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2B12404E-F4D7-400F-BDD9-E2EAB5F0534D}"/>
              </a:ext>
            </a:extLst>
          </p:cNvPr>
          <p:cNvCxnSpPr>
            <a:cxnSpLocks/>
          </p:cNvCxnSpPr>
          <p:nvPr/>
        </p:nvCxnSpPr>
        <p:spPr>
          <a:xfrm flipH="1">
            <a:off x="8761574" y="2276483"/>
            <a:ext cx="11076" cy="376718"/>
          </a:xfrm>
          <a:prstGeom prst="line">
            <a:avLst/>
          </a:prstGeom>
          <a:ln w="31750">
            <a:solidFill>
              <a:srgbClr val="BDD7EE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CD75FD08-67DB-4CA0-BDD9-637F1D90E174}"/>
              </a:ext>
            </a:extLst>
          </p:cNvPr>
          <p:cNvCxnSpPr>
            <a:cxnSpLocks/>
          </p:cNvCxnSpPr>
          <p:nvPr/>
        </p:nvCxnSpPr>
        <p:spPr>
          <a:xfrm>
            <a:off x="11123967" y="1221729"/>
            <a:ext cx="0" cy="1058920"/>
          </a:xfrm>
          <a:prstGeom prst="line">
            <a:avLst/>
          </a:prstGeom>
          <a:ln w="31750">
            <a:solidFill>
              <a:srgbClr val="BDD7EE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5" name="Group 74">
            <a:extLst>
              <a:ext uri="{FF2B5EF4-FFF2-40B4-BE49-F238E27FC236}">
                <a16:creationId xmlns:a16="http://schemas.microsoft.com/office/drawing/2014/main" id="{8848A835-27F9-45B8-BC4E-0FDDC630BAB5}"/>
              </a:ext>
            </a:extLst>
          </p:cNvPr>
          <p:cNvGrpSpPr/>
          <p:nvPr/>
        </p:nvGrpSpPr>
        <p:grpSpPr>
          <a:xfrm>
            <a:off x="5367575" y="1402909"/>
            <a:ext cx="5595753" cy="678036"/>
            <a:chOff x="5770051" y="1247117"/>
            <a:chExt cx="4568015" cy="678036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3DDF6341-9F4E-461E-8E0E-705A6C34CBBB}"/>
                </a:ext>
              </a:extLst>
            </p:cNvPr>
            <p:cNvSpPr/>
            <p:nvPr/>
          </p:nvSpPr>
          <p:spPr>
            <a:xfrm>
              <a:off x="5770051" y="1247117"/>
              <a:ext cx="4568015" cy="678036"/>
            </a:xfrm>
            <a:prstGeom prst="rect">
              <a:avLst/>
            </a:prstGeom>
            <a:solidFill>
              <a:srgbClr val="BDD7EE"/>
            </a:solidFill>
            <a:ln>
              <a:noFill/>
            </a:ln>
            <a:effectLst>
              <a:glow rad="76200">
                <a:schemeClr val="accent5">
                  <a:satMod val="175000"/>
                  <a:alpha val="44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3EC48D8E-F164-4593-B559-7E2B06B29342}"/>
                </a:ext>
              </a:extLst>
            </p:cNvPr>
            <p:cNvSpPr txBox="1"/>
            <p:nvPr/>
          </p:nvSpPr>
          <p:spPr>
            <a:xfrm>
              <a:off x="6170553" y="1317415"/>
              <a:ext cx="376701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MỤC TIÊU CỦA ĐỀ TÀI</a:t>
              </a: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A60FC35D-55BB-40DA-A481-C9F002851E08}"/>
              </a:ext>
            </a:extLst>
          </p:cNvPr>
          <p:cNvGrpSpPr/>
          <p:nvPr/>
        </p:nvGrpSpPr>
        <p:grpSpPr>
          <a:xfrm>
            <a:off x="-6603991" y="0"/>
            <a:ext cx="24841191" cy="764796"/>
            <a:chOff x="-3210580" y="576235"/>
            <a:chExt cx="22505609" cy="760471"/>
          </a:xfrm>
          <a:effectLst>
            <a:glow rad="63500">
              <a:schemeClr val="bg1">
                <a:alpha val="28000"/>
              </a:schemeClr>
            </a:glow>
          </a:effectLst>
        </p:grpSpPr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6FB828AF-B527-440C-8414-9AE42DE8D3A4}"/>
                </a:ext>
              </a:extLst>
            </p:cNvPr>
            <p:cNvGrpSpPr/>
            <p:nvPr/>
          </p:nvGrpSpPr>
          <p:grpSpPr>
            <a:xfrm>
              <a:off x="-3210580" y="576235"/>
              <a:ext cx="11183109" cy="750872"/>
              <a:chOff x="65055" y="835233"/>
              <a:chExt cx="14182026" cy="1109250"/>
            </a:xfrm>
          </p:grpSpPr>
          <p:grpSp>
            <p:nvGrpSpPr>
              <p:cNvPr id="178" name="Group 177">
                <a:extLst>
                  <a:ext uri="{FF2B5EF4-FFF2-40B4-BE49-F238E27FC236}">
                    <a16:creationId xmlns:a16="http://schemas.microsoft.com/office/drawing/2014/main" id="{000138CF-E2AE-44C5-A729-7CFE5D9C03EB}"/>
                  </a:ext>
                </a:extLst>
              </p:cNvPr>
              <p:cNvGrpSpPr/>
              <p:nvPr/>
            </p:nvGrpSpPr>
            <p:grpSpPr>
              <a:xfrm>
                <a:off x="65055" y="835233"/>
                <a:ext cx="4583987" cy="1099349"/>
                <a:chOff x="65055" y="835233"/>
                <a:chExt cx="4583987" cy="1099349"/>
              </a:xfrm>
            </p:grpSpPr>
            <p:grpSp>
              <p:nvGrpSpPr>
                <p:cNvPr id="237" name="Group 236">
                  <a:extLst>
                    <a:ext uri="{FF2B5EF4-FFF2-40B4-BE49-F238E27FC236}">
                      <a16:creationId xmlns:a16="http://schemas.microsoft.com/office/drawing/2014/main" id="{DED67007-EFE6-47B9-BA8D-82F7908584F4}"/>
                    </a:ext>
                  </a:extLst>
                </p:cNvPr>
                <p:cNvGrpSpPr/>
                <p:nvPr/>
              </p:nvGrpSpPr>
              <p:grpSpPr>
                <a:xfrm>
                  <a:off x="1055981" y="845134"/>
                  <a:ext cx="1197865" cy="1089448"/>
                  <a:chOff x="3153001" y="1419726"/>
                  <a:chExt cx="1197865" cy="1089448"/>
                </a:xfrm>
              </p:grpSpPr>
              <p:cxnSp>
                <p:nvCxnSpPr>
                  <p:cNvPr id="258" name="Straight Connector 257">
                    <a:extLst>
                      <a:ext uri="{FF2B5EF4-FFF2-40B4-BE49-F238E27FC236}">
                        <a16:creationId xmlns:a16="http://schemas.microsoft.com/office/drawing/2014/main" id="{9C1A78AF-10FC-4452-B5AB-D0F5DA4D1160}"/>
                      </a:ext>
                    </a:extLst>
                  </p:cNvPr>
                  <p:cNvCxnSpPr/>
                  <p:nvPr/>
                </p:nvCxnSpPr>
                <p:spPr>
                  <a:xfrm>
                    <a:off x="3153001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9" name="Straight Connector 258">
                    <a:extLst>
                      <a:ext uri="{FF2B5EF4-FFF2-40B4-BE49-F238E27FC236}">
                        <a16:creationId xmlns:a16="http://schemas.microsoft.com/office/drawing/2014/main" id="{7D90680B-3DB8-4592-890E-1CFD085F4E1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0" name="Straight Connector 259">
                    <a:extLst>
                      <a:ext uri="{FF2B5EF4-FFF2-40B4-BE49-F238E27FC236}">
                        <a16:creationId xmlns:a16="http://schemas.microsoft.com/office/drawing/2014/main" id="{E7B957F0-CD62-4C4F-8DFC-7544E85E7D6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1" name="Straight Connector 260">
                    <a:extLst>
                      <a:ext uri="{FF2B5EF4-FFF2-40B4-BE49-F238E27FC236}">
                        <a16:creationId xmlns:a16="http://schemas.microsoft.com/office/drawing/2014/main" id="{80887F84-8494-4958-B1E8-7CB844694C3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2" name="Straight Connector 261">
                    <a:extLst>
                      <a:ext uri="{FF2B5EF4-FFF2-40B4-BE49-F238E27FC236}">
                        <a16:creationId xmlns:a16="http://schemas.microsoft.com/office/drawing/2014/main" id="{B5BE7AC2-CE99-4FC9-8526-8807C612175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3" name="Straight Connector 262">
                    <a:extLst>
                      <a:ext uri="{FF2B5EF4-FFF2-40B4-BE49-F238E27FC236}">
                        <a16:creationId xmlns:a16="http://schemas.microsoft.com/office/drawing/2014/main" id="{3E16C1C2-A87C-41FC-B000-DBDF9F3A142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4" name="Straight Connector 263">
                    <a:extLst>
                      <a:ext uri="{FF2B5EF4-FFF2-40B4-BE49-F238E27FC236}">
                        <a16:creationId xmlns:a16="http://schemas.microsoft.com/office/drawing/2014/main" id="{3FA47D5F-AB6B-4B49-8D2B-B2FE0653FDC6}"/>
                      </a:ext>
                    </a:extLst>
                  </p:cNvPr>
                  <p:cNvCxnSpPr/>
                  <p:nvPr/>
                </p:nvCxnSpPr>
                <p:spPr>
                  <a:xfrm>
                    <a:off x="4350866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38" name="Group 237">
                  <a:extLst>
                    <a:ext uri="{FF2B5EF4-FFF2-40B4-BE49-F238E27FC236}">
                      <a16:creationId xmlns:a16="http://schemas.microsoft.com/office/drawing/2014/main" id="{6F73ECE9-DE28-441F-A7EE-E8C45357B543}"/>
                    </a:ext>
                  </a:extLst>
                </p:cNvPr>
                <p:cNvGrpSpPr/>
                <p:nvPr/>
              </p:nvGrpSpPr>
              <p:grpSpPr>
                <a:xfrm>
                  <a:off x="2459405" y="842566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252" name="Straight Connector 251">
                    <a:extLst>
                      <a:ext uri="{FF2B5EF4-FFF2-40B4-BE49-F238E27FC236}">
                        <a16:creationId xmlns:a16="http://schemas.microsoft.com/office/drawing/2014/main" id="{1A88C6CC-D924-42FB-8422-A7249C2A44F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3" name="Straight Connector 252">
                    <a:extLst>
                      <a:ext uri="{FF2B5EF4-FFF2-40B4-BE49-F238E27FC236}">
                        <a16:creationId xmlns:a16="http://schemas.microsoft.com/office/drawing/2014/main" id="{BFD89A78-124F-4663-BDF1-0128CF2EF09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4" name="Straight Connector 253">
                    <a:extLst>
                      <a:ext uri="{FF2B5EF4-FFF2-40B4-BE49-F238E27FC236}">
                        <a16:creationId xmlns:a16="http://schemas.microsoft.com/office/drawing/2014/main" id="{F64DB951-B4FF-4731-A7A3-DB0D5908F71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5" name="Straight Connector 254">
                    <a:extLst>
                      <a:ext uri="{FF2B5EF4-FFF2-40B4-BE49-F238E27FC236}">
                        <a16:creationId xmlns:a16="http://schemas.microsoft.com/office/drawing/2014/main" id="{99005C41-5C15-4262-9CDB-3BFF6FB6076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6" name="Straight Connector 255">
                    <a:extLst>
                      <a:ext uri="{FF2B5EF4-FFF2-40B4-BE49-F238E27FC236}">
                        <a16:creationId xmlns:a16="http://schemas.microsoft.com/office/drawing/2014/main" id="{E948E0A1-5CE2-4760-922F-744EB8AD994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7" name="Straight Connector 256">
                    <a:extLst>
                      <a:ext uri="{FF2B5EF4-FFF2-40B4-BE49-F238E27FC236}">
                        <a16:creationId xmlns:a16="http://schemas.microsoft.com/office/drawing/2014/main" id="{AE57555A-B00D-4EDF-BF8F-A28CC21C08D3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39" name="Group 238">
                  <a:extLst>
                    <a:ext uri="{FF2B5EF4-FFF2-40B4-BE49-F238E27FC236}">
                      <a16:creationId xmlns:a16="http://schemas.microsoft.com/office/drawing/2014/main" id="{E2C55BAA-F65D-436F-903C-1557E38776A9}"/>
                    </a:ext>
                  </a:extLst>
                </p:cNvPr>
                <p:cNvGrpSpPr/>
                <p:nvPr/>
              </p:nvGrpSpPr>
              <p:grpSpPr>
                <a:xfrm>
                  <a:off x="3652946" y="835233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246" name="Straight Connector 245">
                    <a:extLst>
                      <a:ext uri="{FF2B5EF4-FFF2-40B4-BE49-F238E27FC236}">
                        <a16:creationId xmlns:a16="http://schemas.microsoft.com/office/drawing/2014/main" id="{D4D6311A-DF64-4E7E-8DC8-01B565ADAAD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7" name="Straight Connector 246">
                    <a:extLst>
                      <a:ext uri="{FF2B5EF4-FFF2-40B4-BE49-F238E27FC236}">
                        <a16:creationId xmlns:a16="http://schemas.microsoft.com/office/drawing/2014/main" id="{5BE119C3-62CA-4FDB-A731-6BEF74B3D9B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8" name="Straight Connector 247">
                    <a:extLst>
                      <a:ext uri="{FF2B5EF4-FFF2-40B4-BE49-F238E27FC236}">
                        <a16:creationId xmlns:a16="http://schemas.microsoft.com/office/drawing/2014/main" id="{C01708B9-291F-4A12-9A16-1CF192F6DB0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9" name="Straight Connector 248">
                    <a:extLst>
                      <a:ext uri="{FF2B5EF4-FFF2-40B4-BE49-F238E27FC236}">
                        <a16:creationId xmlns:a16="http://schemas.microsoft.com/office/drawing/2014/main" id="{594D882F-7052-4837-B815-3A11C3D8D95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0" name="Straight Connector 249">
                    <a:extLst>
                      <a:ext uri="{FF2B5EF4-FFF2-40B4-BE49-F238E27FC236}">
                        <a16:creationId xmlns:a16="http://schemas.microsoft.com/office/drawing/2014/main" id="{167702B2-D6CC-4496-80B2-94C31343418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1" name="Straight Connector 250">
                    <a:extLst>
                      <a:ext uri="{FF2B5EF4-FFF2-40B4-BE49-F238E27FC236}">
                        <a16:creationId xmlns:a16="http://schemas.microsoft.com/office/drawing/2014/main" id="{172D1843-0320-4ADF-BBBE-B4FAC2CFF87A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40" name="Group 239">
                  <a:extLst>
                    <a:ext uri="{FF2B5EF4-FFF2-40B4-BE49-F238E27FC236}">
                      <a16:creationId xmlns:a16="http://schemas.microsoft.com/office/drawing/2014/main" id="{E86DA50C-2A41-4FB7-A88A-901476BFEF40}"/>
                    </a:ext>
                  </a:extLst>
                </p:cNvPr>
                <p:cNvGrpSpPr/>
                <p:nvPr/>
              </p:nvGrpSpPr>
              <p:grpSpPr>
                <a:xfrm flipH="1">
                  <a:off x="65055" y="835233"/>
                  <a:ext cx="807076" cy="542156"/>
                  <a:chOff x="3354770" y="1419726"/>
                  <a:chExt cx="807076" cy="542156"/>
                </a:xfrm>
              </p:grpSpPr>
              <p:cxnSp>
                <p:nvCxnSpPr>
                  <p:cNvPr id="241" name="Straight Connector 240">
                    <a:extLst>
                      <a:ext uri="{FF2B5EF4-FFF2-40B4-BE49-F238E27FC236}">
                        <a16:creationId xmlns:a16="http://schemas.microsoft.com/office/drawing/2014/main" id="{65D96E13-C389-40A4-9056-29315DFC2C0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2" name="Straight Connector 241">
                    <a:extLst>
                      <a:ext uri="{FF2B5EF4-FFF2-40B4-BE49-F238E27FC236}">
                        <a16:creationId xmlns:a16="http://schemas.microsoft.com/office/drawing/2014/main" id="{58B48312-47A0-42D2-B255-65DF7011D3D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3" name="Straight Connector 242">
                    <a:extLst>
                      <a:ext uri="{FF2B5EF4-FFF2-40B4-BE49-F238E27FC236}">
                        <a16:creationId xmlns:a16="http://schemas.microsoft.com/office/drawing/2014/main" id="{0212221C-3A32-413F-AA3A-999A3783BB0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4" name="Straight Connector 243">
                    <a:extLst>
                      <a:ext uri="{FF2B5EF4-FFF2-40B4-BE49-F238E27FC236}">
                        <a16:creationId xmlns:a16="http://schemas.microsoft.com/office/drawing/2014/main" id="{554F5A44-DAFD-428F-B3E5-A750ABF3481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5" name="Straight Connector 244">
                    <a:extLst>
                      <a:ext uri="{FF2B5EF4-FFF2-40B4-BE49-F238E27FC236}">
                        <a16:creationId xmlns:a16="http://schemas.microsoft.com/office/drawing/2014/main" id="{19E69DFD-0775-4407-BEB2-8AF1595FC57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79" name="Group 178">
                <a:extLst>
                  <a:ext uri="{FF2B5EF4-FFF2-40B4-BE49-F238E27FC236}">
                    <a16:creationId xmlns:a16="http://schemas.microsoft.com/office/drawing/2014/main" id="{D568E0D7-FAB7-42F6-9E8F-E57313C89460}"/>
                  </a:ext>
                </a:extLst>
              </p:cNvPr>
              <p:cNvGrpSpPr/>
              <p:nvPr/>
            </p:nvGrpSpPr>
            <p:grpSpPr>
              <a:xfrm>
                <a:off x="4862745" y="845134"/>
                <a:ext cx="4583987" cy="1099349"/>
                <a:chOff x="65055" y="835233"/>
                <a:chExt cx="4583987" cy="1099349"/>
              </a:xfrm>
            </p:grpSpPr>
            <p:grpSp>
              <p:nvGrpSpPr>
                <p:cNvPr id="209" name="Group 208">
                  <a:extLst>
                    <a:ext uri="{FF2B5EF4-FFF2-40B4-BE49-F238E27FC236}">
                      <a16:creationId xmlns:a16="http://schemas.microsoft.com/office/drawing/2014/main" id="{2CDB1441-0ACC-45A4-90DA-26252A299BE8}"/>
                    </a:ext>
                  </a:extLst>
                </p:cNvPr>
                <p:cNvGrpSpPr/>
                <p:nvPr/>
              </p:nvGrpSpPr>
              <p:grpSpPr>
                <a:xfrm>
                  <a:off x="1055981" y="845134"/>
                  <a:ext cx="1197865" cy="1089448"/>
                  <a:chOff x="3153001" y="1419726"/>
                  <a:chExt cx="1197865" cy="1089448"/>
                </a:xfrm>
              </p:grpSpPr>
              <p:cxnSp>
                <p:nvCxnSpPr>
                  <p:cNvPr id="230" name="Straight Connector 229">
                    <a:extLst>
                      <a:ext uri="{FF2B5EF4-FFF2-40B4-BE49-F238E27FC236}">
                        <a16:creationId xmlns:a16="http://schemas.microsoft.com/office/drawing/2014/main" id="{0FB58F51-938B-4B1C-9035-172C26C600B3}"/>
                      </a:ext>
                    </a:extLst>
                  </p:cNvPr>
                  <p:cNvCxnSpPr/>
                  <p:nvPr/>
                </p:nvCxnSpPr>
                <p:spPr>
                  <a:xfrm>
                    <a:off x="3153001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1" name="Straight Connector 230">
                    <a:extLst>
                      <a:ext uri="{FF2B5EF4-FFF2-40B4-BE49-F238E27FC236}">
                        <a16:creationId xmlns:a16="http://schemas.microsoft.com/office/drawing/2014/main" id="{BE43AA15-EF1C-4386-8677-AF3C7C8E9F3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2" name="Straight Connector 231">
                    <a:extLst>
                      <a:ext uri="{FF2B5EF4-FFF2-40B4-BE49-F238E27FC236}">
                        <a16:creationId xmlns:a16="http://schemas.microsoft.com/office/drawing/2014/main" id="{12A4E0A1-A53A-482A-863D-54575150458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3" name="Straight Connector 232">
                    <a:extLst>
                      <a:ext uri="{FF2B5EF4-FFF2-40B4-BE49-F238E27FC236}">
                        <a16:creationId xmlns:a16="http://schemas.microsoft.com/office/drawing/2014/main" id="{C2E44E67-0B41-46BF-A3ED-3D03B9F7176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4" name="Straight Connector 233">
                    <a:extLst>
                      <a:ext uri="{FF2B5EF4-FFF2-40B4-BE49-F238E27FC236}">
                        <a16:creationId xmlns:a16="http://schemas.microsoft.com/office/drawing/2014/main" id="{135BDD11-F84F-4006-A5D9-4E2B350847A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5" name="Straight Connector 234">
                    <a:extLst>
                      <a:ext uri="{FF2B5EF4-FFF2-40B4-BE49-F238E27FC236}">
                        <a16:creationId xmlns:a16="http://schemas.microsoft.com/office/drawing/2014/main" id="{5A00FBF8-E724-4D69-AABC-F730F787DCB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6" name="Straight Connector 235">
                    <a:extLst>
                      <a:ext uri="{FF2B5EF4-FFF2-40B4-BE49-F238E27FC236}">
                        <a16:creationId xmlns:a16="http://schemas.microsoft.com/office/drawing/2014/main" id="{95792F33-6717-4B05-AB56-A47962142FFE}"/>
                      </a:ext>
                    </a:extLst>
                  </p:cNvPr>
                  <p:cNvCxnSpPr/>
                  <p:nvPr/>
                </p:nvCxnSpPr>
                <p:spPr>
                  <a:xfrm>
                    <a:off x="4350866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10" name="Group 209">
                  <a:extLst>
                    <a:ext uri="{FF2B5EF4-FFF2-40B4-BE49-F238E27FC236}">
                      <a16:creationId xmlns:a16="http://schemas.microsoft.com/office/drawing/2014/main" id="{AB6BF00C-2B14-4B51-9736-85DB64BABAFB}"/>
                    </a:ext>
                  </a:extLst>
                </p:cNvPr>
                <p:cNvGrpSpPr/>
                <p:nvPr/>
              </p:nvGrpSpPr>
              <p:grpSpPr>
                <a:xfrm>
                  <a:off x="2459405" y="842566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224" name="Straight Connector 223">
                    <a:extLst>
                      <a:ext uri="{FF2B5EF4-FFF2-40B4-BE49-F238E27FC236}">
                        <a16:creationId xmlns:a16="http://schemas.microsoft.com/office/drawing/2014/main" id="{08D32E32-3DC4-4DB0-A414-D0CE070F36F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5" name="Straight Connector 224">
                    <a:extLst>
                      <a:ext uri="{FF2B5EF4-FFF2-40B4-BE49-F238E27FC236}">
                        <a16:creationId xmlns:a16="http://schemas.microsoft.com/office/drawing/2014/main" id="{71D64043-8E4A-4D3D-B44A-6C6C86332DC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6" name="Straight Connector 225">
                    <a:extLst>
                      <a:ext uri="{FF2B5EF4-FFF2-40B4-BE49-F238E27FC236}">
                        <a16:creationId xmlns:a16="http://schemas.microsoft.com/office/drawing/2014/main" id="{44441905-900D-413E-B76E-446265A4FC6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7" name="Straight Connector 226">
                    <a:extLst>
                      <a:ext uri="{FF2B5EF4-FFF2-40B4-BE49-F238E27FC236}">
                        <a16:creationId xmlns:a16="http://schemas.microsoft.com/office/drawing/2014/main" id="{77E45CFD-4004-4A5C-9F13-3E2C9D1B360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8" name="Straight Connector 227">
                    <a:extLst>
                      <a:ext uri="{FF2B5EF4-FFF2-40B4-BE49-F238E27FC236}">
                        <a16:creationId xmlns:a16="http://schemas.microsoft.com/office/drawing/2014/main" id="{B2C10CB7-E897-4038-AA42-3CFEA8A2756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9" name="Straight Connector 228">
                    <a:extLst>
                      <a:ext uri="{FF2B5EF4-FFF2-40B4-BE49-F238E27FC236}">
                        <a16:creationId xmlns:a16="http://schemas.microsoft.com/office/drawing/2014/main" id="{BB5B1DFF-D0A6-4865-A38D-5480567016C2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11" name="Group 210">
                  <a:extLst>
                    <a:ext uri="{FF2B5EF4-FFF2-40B4-BE49-F238E27FC236}">
                      <a16:creationId xmlns:a16="http://schemas.microsoft.com/office/drawing/2014/main" id="{0E3E9399-7634-4BD0-ABE8-E3A00527BC4C}"/>
                    </a:ext>
                  </a:extLst>
                </p:cNvPr>
                <p:cNvGrpSpPr/>
                <p:nvPr/>
              </p:nvGrpSpPr>
              <p:grpSpPr>
                <a:xfrm>
                  <a:off x="3652946" y="835233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218" name="Straight Connector 217">
                    <a:extLst>
                      <a:ext uri="{FF2B5EF4-FFF2-40B4-BE49-F238E27FC236}">
                        <a16:creationId xmlns:a16="http://schemas.microsoft.com/office/drawing/2014/main" id="{6FC8ADA6-AF6F-445E-99A4-7FC563C5452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9" name="Straight Connector 218">
                    <a:extLst>
                      <a:ext uri="{FF2B5EF4-FFF2-40B4-BE49-F238E27FC236}">
                        <a16:creationId xmlns:a16="http://schemas.microsoft.com/office/drawing/2014/main" id="{A58EAE4E-A727-4B5F-B04A-5D2BA81DB8F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0" name="Straight Connector 219">
                    <a:extLst>
                      <a:ext uri="{FF2B5EF4-FFF2-40B4-BE49-F238E27FC236}">
                        <a16:creationId xmlns:a16="http://schemas.microsoft.com/office/drawing/2014/main" id="{352C8374-3D07-4351-86FC-170BE0D67B0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1" name="Straight Connector 220">
                    <a:extLst>
                      <a:ext uri="{FF2B5EF4-FFF2-40B4-BE49-F238E27FC236}">
                        <a16:creationId xmlns:a16="http://schemas.microsoft.com/office/drawing/2014/main" id="{9DA5BF4E-071C-4018-95A4-DFE4A9CF014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2" name="Straight Connector 221">
                    <a:extLst>
                      <a:ext uri="{FF2B5EF4-FFF2-40B4-BE49-F238E27FC236}">
                        <a16:creationId xmlns:a16="http://schemas.microsoft.com/office/drawing/2014/main" id="{74CA6028-A03E-4ABE-91D2-ACB0811C045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3" name="Straight Connector 222">
                    <a:extLst>
                      <a:ext uri="{FF2B5EF4-FFF2-40B4-BE49-F238E27FC236}">
                        <a16:creationId xmlns:a16="http://schemas.microsoft.com/office/drawing/2014/main" id="{5293634B-FF29-4D37-B12C-19940F37BAFD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12" name="Group 211">
                  <a:extLst>
                    <a:ext uri="{FF2B5EF4-FFF2-40B4-BE49-F238E27FC236}">
                      <a16:creationId xmlns:a16="http://schemas.microsoft.com/office/drawing/2014/main" id="{5A04F4E4-0548-4DA5-AAD3-3D4F41052419}"/>
                    </a:ext>
                  </a:extLst>
                </p:cNvPr>
                <p:cNvGrpSpPr/>
                <p:nvPr/>
              </p:nvGrpSpPr>
              <p:grpSpPr>
                <a:xfrm flipH="1">
                  <a:off x="65055" y="835233"/>
                  <a:ext cx="807076" cy="542156"/>
                  <a:chOff x="3354770" y="1419726"/>
                  <a:chExt cx="807076" cy="542156"/>
                </a:xfrm>
              </p:grpSpPr>
              <p:cxnSp>
                <p:nvCxnSpPr>
                  <p:cNvPr id="213" name="Straight Connector 212">
                    <a:extLst>
                      <a:ext uri="{FF2B5EF4-FFF2-40B4-BE49-F238E27FC236}">
                        <a16:creationId xmlns:a16="http://schemas.microsoft.com/office/drawing/2014/main" id="{C82BE6C6-15C3-4836-ABD2-AC0F876A55F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4" name="Straight Connector 213">
                    <a:extLst>
                      <a:ext uri="{FF2B5EF4-FFF2-40B4-BE49-F238E27FC236}">
                        <a16:creationId xmlns:a16="http://schemas.microsoft.com/office/drawing/2014/main" id="{A64218D3-79E9-4C0C-8E0D-00BAE83C5DF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5" name="Straight Connector 214">
                    <a:extLst>
                      <a:ext uri="{FF2B5EF4-FFF2-40B4-BE49-F238E27FC236}">
                        <a16:creationId xmlns:a16="http://schemas.microsoft.com/office/drawing/2014/main" id="{7273C28E-BCE5-4505-BA23-32D957D97F2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6" name="Straight Connector 215">
                    <a:extLst>
                      <a:ext uri="{FF2B5EF4-FFF2-40B4-BE49-F238E27FC236}">
                        <a16:creationId xmlns:a16="http://schemas.microsoft.com/office/drawing/2014/main" id="{2778F12F-7CD4-402D-9F92-995DE8D8FF7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7" name="Straight Connector 216">
                    <a:extLst>
                      <a:ext uri="{FF2B5EF4-FFF2-40B4-BE49-F238E27FC236}">
                        <a16:creationId xmlns:a16="http://schemas.microsoft.com/office/drawing/2014/main" id="{90D59D2E-FBE9-4A1F-8576-A0E48692543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80" name="Group 179">
                <a:extLst>
                  <a:ext uri="{FF2B5EF4-FFF2-40B4-BE49-F238E27FC236}">
                    <a16:creationId xmlns:a16="http://schemas.microsoft.com/office/drawing/2014/main" id="{04B9E6CD-C4CE-42A0-A068-CBC967CBFD5D}"/>
                  </a:ext>
                </a:extLst>
              </p:cNvPr>
              <p:cNvGrpSpPr/>
              <p:nvPr/>
            </p:nvGrpSpPr>
            <p:grpSpPr>
              <a:xfrm>
                <a:off x="9663094" y="842566"/>
                <a:ext cx="4583987" cy="1099349"/>
                <a:chOff x="65055" y="835233"/>
                <a:chExt cx="4583987" cy="1099349"/>
              </a:xfrm>
            </p:grpSpPr>
            <p:grpSp>
              <p:nvGrpSpPr>
                <p:cNvPr id="181" name="Group 180">
                  <a:extLst>
                    <a:ext uri="{FF2B5EF4-FFF2-40B4-BE49-F238E27FC236}">
                      <a16:creationId xmlns:a16="http://schemas.microsoft.com/office/drawing/2014/main" id="{DD7B9CE6-96D2-44B4-9F7D-92CCCB9FDE30}"/>
                    </a:ext>
                  </a:extLst>
                </p:cNvPr>
                <p:cNvGrpSpPr/>
                <p:nvPr/>
              </p:nvGrpSpPr>
              <p:grpSpPr>
                <a:xfrm>
                  <a:off x="1055981" y="845134"/>
                  <a:ext cx="1197865" cy="1089448"/>
                  <a:chOff x="3153001" y="1419726"/>
                  <a:chExt cx="1197865" cy="1089448"/>
                </a:xfrm>
              </p:grpSpPr>
              <p:cxnSp>
                <p:nvCxnSpPr>
                  <p:cNvPr id="202" name="Straight Connector 201">
                    <a:extLst>
                      <a:ext uri="{FF2B5EF4-FFF2-40B4-BE49-F238E27FC236}">
                        <a16:creationId xmlns:a16="http://schemas.microsoft.com/office/drawing/2014/main" id="{91C28C69-A615-4AC6-B65F-ACC0C9516454}"/>
                      </a:ext>
                    </a:extLst>
                  </p:cNvPr>
                  <p:cNvCxnSpPr/>
                  <p:nvPr/>
                </p:nvCxnSpPr>
                <p:spPr>
                  <a:xfrm>
                    <a:off x="3153001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3" name="Straight Connector 202">
                    <a:extLst>
                      <a:ext uri="{FF2B5EF4-FFF2-40B4-BE49-F238E27FC236}">
                        <a16:creationId xmlns:a16="http://schemas.microsoft.com/office/drawing/2014/main" id="{A3D84609-DCA7-4284-BCEE-D6685C7A04C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4" name="Straight Connector 203">
                    <a:extLst>
                      <a:ext uri="{FF2B5EF4-FFF2-40B4-BE49-F238E27FC236}">
                        <a16:creationId xmlns:a16="http://schemas.microsoft.com/office/drawing/2014/main" id="{D155DB13-254E-4911-8745-9B2790E27AC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5" name="Straight Connector 204">
                    <a:extLst>
                      <a:ext uri="{FF2B5EF4-FFF2-40B4-BE49-F238E27FC236}">
                        <a16:creationId xmlns:a16="http://schemas.microsoft.com/office/drawing/2014/main" id="{0C3F68D7-A093-4FB6-A7DF-085C9D1D6C9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6" name="Straight Connector 205">
                    <a:extLst>
                      <a:ext uri="{FF2B5EF4-FFF2-40B4-BE49-F238E27FC236}">
                        <a16:creationId xmlns:a16="http://schemas.microsoft.com/office/drawing/2014/main" id="{D61BD660-B788-4024-A86E-AF1E218DFE7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7" name="Straight Connector 206">
                    <a:extLst>
                      <a:ext uri="{FF2B5EF4-FFF2-40B4-BE49-F238E27FC236}">
                        <a16:creationId xmlns:a16="http://schemas.microsoft.com/office/drawing/2014/main" id="{DD03CF90-1E94-4C80-AA43-6EDA97053B6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8" name="Straight Connector 207">
                    <a:extLst>
                      <a:ext uri="{FF2B5EF4-FFF2-40B4-BE49-F238E27FC236}">
                        <a16:creationId xmlns:a16="http://schemas.microsoft.com/office/drawing/2014/main" id="{65FEA31C-542B-4D32-8BEA-1AA10083D17F}"/>
                      </a:ext>
                    </a:extLst>
                  </p:cNvPr>
                  <p:cNvCxnSpPr/>
                  <p:nvPr/>
                </p:nvCxnSpPr>
                <p:spPr>
                  <a:xfrm>
                    <a:off x="4350866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82" name="Group 181">
                  <a:extLst>
                    <a:ext uri="{FF2B5EF4-FFF2-40B4-BE49-F238E27FC236}">
                      <a16:creationId xmlns:a16="http://schemas.microsoft.com/office/drawing/2014/main" id="{67D54AB2-D573-4C73-B862-352204492118}"/>
                    </a:ext>
                  </a:extLst>
                </p:cNvPr>
                <p:cNvGrpSpPr/>
                <p:nvPr/>
              </p:nvGrpSpPr>
              <p:grpSpPr>
                <a:xfrm>
                  <a:off x="2459405" y="842566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196" name="Straight Connector 195">
                    <a:extLst>
                      <a:ext uri="{FF2B5EF4-FFF2-40B4-BE49-F238E27FC236}">
                        <a16:creationId xmlns:a16="http://schemas.microsoft.com/office/drawing/2014/main" id="{A3095616-E864-47C2-98CA-3CECBA74FD2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7" name="Straight Connector 196">
                    <a:extLst>
                      <a:ext uri="{FF2B5EF4-FFF2-40B4-BE49-F238E27FC236}">
                        <a16:creationId xmlns:a16="http://schemas.microsoft.com/office/drawing/2014/main" id="{868483D2-FB66-432A-9A27-8DD5CD18702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8" name="Straight Connector 197">
                    <a:extLst>
                      <a:ext uri="{FF2B5EF4-FFF2-40B4-BE49-F238E27FC236}">
                        <a16:creationId xmlns:a16="http://schemas.microsoft.com/office/drawing/2014/main" id="{74FA130B-1601-4D80-8CAE-41645526F44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9" name="Straight Connector 198">
                    <a:extLst>
                      <a:ext uri="{FF2B5EF4-FFF2-40B4-BE49-F238E27FC236}">
                        <a16:creationId xmlns:a16="http://schemas.microsoft.com/office/drawing/2014/main" id="{DC8B95D7-987E-4600-8D02-FB72B28F092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0" name="Straight Connector 199">
                    <a:extLst>
                      <a:ext uri="{FF2B5EF4-FFF2-40B4-BE49-F238E27FC236}">
                        <a16:creationId xmlns:a16="http://schemas.microsoft.com/office/drawing/2014/main" id="{8CFDB77E-524D-4D4E-A091-D2789242EF7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1" name="Straight Connector 200">
                    <a:extLst>
                      <a:ext uri="{FF2B5EF4-FFF2-40B4-BE49-F238E27FC236}">
                        <a16:creationId xmlns:a16="http://schemas.microsoft.com/office/drawing/2014/main" id="{18937FB8-B975-43DD-B33B-2BD205E6454D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83" name="Group 182">
                  <a:extLst>
                    <a:ext uri="{FF2B5EF4-FFF2-40B4-BE49-F238E27FC236}">
                      <a16:creationId xmlns:a16="http://schemas.microsoft.com/office/drawing/2014/main" id="{41A01CC3-3D7A-469A-8FEC-65010FFC408B}"/>
                    </a:ext>
                  </a:extLst>
                </p:cNvPr>
                <p:cNvGrpSpPr/>
                <p:nvPr/>
              </p:nvGrpSpPr>
              <p:grpSpPr>
                <a:xfrm>
                  <a:off x="3652946" y="835233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190" name="Straight Connector 189">
                    <a:extLst>
                      <a:ext uri="{FF2B5EF4-FFF2-40B4-BE49-F238E27FC236}">
                        <a16:creationId xmlns:a16="http://schemas.microsoft.com/office/drawing/2014/main" id="{DD7BC586-B9FF-4549-98E8-5C0E1BFBFBC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1" name="Straight Connector 190">
                    <a:extLst>
                      <a:ext uri="{FF2B5EF4-FFF2-40B4-BE49-F238E27FC236}">
                        <a16:creationId xmlns:a16="http://schemas.microsoft.com/office/drawing/2014/main" id="{3795940A-E5CF-4105-9C2E-901DDAFFD22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2" name="Straight Connector 191">
                    <a:extLst>
                      <a:ext uri="{FF2B5EF4-FFF2-40B4-BE49-F238E27FC236}">
                        <a16:creationId xmlns:a16="http://schemas.microsoft.com/office/drawing/2014/main" id="{40263897-9E45-4D2C-97CD-EB15054646C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3" name="Straight Connector 192">
                    <a:extLst>
                      <a:ext uri="{FF2B5EF4-FFF2-40B4-BE49-F238E27FC236}">
                        <a16:creationId xmlns:a16="http://schemas.microsoft.com/office/drawing/2014/main" id="{A32F24AC-BB71-4318-BB73-8B35A767B59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4" name="Straight Connector 193">
                    <a:extLst>
                      <a:ext uri="{FF2B5EF4-FFF2-40B4-BE49-F238E27FC236}">
                        <a16:creationId xmlns:a16="http://schemas.microsoft.com/office/drawing/2014/main" id="{83A0EF66-F049-475F-899A-8E07A17BA33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5" name="Straight Connector 194">
                    <a:extLst>
                      <a:ext uri="{FF2B5EF4-FFF2-40B4-BE49-F238E27FC236}">
                        <a16:creationId xmlns:a16="http://schemas.microsoft.com/office/drawing/2014/main" id="{82CD39A4-B928-49CE-94E0-1754A1E1AB95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84" name="Group 183">
                  <a:extLst>
                    <a:ext uri="{FF2B5EF4-FFF2-40B4-BE49-F238E27FC236}">
                      <a16:creationId xmlns:a16="http://schemas.microsoft.com/office/drawing/2014/main" id="{CC3ED3AC-62B8-4928-8B0F-827592D6003E}"/>
                    </a:ext>
                  </a:extLst>
                </p:cNvPr>
                <p:cNvGrpSpPr/>
                <p:nvPr/>
              </p:nvGrpSpPr>
              <p:grpSpPr>
                <a:xfrm flipH="1">
                  <a:off x="65055" y="835233"/>
                  <a:ext cx="807076" cy="542156"/>
                  <a:chOff x="3354770" y="1419726"/>
                  <a:chExt cx="807076" cy="542156"/>
                </a:xfrm>
              </p:grpSpPr>
              <p:cxnSp>
                <p:nvCxnSpPr>
                  <p:cNvPr id="185" name="Straight Connector 184">
                    <a:extLst>
                      <a:ext uri="{FF2B5EF4-FFF2-40B4-BE49-F238E27FC236}">
                        <a16:creationId xmlns:a16="http://schemas.microsoft.com/office/drawing/2014/main" id="{AEF744AF-D38B-4C88-94F8-0B4623C5ED6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6" name="Straight Connector 185">
                    <a:extLst>
                      <a:ext uri="{FF2B5EF4-FFF2-40B4-BE49-F238E27FC236}">
                        <a16:creationId xmlns:a16="http://schemas.microsoft.com/office/drawing/2014/main" id="{1B497521-62E4-4798-AA67-7D758AB393F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7" name="Straight Connector 186">
                    <a:extLst>
                      <a:ext uri="{FF2B5EF4-FFF2-40B4-BE49-F238E27FC236}">
                        <a16:creationId xmlns:a16="http://schemas.microsoft.com/office/drawing/2014/main" id="{FF35F6AA-6708-4A85-A65C-C21B407EEA4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8" name="Straight Connector 187">
                    <a:extLst>
                      <a:ext uri="{FF2B5EF4-FFF2-40B4-BE49-F238E27FC236}">
                        <a16:creationId xmlns:a16="http://schemas.microsoft.com/office/drawing/2014/main" id="{C85685BC-7C29-4CA1-8F2F-1D63FC95263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9" name="Straight Connector 188">
                    <a:extLst>
                      <a:ext uri="{FF2B5EF4-FFF2-40B4-BE49-F238E27FC236}">
                        <a16:creationId xmlns:a16="http://schemas.microsoft.com/office/drawing/2014/main" id="{797A0591-09B4-462D-88D9-795799C86FA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3C90B979-8013-4C36-AB08-53F410A571F0}"/>
                </a:ext>
              </a:extLst>
            </p:cNvPr>
            <p:cNvGrpSpPr/>
            <p:nvPr/>
          </p:nvGrpSpPr>
          <p:grpSpPr>
            <a:xfrm>
              <a:off x="8111920" y="585834"/>
              <a:ext cx="11183109" cy="750872"/>
              <a:chOff x="65055" y="835233"/>
              <a:chExt cx="14182026" cy="1109250"/>
            </a:xfrm>
          </p:grpSpPr>
          <p:grpSp>
            <p:nvGrpSpPr>
              <p:cNvPr id="91" name="Group 90">
                <a:extLst>
                  <a:ext uri="{FF2B5EF4-FFF2-40B4-BE49-F238E27FC236}">
                    <a16:creationId xmlns:a16="http://schemas.microsoft.com/office/drawing/2014/main" id="{EE336B82-C5D0-45AD-AED4-088247F011E7}"/>
                  </a:ext>
                </a:extLst>
              </p:cNvPr>
              <p:cNvGrpSpPr/>
              <p:nvPr/>
            </p:nvGrpSpPr>
            <p:grpSpPr>
              <a:xfrm>
                <a:off x="65055" y="835233"/>
                <a:ext cx="4583987" cy="1099349"/>
                <a:chOff x="65055" y="835233"/>
                <a:chExt cx="4583987" cy="1099349"/>
              </a:xfrm>
            </p:grpSpPr>
            <p:grpSp>
              <p:nvGrpSpPr>
                <p:cNvPr id="150" name="Group 149">
                  <a:extLst>
                    <a:ext uri="{FF2B5EF4-FFF2-40B4-BE49-F238E27FC236}">
                      <a16:creationId xmlns:a16="http://schemas.microsoft.com/office/drawing/2014/main" id="{D83B07CC-3085-434D-B99D-F4A14931803B}"/>
                    </a:ext>
                  </a:extLst>
                </p:cNvPr>
                <p:cNvGrpSpPr/>
                <p:nvPr/>
              </p:nvGrpSpPr>
              <p:grpSpPr>
                <a:xfrm>
                  <a:off x="1055981" y="845134"/>
                  <a:ext cx="1197865" cy="1089448"/>
                  <a:chOff x="3153001" y="1419726"/>
                  <a:chExt cx="1197865" cy="1089448"/>
                </a:xfrm>
              </p:grpSpPr>
              <p:cxnSp>
                <p:nvCxnSpPr>
                  <p:cNvPr id="171" name="Straight Connector 170">
                    <a:extLst>
                      <a:ext uri="{FF2B5EF4-FFF2-40B4-BE49-F238E27FC236}">
                        <a16:creationId xmlns:a16="http://schemas.microsoft.com/office/drawing/2014/main" id="{16FEEB9C-2E47-42A1-B9D7-B4A6D3D4DDDC}"/>
                      </a:ext>
                    </a:extLst>
                  </p:cNvPr>
                  <p:cNvCxnSpPr/>
                  <p:nvPr/>
                </p:nvCxnSpPr>
                <p:spPr>
                  <a:xfrm>
                    <a:off x="3153001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2" name="Straight Connector 171">
                    <a:extLst>
                      <a:ext uri="{FF2B5EF4-FFF2-40B4-BE49-F238E27FC236}">
                        <a16:creationId xmlns:a16="http://schemas.microsoft.com/office/drawing/2014/main" id="{3887F1D4-2E81-4EDA-A633-987C72A5193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3" name="Straight Connector 172">
                    <a:extLst>
                      <a:ext uri="{FF2B5EF4-FFF2-40B4-BE49-F238E27FC236}">
                        <a16:creationId xmlns:a16="http://schemas.microsoft.com/office/drawing/2014/main" id="{E13079EB-813A-4523-A1F8-A52F08BD8DD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4" name="Straight Connector 173">
                    <a:extLst>
                      <a:ext uri="{FF2B5EF4-FFF2-40B4-BE49-F238E27FC236}">
                        <a16:creationId xmlns:a16="http://schemas.microsoft.com/office/drawing/2014/main" id="{67813607-03BA-4E30-BF57-4F662167114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5" name="Straight Connector 174">
                    <a:extLst>
                      <a:ext uri="{FF2B5EF4-FFF2-40B4-BE49-F238E27FC236}">
                        <a16:creationId xmlns:a16="http://schemas.microsoft.com/office/drawing/2014/main" id="{C5B64013-AFFF-4496-AAE4-2D056E01CC6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6" name="Straight Connector 175">
                    <a:extLst>
                      <a:ext uri="{FF2B5EF4-FFF2-40B4-BE49-F238E27FC236}">
                        <a16:creationId xmlns:a16="http://schemas.microsoft.com/office/drawing/2014/main" id="{7A00F69F-0880-4B0C-BACC-E7EC7AAE917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7" name="Straight Connector 176">
                    <a:extLst>
                      <a:ext uri="{FF2B5EF4-FFF2-40B4-BE49-F238E27FC236}">
                        <a16:creationId xmlns:a16="http://schemas.microsoft.com/office/drawing/2014/main" id="{557974EE-4B52-4875-908B-D76F44EBE3FD}"/>
                      </a:ext>
                    </a:extLst>
                  </p:cNvPr>
                  <p:cNvCxnSpPr/>
                  <p:nvPr/>
                </p:nvCxnSpPr>
                <p:spPr>
                  <a:xfrm>
                    <a:off x="4350866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51" name="Group 150">
                  <a:extLst>
                    <a:ext uri="{FF2B5EF4-FFF2-40B4-BE49-F238E27FC236}">
                      <a16:creationId xmlns:a16="http://schemas.microsoft.com/office/drawing/2014/main" id="{AAFA0DBF-F938-4018-B9D4-83E7A8C7E4F6}"/>
                    </a:ext>
                  </a:extLst>
                </p:cNvPr>
                <p:cNvGrpSpPr/>
                <p:nvPr/>
              </p:nvGrpSpPr>
              <p:grpSpPr>
                <a:xfrm>
                  <a:off x="2459405" y="842566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165" name="Straight Connector 164">
                    <a:extLst>
                      <a:ext uri="{FF2B5EF4-FFF2-40B4-BE49-F238E27FC236}">
                        <a16:creationId xmlns:a16="http://schemas.microsoft.com/office/drawing/2014/main" id="{880B7F4E-4FD5-4E54-BE88-DD0B8E9CF12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6" name="Straight Connector 165">
                    <a:extLst>
                      <a:ext uri="{FF2B5EF4-FFF2-40B4-BE49-F238E27FC236}">
                        <a16:creationId xmlns:a16="http://schemas.microsoft.com/office/drawing/2014/main" id="{BF403E2B-3FF8-4E2F-A166-65B7BC351CE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7" name="Straight Connector 166">
                    <a:extLst>
                      <a:ext uri="{FF2B5EF4-FFF2-40B4-BE49-F238E27FC236}">
                        <a16:creationId xmlns:a16="http://schemas.microsoft.com/office/drawing/2014/main" id="{8A5704F1-7167-4622-B189-898ACAF7F0D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8" name="Straight Connector 167">
                    <a:extLst>
                      <a:ext uri="{FF2B5EF4-FFF2-40B4-BE49-F238E27FC236}">
                        <a16:creationId xmlns:a16="http://schemas.microsoft.com/office/drawing/2014/main" id="{87A91CD7-EB13-4F33-BE7C-580F99E6A33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9" name="Straight Connector 168">
                    <a:extLst>
                      <a:ext uri="{FF2B5EF4-FFF2-40B4-BE49-F238E27FC236}">
                        <a16:creationId xmlns:a16="http://schemas.microsoft.com/office/drawing/2014/main" id="{D5C363E8-8A62-473E-B42B-F5371C50730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0" name="Straight Connector 169">
                    <a:extLst>
                      <a:ext uri="{FF2B5EF4-FFF2-40B4-BE49-F238E27FC236}">
                        <a16:creationId xmlns:a16="http://schemas.microsoft.com/office/drawing/2014/main" id="{67649313-8790-44DC-8881-10CC2EC853D1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52" name="Group 151">
                  <a:extLst>
                    <a:ext uri="{FF2B5EF4-FFF2-40B4-BE49-F238E27FC236}">
                      <a16:creationId xmlns:a16="http://schemas.microsoft.com/office/drawing/2014/main" id="{B57BAD2D-328A-4D90-9D2A-6D9E6F803C4C}"/>
                    </a:ext>
                  </a:extLst>
                </p:cNvPr>
                <p:cNvGrpSpPr/>
                <p:nvPr/>
              </p:nvGrpSpPr>
              <p:grpSpPr>
                <a:xfrm>
                  <a:off x="3652946" y="835233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159" name="Straight Connector 158">
                    <a:extLst>
                      <a:ext uri="{FF2B5EF4-FFF2-40B4-BE49-F238E27FC236}">
                        <a16:creationId xmlns:a16="http://schemas.microsoft.com/office/drawing/2014/main" id="{3DD7DFFF-58DD-4DCA-A4B6-4914152D6B6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0" name="Straight Connector 159">
                    <a:extLst>
                      <a:ext uri="{FF2B5EF4-FFF2-40B4-BE49-F238E27FC236}">
                        <a16:creationId xmlns:a16="http://schemas.microsoft.com/office/drawing/2014/main" id="{E154CA27-8F6C-4B93-A0BF-08FD8CE38D3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1" name="Straight Connector 160">
                    <a:extLst>
                      <a:ext uri="{FF2B5EF4-FFF2-40B4-BE49-F238E27FC236}">
                        <a16:creationId xmlns:a16="http://schemas.microsoft.com/office/drawing/2014/main" id="{4447E8E9-B5C1-420E-B575-AE3964FA39F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2" name="Straight Connector 161">
                    <a:extLst>
                      <a:ext uri="{FF2B5EF4-FFF2-40B4-BE49-F238E27FC236}">
                        <a16:creationId xmlns:a16="http://schemas.microsoft.com/office/drawing/2014/main" id="{AC045DC3-10A0-4C3B-B43A-24C24990FED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3" name="Straight Connector 162">
                    <a:extLst>
                      <a:ext uri="{FF2B5EF4-FFF2-40B4-BE49-F238E27FC236}">
                        <a16:creationId xmlns:a16="http://schemas.microsoft.com/office/drawing/2014/main" id="{16F82C8A-EAB9-402A-984C-4037A062EE1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4" name="Straight Connector 163">
                    <a:extLst>
                      <a:ext uri="{FF2B5EF4-FFF2-40B4-BE49-F238E27FC236}">
                        <a16:creationId xmlns:a16="http://schemas.microsoft.com/office/drawing/2014/main" id="{52555DCC-29CA-4008-8EB7-AEA513DB2C24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53" name="Group 152">
                  <a:extLst>
                    <a:ext uri="{FF2B5EF4-FFF2-40B4-BE49-F238E27FC236}">
                      <a16:creationId xmlns:a16="http://schemas.microsoft.com/office/drawing/2014/main" id="{8E8BD239-C16D-4569-BB15-9924035E2941}"/>
                    </a:ext>
                  </a:extLst>
                </p:cNvPr>
                <p:cNvGrpSpPr/>
                <p:nvPr/>
              </p:nvGrpSpPr>
              <p:grpSpPr>
                <a:xfrm flipH="1">
                  <a:off x="65055" y="835233"/>
                  <a:ext cx="807076" cy="542156"/>
                  <a:chOff x="3354770" y="1419726"/>
                  <a:chExt cx="807076" cy="542156"/>
                </a:xfrm>
              </p:grpSpPr>
              <p:cxnSp>
                <p:nvCxnSpPr>
                  <p:cNvPr id="154" name="Straight Connector 153">
                    <a:extLst>
                      <a:ext uri="{FF2B5EF4-FFF2-40B4-BE49-F238E27FC236}">
                        <a16:creationId xmlns:a16="http://schemas.microsoft.com/office/drawing/2014/main" id="{841CF7AE-DC72-4C5F-ACF1-BA46DFDE833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5" name="Straight Connector 154">
                    <a:extLst>
                      <a:ext uri="{FF2B5EF4-FFF2-40B4-BE49-F238E27FC236}">
                        <a16:creationId xmlns:a16="http://schemas.microsoft.com/office/drawing/2014/main" id="{7A441452-5A16-4BCB-857C-2815ACFDAF6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6" name="Straight Connector 155">
                    <a:extLst>
                      <a:ext uri="{FF2B5EF4-FFF2-40B4-BE49-F238E27FC236}">
                        <a16:creationId xmlns:a16="http://schemas.microsoft.com/office/drawing/2014/main" id="{8046D70D-EF84-4A48-9F0A-72FB101A9C8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7" name="Straight Connector 156">
                    <a:extLst>
                      <a:ext uri="{FF2B5EF4-FFF2-40B4-BE49-F238E27FC236}">
                        <a16:creationId xmlns:a16="http://schemas.microsoft.com/office/drawing/2014/main" id="{AA6E3787-B273-4941-8B78-5BDE49426BA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8" name="Straight Connector 157">
                    <a:extLst>
                      <a:ext uri="{FF2B5EF4-FFF2-40B4-BE49-F238E27FC236}">
                        <a16:creationId xmlns:a16="http://schemas.microsoft.com/office/drawing/2014/main" id="{C9BE885E-B4B1-4610-8714-839E358DC8F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92" name="Group 91">
                <a:extLst>
                  <a:ext uri="{FF2B5EF4-FFF2-40B4-BE49-F238E27FC236}">
                    <a16:creationId xmlns:a16="http://schemas.microsoft.com/office/drawing/2014/main" id="{BDB101D5-BB2E-4C0B-9BEE-D7C384425F2E}"/>
                  </a:ext>
                </a:extLst>
              </p:cNvPr>
              <p:cNvGrpSpPr/>
              <p:nvPr/>
            </p:nvGrpSpPr>
            <p:grpSpPr>
              <a:xfrm>
                <a:off x="4862745" y="845134"/>
                <a:ext cx="4583987" cy="1099349"/>
                <a:chOff x="65055" y="835233"/>
                <a:chExt cx="4583987" cy="1099349"/>
              </a:xfrm>
            </p:grpSpPr>
            <p:grpSp>
              <p:nvGrpSpPr>
                <p:cNvPr id="122" name="Group 121">
                  <a:extLst>
                    <a:ext uri="{FF2B5EF4-FFF2-40B4-BE49-F238E27FC236}">
                      <a16:creationId xmlns:a16="http://schemas.microsoft.com/office/drawing/2014/main" id="{4BF4EC51-4DD3-4EDF-89E1-8A5C615CCF03}"/>
                    </a:ext>
                  </a:extLst>
                </p:cNvPr>
                <p:cNvGrpSpPr/>
                <p:nvPr/>
              </p:nvGrpSpPr>
              <p:grpSpPr>
                <a:xfrm>
                  <a:off x="1055981" y="845134"/>
                  <a:ext cx="1197865" cy="1089448"/>
                  <a:chOff x="3153001" y="1419726"/>
                  <a:chExt cx="1197865" cy="1089448"/>
                </a:xfrm>
              </p:grpSpPr>
              <p:cxnSp>
                <p:nvCxnSpPr>
                  <p:cNvPr id="143" name="Straight Connector 142">
                    <a:extLst>
                      <a:ext uri="{FF2B5EF4-FFF2-40B4-BE49-F238E27FC236}">
                        <a16:creationId xmlns:a16="http://schemas.microsoft.com/office/drawing/2014/main" id="{A8F28ADC-AA7F-4AC4-BF2A-348970D6FBF0}"/>
                      </a:ext>
                    </a:extLst>
                  </p:cNvPr>
                  <p:cNvCxnSpPr/>
                  <p:nvPr/>
                </p:nvCxnSpPr>
                <p:spPr>
                  <a:xfrm>
                    <a:off x="3153001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4" name="Straight Connector 143">
                    <a:extLst>
                      <a:ext uri="{FF2B5EF4-FFF2-40B4-BE49-F238E27FC236}">
                        <a16:creationId xmlns:a16="http://schemas.microsoft.com/office/drawing/2014/main" id="{5F0B22F9-1647-4242-A07F-E93AA9B896C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5" name="Straight Connector 144">
                    <a:extLst>
                      <a:ext uri="{FF2B5EF4-FFF2-40B4-BE49-F238E27FC236}">
                        <a16:creationId xmlns:a16="http://schemas.microsoft.com/office/drawing/2014/main" id="{E90F9ADD-58AC-4253-B453-BF3D84EB101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6" name="Straight Connector 145">
                    <a:extLst>
                      <a:ext uri="{FF2B5EF4-FFF2-40B4-BE49-F238E27FC236}">
                        <a16:creationId xmlns:a16="http://schemas.microsoft.com/office/drawing/2014/main" id="{ED2FE7DC-6AA1-411E-A312-F7DA1860ED3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7" name="Straight Connector 146">
                    <a:extLst>
                      <a:ext uri="{FF2B5EF4-FFF2-40B4-BE49-F238E27FC236}">
                        <a16:creationId xmlns:a16="http://schemas.microsoft.com/office/drawing/2014/main" id="{5606FDC6-402F-4364-B638-D1F89AF5DA9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8" name="Straight Connector 147">
                    <a:extLst>
                      <a:ext uri="{FF2B5EF4-FFF2-40B4-BE49-F238E27FC236}">
                        <a16:creationId xmlns:a16="http://schemas.microsoft.com/office/drawing/2014/main" id="{62611CC0-FB7D-4F54-B7FA-189799FEA22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9" name="Straight Connector 148">
                    <a:extLst>
                      <a:ext uri="{FF2B5EF4-FFF2-40B4-BE49-F238E27FC236}">
                        <a16:creationId xmlns:a16="http://schemas.microsoft.com/office/drawing/2014/main" id="{2087E3F1-92FD-4106-B2F9-1E6938EA41F6}"/>
                      </a:ext>
                    </a:extLst>
                  </p:cNvPr>
                  <p:cNvCxnSpPr/>
                  <p:nvPr/>
                </p:nvCxnSpPr>
                <p:spPr>
                  <a:xfrm>
                    <a:off x="4350866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23" name="Group 122">
                  <a:extLst>
                    <a:ext uri="{FF2B5EF4-FFF2-40B4-BE49-F238E27FC236}">
                      <a16:creationId xmlns:a16="http://schemas.microsoft.com/office/drawing/2014/main" id="{1199D4C1-49B7-48F4-9EEF-FBE4C42DC487}"/>
                    </a:ext>
                  </a:extLst>
                </p:cNvPr>
                <p:cNvGrpSpPr/>
                <p:nvPr/>
              </p:nvGrpSpPr>
              <p:grpSpPr>
                <a:xfrm>
                  <a:off x="2459405" y="842566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137" name="Straight Connector 136">
                    <a:extLst>
                      <a:ext uri="{FF2B5EF4-FFF2-40B4-BE49-F238E27FC236}">
                        <a16:creationId xmlns:a16="http://schemas.microsoft.com/office/drawing/2014/main" id="{66C296A3-3696-484B-800A-6BA2C75AC1A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8" name="Straight Connector 137">
                    <a:extLst>
                      <a:ext uri="{FF2B5EF4-FFF2-40B4-BE49-F238E27FC236}">
                        <a16:creationId xmlns:a16="http://schemas.microsoft.com/office/drawing/2014/main" id="{049844CE-A894-49C6-957D-4BB53CF423D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9" name="Straight Connector 138">
                    <a:extLst>
                      <a:ext uri="{FF2B5EF4-FFF2-40B4-BE49-F238E27FC236}">
                        <a16:creationId xmlns:a16="http://schemas.microsoft.com/office/drawing/2014/main" id="{2F47C3A7-AB95-4D8C-B3F3-CC97EAE6589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0" name="Straight Connector 139">
                    <a:extLst>
                      <a:ext uri="{FF2B5EF4-FFF2-40B4-BE49-F238E27FC236}">
                        <a16:creationId xmlns:a16="http://schemas.microsoft.com/office/drawing/2014/main" id="{ED5261FC-3A47-499E-8ABB-1057910D33B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1" name="Straight Connector 140">
                    <a:extLst>
                      <a:ext uri="{FF2B5EF4-FFF2-40B4-BE49-F238E27FC236}">
                        <a16:creationId xmlns:a16="http://schemas.microsoft.com/office/drawing/2014/main" id="{CF665201-8837-4723-9388-BF073666D82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2" name="Straight Connector 141">
                    <a:extLst>
                      <a:ext uri="{FF2B5EF4-FFF2-40B4-BE49-F238E27FC236}">
                        <a16:creationId xmlns:a16="http://schemas.microsoft.com/office/drawing/2014/main" id="{FE02250B-150D-4A9E-B2D8-B12BA599AC29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24" name="Group 123">
                  <a:extLst>
                    <a:ext uri="{FF2B5EF4-FFF2-40B4-BE49-F238E27FC236}">
                      <a16:creationId xmlns:a16="http://schemas.microsoft.com/office/drawing/2014/main" id="{466FEA60-52B3-4F20-B5B7-4552A4A0CDC0}"/>
                    </a:ext>
                  </a:extLst>
                </p:cNvPr>
                <p:cNvGrpSpPr/>
                <p:nvPr/>
              </p:nvGrpSpPr>
              <p:grpSpPr>
                <a:xfrm>
                  <a:off x="3652946" y="835233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131" name="Straight Connector 130">
                    <a:extLst>
                      <a:ext uri="{FF2B5EF4-FFF2-40B4-BE49-F238E27FC236}">
                        <a16:creationId xmlns:a16="http://schemas.microsoft.com/office/drawing/2014/main" id="{79DD94B5-AC3B-4329-93DB-3FFA9AF4824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2" name="Straight Connector 131">
                    <a:extLst>
                      <a:ext uri="{FF2B5EF4-FFF2-40B4-BE49-F238E27FC236}">
                        <a16:creationId xmlns:a16="http://schemas.microsoft.com/office/drawing/2014/main" id="{F4EC094A-C82C-4D3D-BC9D-9FFC0FAB35B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3" name="Straight Connector 132">
                    <a:extLst>
                      <a:ext uri="{FF2B5EF4-FFF2-40B4-BE49-F238E27FC236}">
                        <a16:creationId xmlns:a16="http://schemas.microsoft.com/office/drawing/2014/main" id="{4EA0BD61-AF46-4DD1-8235-81EE7C87818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4" name="Straight Connector 133">
                    <a:extLst>
                      <a:ext uri="{FF2B5EF4-FFF2-40B4-BE49-F238E27FC236}">
                        <a16:creationId xmlns:a16="http://schemas.microsoft.com/office/drawing/2014/main" id="{C14A9ED3-780D-489E-88AE-D86A3ED89EF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5" name="Straight Connector 134">
                    <a:extLst>
                      <a:ext uri="{FF2B5EF4-FFF2-40B4-BE49-F238E27FC236}">
                        <a16:creationId xmlns:a16="http://schemas.microsoft.com/office/drawing/2014/main" id="{E78EFF42-0C16-453A-91A3-22733E463FD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6" name="Straight Connector 135">
                    <a:extLst>
                      <a:ext uri="{FF2B5EF4-FFF2-40B4-BE49-F238E27FC236}">
                        <a16:creationId xmlns:a16="http://schemas.microsoft.com/office/drawing/2014/main" id="{0F0DA7BF-E71F-4527-A97B-AB9F8866B987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25" name="Group 124">
                  <a:extLst>
                    <a:ext uri="{FF2B5EF4-FFF2-40B4-BE49-F238E27FC236}">
                      <a16:creationId xmlns:a16="http://schemas.microsoft.com/office/drawing/2014/main" id="{8151E988-3145-4A28-843D-C186367B2261}"/>
                    </a:ext>
                  </a:extLst>
                </p:cNvPr>
                <p:cNvGrpSpPr/>
                <p:nvPr/>
              </p:nvGrpSpPr>
              <p:grpSpPr>
                <a:xfrm flipH="1">
                  <a:off x="65055" y="835233"/>
                  <a:ext cx="807076" cy="542156"/>
                  <a:chOff x="3354770" y="1419726"/>
                  <a:chExt cx="807076" cy="542156"/>
                </a:xfrm>
              </p:grpSpPr>
              <p:cxnSp>
                <p:nvCxnSpPr>
                  <p:cNvPr id="126" name="Straight Connector 125">
                    <a:extLst>
                      <a:ext uri="{FF2B5EF4-FFF2-40B4-BE49-F238E27FC236}">
                        <a16:creationId xmlns:a16="http://schemas.microsoft.com/office/drawing/2014/main" id="{BB0DC42D-DFDB-48F4-8065-24BAB54A7FF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7" name="Straight Connector 126">
                    <a:extLst>
                      <a:ext uri="{FF2B5EF4-FFF2-40B4-BE49-F238E27FC236}">
                        <a16:creationId xmlns:a16="http://schemas.microsoft.com/office/drawing/2014/main" id="{843C55DB-57B1-4287-BF2B-9BC399B7D9D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8" name="Straight Connector 127">
                    <a:extLst>
                      <a:ext uri="{FF2B5EF4-FFF2-40B4-BE49-F238E27FC236}">
                        <a16:creationId xmlns:a16="http://schemas.microsoft.com/office/drawing/2014/main" id="{A4026451-B199-41C7-9AD4-3DC4ADEAF68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9" name="Straight Connector 128">
                    <a:extLst>
                      <a:ext uri="{FF2B5EF4-FFF2-40B4-BE49-F238E27FC236}">
                        <a16:creationId xmlns:a16="http://schemas.microsoft.com/office/drawing/2014/main" id="{F30AB30E-BA47-4344-AB13-0C22467BBC7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0" name="Straight Connector 129">
                    <a:extLst>
                      <a:ext uri="{FF2B5EF4-FFF2-40B4-BE49-F238E27FC236}">
                        <a16:creationId xmlns:a16="http://schemas.microsoft.com/office/drawing/2014/main" id="{4AF8563F-AC39-42A1-B726-4C0F4C4BC60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93" name="Group 92">
                <a:extLst>
                  <a:ext uri="{FF2B5EF4-FFF2-40B4-BE49-F238E27FC236}">
                    <a16:creationId xmlns:a16="http://schemas.microsoft.com/office/drawing/2014/main" id="{361D8584-5822-4688-9651-4C24227F771A}"/>
                  </a:ext>
                </a:extLst>
              </p:cNvPr>
              <p:cNvGrpSpPr/>
              <p:nvPr/>
            </p:nvGrpSpPr>
            <p:grpSpPr>
              <a:xfrm>
                <a:off x="9663094" y="842566"/>
                <a:ext cx="4583987" cy="1099349"/>
                <a:chOff x="65055" y="835233"/>
                <a:chExt cx="4583987" cy="1099349"/>
              </a:xfrm>
            </p:grpSpPr>
            <p:grpSp>
              <p:nvGrpSpPr>
                <p:cNvPr id="94" name="Group 93">
                  <a:extLst>
                    <a:ext uri="{FF2B5EF4-FFF2-40B4-BE49-F238E27FC236}">
                      <a16:creationId xmlns:a16="http://schemas.microsoft.com/office/drawing/2014/main" id="{3B82AE0E-2918-4839-BE38-F37D32B27309}"/>
                    </a:ext>
                  </a:extLst>
                </p:cNvPr>
                <p:cNvGrpSpPr/>
                <p:nvPr/>
              </p:nvGrpSpPr>
              <p:grpSpPr>
                <a:xfrm>
                  <a:off x="1055981" y="845134"/>
                  <a:ext cx="1197865" cy="1089448"/>
                  <a:chOff x="3153001" y="1419726"/>
                  <a:chExt cx="1197865" cy="1089448"/>
                </a:xfrm>
              </p:grpSpPr>
              <p:cxnSp>
                <p:nvCxnSpPr>
                  <p:cNvPr id="115" name="Straight Connector 114">
                    <a:extLst>
                      <a:ext uri="{FF2B5EF4-FFF2-40B4-BE49-F238E27FC236}">
                        <a16:creationId xmlns:a16="http://schemas.microsoft.com/office/drawing/2014/main" id="{04836C8D-5BB4-4C7B-A8C9-21C9C14BA8F2}"/>
                      </a:ext>
                    </a:extLst>
                  </p:cNvPr>
                  <p:cNvCxnSpPr/>
                  <p:nvPr/>
                </p:nvCxnSpPr>
                <p:spPr>
                  <a:xfrm>
                    <a:off x="3153001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6" name="Straight Connector 115">
                    <a:extLst>
                      <a:ext uri="{FF2B5EF4-FFF2-40B4-BE49-F238E27FC236}">
                        <a16:creationId xmlns:a16="http://schemas.microsoft.com/office/drawing/2014/main" id="{3288D90B-9878-48D4-81F2-E4662F1BAF5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7" name="Straight Connector 116">
                    <a:extLst>
                      <a:ext uri="{FF2B5EF4-FFF2-40B4-BE49-F238E27FC236}">
                        <a16:creationId xmlns:a16="http://schemas.microsoft.com/office/drawing/2014/main" id="{8F8C0BD0-996B-40DC-A8CC-FA8B0E023C8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8" name="Straight Connector 117">
                    <a:extLst>
                      <a:ext uri="{FF2B5EF4-FFF2-40B4-BE49-F238E27FC236}">
                        <a16:creationId xmlns:a16="http://schemas.microsoft.com/office/drawing/2014/main" id="{F1A9B9C8-00C9-4BC3-9215-741798EA692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9" name="Straight Connector 118">
                    <a:extLst>
                      <a:ext uri="{FF2B5EF4-FFF2-40B4-BE49-F238E27FC236}">
                        <a16:creationId xmlns:a16="http://schemas.microsoft.com/office/drawing/2014/main" id="{5CA57250-F18F-4001-85B6-416E80B1680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0" name="Straight Connector 119">
                    <a:extLst>
                      <a:ext uri="{FF2B5EF4-FFF2-40B4-BE49-F238E27FC236}">
                        <a16:creationId xmlns:a16="http://schemas.microsoft.com/office/drawing/2014/main" id="{F8136ECA-AEF9-4714-B8E1-C04962E6C20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1" name="Straight Connector 120">
                    <a:extLst>
                      <a:ext uri="{FF2B5EF4-FFF2-40B4-BE49-F238E27FC236}">
                        <a16:creationId xmlns:a16="http://schemas.microsoft.com/office/drawing/2014/main" id="{16E875C1-9384-4E05-9F2D-56D2F2239DFA}"/>
                      </a:ext>
                    </a:extLst>
                  </p:cNvPr>
                  <p:cNvCxnSpPr/>
                  <p:nvPr/>
                </p:nvCxnSpPr>
                <p:spPr>
                  <a:xfrm>
                    <a:off x="4350866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5" name="Group 94">
                  <a:extLst>
                    <a:ext uri="{FF2B5EF4-FFF2-40B4-BE49-F238E27FC236}">
                      <a16:creationId xmlns:a16="http://schemas.microsoft.com/office/drawing/2014/main" id="{32C2C5D4-D23F-4635-8114-D42FA87F5A12}"/>
                    </a:ext>
                  </a:extLst>
                </p:cNvPr>
                <p:cNvGrpSpPr/>
                <p:nvPr/>
              </p:nvGrpSpPr>
              <p:grpSpPr>
                <a:xfrm>
                  <a:off x="2459405" y="842566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109" name="Straight Connector 108">
                    <a:extLst>
                      <a:ext uri="{FF2B5EF4-FFF2-40B4-BE49-F238E27FC236}">
                        <a16:creationId xmlns:a16="http://schemas.microsoft.com/office/drawing/2014/main" id="{9D332F62-A799-4DDC-A4C0-CBC147B74C0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0" name="Straight Connector 109">
                    <a:extLst>
                      <a:ext uri="{FF2B5EF4-FFF2-40B4-BE49-F238E27FC236}">
                        <a16:creationId xmlns:a16="http://schemas.microsoft.com/office/drawing/2014/main" id="{D417C291-5A0D-46EC-8920-F1CE8B999EC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1" name="Straight Connector 110">
                    <a:extLst>
                      <a:ext uri="{FF2B5EF4-FFF2-40B4-BE49-F238E27FC236}">
                        <a16:creationId xmlns:a16="http://schemas.microsoft.com/office/drawing/2014/main" id="{9BAF70CF-EB99-451F-9ADE-5BAF2D685A2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" name="Straight Connector 111">
                    <a:extLst>
                      <a:ext uri="{FF2B5EF4-FFF2-40B4-BE49-F238E27FC236}">
                        <a16:creationId xmlns:a16="http://schemas.microsoft.com/office/drawing/2014/main" id="{AAD1FD59-8341-462E-A3E1-8FF9EBD3C9B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3" name="Straight Connector 112">
                    <a:extLst>
                      <a:ext uri="{FF2B5EF4-FFF2-40B4-BE49-F238E27FC236}">
                        <a16:creationId xmlns:a16="http://schemas.microsoft.com/office/drawing/2014/main" id="{89971557-F932-4A73-BA7B-D12D522FEA8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4" name="Straight Connector 113">
                    <a:extLst>
                      <a:ext uri="{FF2B5EF4-FFF2-40B4-BE49-F238E27FC236}">
                        <a16:creationId xmlns:a16="http://schemas.microsoft.com/office/drawing/2014/main" id="{938CC042-8FED-46FC-8CB9-13CC978B018C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6" name="Group 95">
                  <a:extLst>
                    <a:ext uri="{FF2B5EF4-FFF2-40B4-BE49-F238E27FC236}">
                      <a16:creationId xmlns:a16="http://schemas.microsoft.com/office/drawing/2014/main" id="{84DA8AE5-EAF1-41D6-8453-ACB03DE66E9A}"/>
                    </a:ext>
                  </a:extLst>
                </p:cNvPr>
                <p:cNvGrpSpPr/>
                <p:nvPr/>
              </p:nvGrpSpPr>
              <p:grpSpPr>
                <a:xfrm>
                  <a:off x="3652946" y="835233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103" name="Straight Connector 102">
                    <a:extLst>
                      <a:ext uri="{FF2B5EF4-FFF2-40B4-BE49-F238E27FC236}">
                        <a16:creationId xmlns:a16="http://schemas.microsoft.com/office/drawing/2014/main" id="{C7C0C842-B767-49F3-AC95-30362D70A9F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4" name="Straight Connector 103">
                    <a:extLst>
                      <a:ext uri="{FF2B5EF4-FFF2-40B4-BE49-F238E27FC236}">
                        <a16:creationId xmlns:a16="http://schemas.microsoft.com/office/drawing/2014/main" id="{BD78DF2B-3434-41F3-94CF-1156BE128DB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5" name="Straight Connector 104">
                    <a:extLst>
                      <a:ext uri="{FF2B5EF4-FFF2-40B4-BE49-F238E27FC236}">
                        <a16:creationId xmlns:a16="http://schemas.microsoft.com/office/drawing/2014/main" id="{ED45C665-6D75-4198-B07F-66D1BE6E3AB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6" name="Straight Connector 105">
                    <a:extLst>
                      <a:ext uri="{FF2B5EF4-FFF2-40B4-BE49-F238E27FC236}">
                        <a16:creationId xmlns:a16="http://schemas.microsoft.com/office/drawing/2014/main" id="{9DE8C4E4-115A-4B95-8154-8D4C84FCADB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7" name="Straight Connector 106">
                    <a:extLst>
                      <a:ext uri="{FF2B5EF4-FFF2-40B4-BE49-F238E27FC236}">
                        <a16:creationId xmlns:a16="http://schemas.microsoft.com/office/drawing/2014/main" id="{5985E226-A2AA-4F65-BB90-D445E148837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8" name="Straight Connector 107">
                    <a:extLst>
                      <a:ext uri="{FF2B5EF4-FFF2-40B4-BE49-F238E27FC236}">
                        <a16:creationId xmlns:a16="http://schemas.microsoft.com/office/drawing/2014/main" id="{9FC0D11F-8C6B-4B63-87B2-918E7F9D54CE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7" name="Group 96">
                  <a:extLst>
                    <a:ext uri="{FF2B5EF4-FFF2-40B4-BE49-F238E27FC236}">
                      <a16:creationId xmlns:a16="http://schemas.microsoft.com/office/drawing/2014/main" id="{38D3026F-3DB5-4E30-A812-1781035EC090}"/>
                    </a:ext>
                  </a:extLst>
                </p:cNvPr>
                <p:cNvGrpSpPr/>
                <p:nvPr/>
              </p:nvGrpSpPr>
              <p:grpSpPr>
                <a:xfrm flipH="1">
                  <a:off x="65055" y="835233"/>
                  <a:ext cx="807076" cy="542156"/>
                  <a:chOff x="3354770" y="1419726"/>
                  <a:chExt cx="807076" cy="542156"/>
                </a:xfrm>
              </p:grpSpPr>
              <p:cxnSp>
                <p:nvCxnSpPr>
                  <p:cNvPr id="98" name="Straight Connector 97">
                    <a:extLst>
                      <a:ext uri="{FF2B5EF4-FFF2-40B4-BE49-F238E27FC236}">
                        <a16:creationId xmlns:a16="http://schemas.microsoft.com/office/drawing/2014/main" id="{DC404B70-1DD8-4FD0-83E6-193F21A38B5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9" name="Straight Connector 98">
                    <a:extLst>
                      <a:ext uri="{FF2B5EF4-FFF2-40B4-BE49-F238E27FC236}">
                        <a16:creationId xmlns:a16="http://schemas.microsoft.com/office/drawing/2014/main" id="{30248969-B3BF-443A-8D31-587B6262F0B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0" name="Straight Connector 99">
                    <a:extLst>
                      <a:ext uri="{FF2B5EF4-FFF2-40B4-BE49-F238E27FC236}">
                        <a16:creationId xmlns:a16="http://schemas.microsoft.com/office/drawing/2014/main" id="{81ED8B08-4411-402F-89FA-7AC5453159B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1" name="Straight Connector 100">
                    <a:extLst>
                      <a:ext uri="{FF2B5EF4-FFF2-40B4-BE49-F238E27FC236}">
                        <a16:creationId xmlns:a16="http://schemas.microsoft.com/office/drawing/2014/main" id="{AC140CAB-875B-4EB3-BC5E-23B9D4DBA45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2" name="Straight Connector 101">
                    <a:extLst>
                      <a:ext uri="{FF2B5EF4-FFF2-40B4-BE49-F238E27FC236}">
                        <a16:creationId xmlns:a16="http://schemas.microsoft.com/office/drawing/2014/main" id="{5F6C5172-211C-4194-A759-06FB5E5C355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</p:grpSp>
      <p:grpSp>
        <p:nvGrpSpPr>
          <p:cNvPr id="266" name="Group 265">
            <a:extLst>
              <a:ext uri="{FF2B5EF4-FFF2-40B4-BE49-F238E27FC236}">
                <a16:creationId xmlns:a16="http://schemas.microsoft.com/office/drawing/2014/main" id="{92050B5B-47ED-4E75-A6D3-907E0CFB26A9}"/>
              </a:ext>
            </a:extLst>
          </p:cNvPr>
          <p:cNvGrpSpPr/>
          <p:nvPr/>
        </p:nvGrpSpPr>
        <p:grpSpPr>
          <a:xfrm>
            <a:off x="5485625" y="2653201"/>
            <a:ext cx="6347143" cy="3183294"/>
            <a:chOff x="5485625" y="2653201"/>
            <a:chExt cx="6347143" cy="3183294"/>
          </a:xfrm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BD13EFE5-1B8A-4AAD-A5D6-452BEB4D069C}"/>
                </a:ext>
              </a:extLst>
            </p:cNvPr>
            <p:cNvSpPr/>
            <p:nvPr/>
          </p:nvSpPr>
          <p:spPr>
            <a:xfrm>
              <a:off x="5485625" y="2653201"/>
              <a:ext cx="6347143" cy="3183294"/>
            </a:xfrm>
            <a:prstGeom prst="rect">
              <a:avLst/>
            </a:prstGeom>
            <a:solidFill>
              <a:srgbClr val="BDD7EE"/>
            </a:solidFill>
            <a:ln>
              <a:noFill/>
            </a:ln>
            <a:effectLst>
              <a:glow rad="76200">
                <a:schemeClr val="accent5">
                  <a:satMod val="175000"/>
                  <a:alpha val="44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5" name="TextBox 264">
              <a:extLst>
                <a:ext uri="{FF2B5EF4-FFF2-40B4-BE49-F238E27FC236}">
                  <a16:creationId xmlns:a16="http://schemas.microsoft.com/office/drawing/2014/main" id="{B0B52FD9-D8C6-4268-A905-608134EB5D66}"/>
                </a:ext>
              </a:extLst>
            </p:cNvPr>
            <p:cNvSpPr txBox="1"/>
            <p:nvPr/>
          </p:nvSpPr>
          <p:spPr>
            <a:xfrm>
              <a:off x="5593619" y="2772546"/>
              <a:ext cx="6025418" cy="2677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Tx/>
                <a:buChar char="-"/>
              </a:pPr>
              <a:r>
                <a:rPr lang="en-US" sz="2800" b="1" dirty="0" err="1"/>
                <a:t>Xây</a:t>
              </a:r>
              <a:r>
                <a:rPr lang="en-US" sz="2800" b="1" dirty="0"/>
                <a:t> </a:t>
              </a:r>
              <a:r>
                <a:rPr lang="en-US" sz="2800" b="1" dirty="0" err="1"/>
                <a:t>dựng</a:t>
              </a:r>
              <a:r>
                <a:rPr lang="en-US" sz="2800" b="1" dirty="0"/>
                <a:t> </a:t>
              </a:r>
              <a:r>
                <a:rPr lang="en-US" sz="2800" b="1" dirty="0" err="1"/>
                <a:t>được</a:t>
              </a:r>
              <a:r>
                <a:rPr lang="en-US" sz="2800" b="1" dirty="0"/>
                <a:t> </a:t>
              </a:r>
              <a:r>
                <a:rPr lang="en-US" sz="2800" b="1" dirty="0" err="1"/>
                <a:t>chương</a:t>
              </a:r>
              <a:r>
                <a:rPr lang="en-US" sz="2800" b="1" dirty="0"/>
                <a:t> </a:t>
              </a:r>
              <a:r>
                <a:rPr lang="en-US" sz="2800" b="1" dirty="0" err="1"/>
                <a:t>trình</a:t>
              </a:r>
              <a:r>
                <a:rPr lang="en-US" sz="2800" b="1" dirty="0"/>
                <a:t> </a:t>
              </a:r>
              <a:r>
                <a:rPr lang="en-US" sz="2800" b="1" dirty="0" err="1"/>
                <a:t>bằng</a:t>
              </a:r>
              <a:r>
                <a:rPr lang="en-US" sz="2800" b="1" dirty="0"/>
                <a:t> </a:t>
              </a:r>
              <a:r>
                <a:rPr lang="en-US" sz="2800" b="1" dirty="0" err="1"/>
                <a:t>ngôn</a:t>
              </a:r>
              <a:r>
                <a:rPr lang="en-US" sz="2800" b="1" dirty="0"/>
                <a:t> </a:t>
              </a:r>
              <a:r>
                <a:rPr lang="en-US" sz="2800" b="1" dirty="0" err="1"/>
                <a:t>ngữ</a:t>
              </a:r>
              <a:r>
                <a:rPr lang="en-US" sz="2800" b="1" dirty="0"/>
                <a:t> Python </a:t>
              </a:r>
              <a:r>
                <a:rPr lang="en-US" sz="2800" b="1" dirty="0" err="1"/>
                <a:t>lập</a:t>
              </a:r>
              <a:r>
                <a:rPr lang="en-US" sz="2800" b="1" dirty="0"/>
                <a:t> </a:t>
              </a:r>
              <a:r>
                <a:rPr lang="en-US" sz="2800" b="1" dirty="0" err="1"/>
                <a:t>trình</a:t>
              </a:r>
              <a:r>
                <a:rPr lang="en-US" sz="2800" b="1" dirty="0"/>
                <a:t> </a:t>
              </a:r>
              <a:r>
                <a:rPr lang="en-US" sz="2800" b="1" dirty="0" err="1"/>
                <a:t>trên</a:t>
              </a:r>
              <a:r>
                <a:rPr lang="en-US" sz="2800" b="1" dirty="0"/>
                <a:t> Raspberry </a:t>
              </a:r>
              <a:r>
                <a:rPr lang="en-US" sz="2800" b="1" dirty="0" err="1"/>
                <a:t>ứng</a:t>
              </a:r>
              <a:r>
                <a:rPr lang="en-US" sz="2800" b="1" dirty="0"/>
                <a:t> </a:t>
              </a:r>
              <a:r>
                <a:rPr lang="en-US" sz="2800" b="1" dirty="0" err="1"/>
                <a:t>dụng</a:t>
              </a:r>
              <a:r>
                <a:rPr lang="en-US" sz="2800" b="1" dirty="0"/>
                <a:t> </a:t>
              </a:r>
              <a:r>
                <a:rPr lang="en-US" sz="2800" b="1" dirty="0" err="1"/>
                <a:t>xử</a:t>
              </a:r>
              <a:r>
                <a:rPr lang="en-US" sz="2800" b="1" dirty="0"/>
                <a:t> </a:t>
              </a:r>
              <a:r>
                <a:rPr lang="en-US" sz="2800" b="1" dirty="0" err="1"/>
                <a:t>lý</a:t>
              </a:r>
              <a:r>
                <a:rPr lang="en-US" sz="2800" b="1" dirty="0"/>
                <a:t> </a:t>
              </a:r>
              <a:r>
                <a:rPr lang="en-US" sz="2800" b="1" dirty="0" err="1"/>
                <a:t>ảnh</a:t>
              </a:r>
              <a:r>
                <a:rPr lang="en-US" sz="2800" b="1" dirty="0"/>
                <a:t>, </a:t>
              </a:r>
              <a:r>
                <a:rPr lang="en-US" sz="2800" b="1" dirty="0" err="1"/>
                <a:t>nhận</a:t>
              </a:r>
              <a:r>
                <a:rPr lang="en-US" sz="2800" b="1" dirty="0"/>
                <a:t> </a:t>
              </a:r>
              <a:r>
                <a:rPr lang="en-US" sz="2800" b="1" dirty="0" err="1"/>
                <a:t>diện</a:t>
              </a:r>
              <a:r>
                <a:rPr lang="en-US" sz="2800" b="1" dirty="0"/>
                <a:t> Barcode.</a:t>
              </a:r>
            </a:p>
            <a:p>
              <a:pPr marL="342900" indent="-342900">
                <a:buFontTx/>
                <a:buChar char="-"/>
              </a:pPr>
              <a:r>
                <a:rPr lang="en-US" sz="2800" b="1" dirty="0" err="1"/>
                <a:t>Phân</a:t>
              </a:r>
              <a:r>
                <a:rPr lang="en-US" sz="2800" b="1" dirty="0"/>
                <a:t> </a:t>
              </a:r>
              <a:r>
                <a:rPr lang="en-US" sz="2800" b="1" dirty="0" err="1"/>
                <a:t>loại</a:t>
              </a:r>
              <a:r>
                <a:rPr lang="en-US" sz="2800" b="1" dirty="0"/>
                <a:t> </a:t>
              </a:r>
              <a:r>
                <a:rPr lang="en-US" sz="2800" b="1" dirty="0" err="1"/>
                <a:t>được</a:t>
              </a:r>
              <a:r>
                <a:rPr lang="en-US" sz="2800" b="1" dirty="0"/>
                <a:t> </a:t>
              </a:r>
              <a:r>
                <a:rPr lang="en-US" sz="2800" b="1" dirty="0" err="1"/>
                <a:t>sản</a:t>
              </a:r>
              <a:r>
                <a:rPr lang="en-US" sz="2800" b="1" dirty="0"/>
                <a:t> </a:t>
              </a:r>
              <a:r>
                <a:rPr lang="en-US" sz="2800" b="1" dirty="0" err="1"/>
                <a:t>phẩm</a:t>
              </a:r>
              <a:r>
                <a:rPr lang="en-US" sz="2800" b="1" dirty="0"/>
                <a:t> </a:t>
              </a:r>
              <a:r>
                <a:rPr lang="en-US" sz="2800" b="1" dirty="0" err="1"/>
                <a:t>theo</a:t>
              </a:r>
              <a:r>
                <a:rPr lang="en-US" sz="2800" b="1" dirty="0"/>
                <a:t> Barcode </a:t>
              </a:r>
              <a:r>
                <a:rPr lang="en-US" sz="2800" b="1" dirty="0" err="1"/>
                <a:t>đã</a:t>
              </a:r>
              <a:r>
                <a:rPr lang="en-US" sz="2800" b="1" dirty="0"/>
                <a:t> </a:t>
              </a:r>
              <a:r>
                <a:rPr lang="en-US" sz="2800" b="1" dirty="0" err="1"/>
                <a:t>nhận</a:t>
              </a:r>
              <a:r>
                <a:rPr lang="en-US" sz="2800" b="1" dirty="0"/>
                <a:t> </a:t>
              </a:r>
              <a:r>
                <a:rPr lang="en-US" sz="2800" b="1" dirty="0" err="1"/>
                <a:t>diện</a:t>
              </a:r>
              <a:endParaRPr lang="vi-VN" sz="2800" b="1" dirty="0"/>
            </a:p>
          </p:txBody>
        </p:sp>
      </p:grpSp>
      <p:pic>
        <p:nvPicPr>
          <p:cNvPr id="5" name="Hình ảnh 4" descr="Ảnh có chứa văn bản, đồ điện tử, mạch điện&#10;&#10;Mô tả được tạo tự động">
            <a:extLst>
              <a:ext uri="{FF2B5EF4-FFF2-40B4-BE49-F238E27FC236}">
                <a16:creationId xmlns:a16="http://schemas.microsoft.com/office/drawing/2014/main" id="{605BB7F9-7006-A24D-6565-1FFB5B52C2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302641" y="2161829"/>
            <a:ext cx="3024778" cy="2962877"/>
          </a:xfrm>
          <a:prstGeom prst="rect">
            <a:avLst/>
          </a:prstGeom>
        </p:spPr>
      </p:pic>
      <p:sp>
        <p:nvSpPr>
          <p:cNvPr id="38" name="Hình chữ nhật 37">
            <a:extLst>
              <a:ext uri="{FF2B5EF4-FFF2-40B4-BE49-F238E27FC236}">
                <a16:creationId xmlns:a16="http://schemas.microsoft.com/office/drawing/2014/main" id="{626ADCBA-0AE8-BB3E-1065-5D44C78A4AB2}"/>
              </a:ext>
            </a:extLst>
          </p:cNvPr>
          <p:cNvSpPr/>
          <p:nvPr/>
        </p:nvSpPr>
        <p:spPr>
          <a:xfrm>
            <a:off x="1459490" y="2276482"/>
            <a:ext cx="400224" cy="11443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897897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2.96296E-6 L 0.80782 2.96296E-6 " pathEditMode="relative" rAng="0" ptsTypes="AA">
                                      <p:cBhvr>
                                        <p:cTn id="6" dur="20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391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3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repeatCount="indefinite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repeatCount="indefinite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repeatCount="indefinite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2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3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2" repeatCount="indefinite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3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repeatCount="indefinite" fill="hold" grpId="0" nodeType="withEffect">
                                  <p:stCondLst>
                                    <p:cond delay="6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repeatCount="indefinite" fill="hold" grpId="0" nodeType="withEffect">
                                  <p:stCondLst>
                                    <p:cond delay="13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repeatCount="indefinite" fill="hold" grpId="0" nodeType="withEffect">
                                  <p:stCondLst>
                                    <p:cond delay="18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5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1.85185E-6 L -0.06705 1.85185E-6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59" y="0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63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-2.22222E-6 L 0.0496 -2.22222E-6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74" y="0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2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nodeType="withEffect">
                                  <p:stCondLst>
                                    <p:cond delay="32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31" presetClass="entr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31" presetClass="entr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8" presetClass="emph" presetSubtype="0" repeatCount="indefinite" fill="hold" nodeType="withEffect">
                                  <p:stCondLst>
                                    <p:cond delay="3600"/>
                                  </p:stCondLst>
                                  <p:childTnLst>
                                    <p:animRot by="-21600000">
                                      <p:cBhvr>
                                        <p:cTn id="75" dur="5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6" presetID="8" presetClass="emph" presetSubtype="0" repeatCount="indefinite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animRot by="21600000">
                                      <p:cBhvr>
                                        <p:cTn id="77" dur="5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nodeType="withEffect">
                                  <p:stCondLst>
                                    <p:cond delay="39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8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1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2" fill="hold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1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65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9" grpId="0" animBg="1"/>
      <p:bldP spid="30" grpId="0" animBg="1"/>
      <p:bldP spid="3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CC47F54-E05B-4B06-BE2D-5F60BD4E93EB}"/>
              </a:ext>
            </a:extLst>
          </p:cNvPr>
          <p:cNvSpPr/>
          <p:nvPr/>
        </p:nvSpPr>
        <p:spPr>
          <a:xfrm>
            <a:off x="0" y="21386"/>
            <a:ext cx="12192001" cy="6870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DB9399F-E36E-4ACC-A9EE-E4EC456496DA}"/>
              </a:ext>
            </a:extLst>
          </p:cNvPr>
          <p:cNvGrpSpPr/>
          <p:nvPr/>
        </p:nvGrpSpPr>
        <p:grpSpPr>
          <a:xfrm flipH="1">
            <a:off x="6458730" y="6041113"/>
            <a:ext cx="5588294" cy="474304"/>
            <a:chOff x="396540" y="859316"/>
            <a:chExt cx="5588294" cy="474304"/>
          </a:xfrm>
          <a:effectLst>
            <a:glow rad="50800">
              <a:srgbClr val="00B0F0">
                <a:alpha val="27000"/>
              </a:srgbClr>
            </a:glow>
          </a:effectLst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87292F9D-0822-4D91-8A4A-B6FECF30450A}"/>
                </a:ext>
              </a:extLst>
            </p:cNvPr>
            <p:cNvCxnSpPr/>
            <p:nvPr/>
          </p:nvCxnSpPr>
          <p:spPr>
            <a:xfrm>
              <a:off x="396540" y="861141"/>
              <a:ext cx="1641514" cy="0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0B89D1B4-F550-415C-98EA-25368C888BC0}"/>
                </a:ext>
              </a:extLst>
            </p:cNvPr>
            <p:cNvCxnSpPr>
              <a:cxnSpLocks/>
            </p:cNvCxnSpPr>
            <p:nvPr/>
          </p:nvCxnSpPr>
          <p:spPr>
            <a:xfrm>
              <a:off x="2585044" y="1286166"/>
              <a:ext cx="2501156" cy="0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7BE18174-90EF-4E65-A0CF-9A9F52507261}"/>
                </a:ext>
              </a:extLst>
            </p:cNvPr>
            <p:cNvCxnSpPr>
              <a:cxnSpLocks/>
            </p:cNvCxnSpPr>
            <p:nvPr/>
          </p:nvCxnSpPr>
          <p:spPr>
            <a:xfrm>
              <a:off x="2027104" y="859316"/>
              <a:ext cx="567065" cy="428675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28A2EB8B-00E2-4175-A8C6-6BE0FDA07FF1}"/>
                </a:ext>
              </a:extLst>
            </p:cNvPr>
            <p:cNvSpPr/>
            <p:nvPr/>
          </p:nvSpPr>
          <p:spPr>
            <a:xfrm flipV="1">
              <a:off x="5091675" y="1238712"/>
              <a:ext cx="94908" cy="94908"/>
            </a:xfrm>
            <a:prstGeom prst="ellipse">
              <a:avLst/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8BF15CD-002E-4AFC-ACEB-49BFE31F7221}"/>
                </a:ext>
              </a:extLst>
            </p:cNvPr>
            <p:cNvCxnSpPr>
              <a:cxnSpLocks/>
            </p:cNvCxnSpPr>
            <p:nvPr/>
          </p:nvCxnSpPr>
          <p:spPr>
            <a:xfrm>
              <a:off x="5186583" y="1290248"/>
              <a:ext cx="798251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DC890CF-B11E-4281-808F-3BE8650F5B86}"/>
              </a:ext>
            </a:extLst>
          </p:cNvPr>
          <p:cNvCxnSpPr>
            <a:cxnSpLocks/>
          </p:cNvCxnSpPr>
          <p:nvPr/>
        </p:nvCxnSpPr>
        <p:spPr>
          <a:xfrm flipH="1">
            <a:off x="7780015" y="6581091"/>
            <a:ext cx="981559" cy="0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glow rad="50800">
              <a:srgbClr val="00B0F0">
                <a:alpha val="27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024704B-1836-4E8E-9771-B78B14880E64}"/>
              </a:ext>
            </a:extLst>
          </p:cNvPr>
          <p:cNvCxnSpPr>
            <a:cxnSpLocks/>
          </p:cNvCxnSpPr>
          <p:nvPr/>
        </p:nvCxnSpPr>
        <p:spPr>
          <a:xfrm flipH="1">
            <a:off x="7425130" y="6373363"/>
            <a:ext cx="1347520" cy="0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glow rad="50800">
              <a:srgbClr val="00B0F0">
                <a:alpha val="27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83039EF-37DF-4D8F-B31F-A63A136375A1}"/>
              </a:ext>
            </a:extLst>
          </p:cNvPr>
          <p:cNvGrpSpPr/>
          <p:nvPr/>
        </p:nvGrpSpPr>
        <p:grpSpPr>
          <a:xfrm flipH="1">
            <a:off x="9479850" y="6360675"/>
            <a:ext cx="702507" cy="215359"/>
            <a:chOff x="2261207" y="1178878"/>
            <a:chExt cx="702507" cy="215359"/>
          </a:xfrm>
          <a:effectLst>
            <a:glow rad="50800">
              <a:srgbClr val="00B0F0">
                <a:alpha val="27000"/>
              </a:srgbClr>
            </a:glow>
          </a:effectLst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E524058D-9D5F-47E5-97F0-E1D0265CDDDB}"/>
                </a:ext>
              </a:extLst>
            </p:cNvPr>
            <p:cNvCxnSpPr>
              <a:cxnSpLocks/>
            </p:cNvCxnSpPr>
            <p:nvPr/>
          </p:nvCxnSpPr>
          <p:spPr>
            <a:xfrm>
              <a:off x="2546091" y="1390349"/>
              <a:ext cx="417623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C8A979E6-47E1-460A-8A07-15A93EB7CA53}"/>
                </a:ext>
              </a:extLst>
            </p:cNvPr>
            <p:cNvCxnSpPr>
              <a:cxnSpLocks/>
            </p:cNvCxnSpPr>
            <p:nvPr/>
          </p:nvCxnSpPr>
          <p:spPr>
            <a:xfrm>
              <a:off x="2261207" y="1178878"/>
              <a:ext cx="284884" cy="215359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8E939C6-F52B-4948-92AC-4BDACE85388D}"/>
              </a:ext>
            </a:extLst>
          </p:cNvPr>
          <p:cNvGrpSpPr/>
          <p:nvPr/>
        </p:nvGrpSpPr>
        <p:grpSpPr>
          <a:xfrm>
            <a:off x="218201" y="6013788"/>
            <a:ext cx="4336374" cy="428675"/>
            <a:chOff x="218201" y="6013788"/>
            <a:chExt cx="4336374" cy="428675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813FF769-C531-4EB6-BFB2-25839B800599}"/>
                </a:ext>
              </a:extLst>
            </p:cNvPr>
            <p:cNvCxnSpPr/>
            <p:nvPr/>
          </p:nvCxnSpPr>
          <p:spPr>
            <a:xfrm>
              <a:off x="218201" y="6015613"/>
              <a:ext cx="1641514" cy="0"/>
            </a:xfrm>
            <a:prstGeom prst="line">
              <a:avLst/>
            </a:prstGeom>
            <a:ln w="25400">
              <a:solidFill>
                <a:schemeClr val="bg1"/>
              </a:solidFill>
            </a:ln>
            <a:effectLst>
              <a:glow rad="50800">
                <a:srgbClr val="00B0F0">
                  <a:alpha val="27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C4233C58-01BF-401B-B303-3B631D7EF1B8}"/>
                </a:ext>
              </a:extLst>
            </p:cNvPr>
            <p:cNvCxnSpPr>
              <a:cxnSpLocks/>
            </p:cNvCxnSpPr>
            <p:nvPr/>
          </p:nvCxnSpPr>
          <p:spPr>
            <a:xfrm>
              <a:off x="2406705" y="6440638"/>
              <a:ext cx="2147870" cy="0"/>
            </a:xfrm>
            <a:prstGeom prst="line">
              <a:avLst/>
            </a:prstGeom>
            <a:ln w="25400">
              <a:solidFill>
                <a:schemeClr val="bg1"/>
              </a:solidFill>
            </a:ln>
            <a:effectLst>
              <a:glow rad="50800">
                <a:srgbClr val="00B0F0">
                  <a:alpha val="27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2CCDB1C6-684F-4C5A-AFAE-53F1947DB12B}"/>
                </a:ext>
              </a:extLst>
            </p:cNvPr>
            <p:cNvCxnSpPr>
              <a:cxnSpLocks/>
            </p:cNvCxnSpPr>
            <p:nvPr/>
          </p:nvCxnSpPr>
          <p:spPr>
            <a:xfrm>
              <a:off x="1848765" y="6013788"/>
              <a:ext cx="567065" cy="428675"/>
            </a:xfrm>
            <a:prstGeom prst="line">
              <a:avLst/>
            </a:prstGeom>
            <a:ln w="25400">
              <a:solidFill>
                <a:schemeClr val="bg1"/>
              </a:solidFill>
            </a:ln>
            <a:effectLst>
              <a:glow rad="50800">
                <a:srgbClr val="00B0F0">
                  <a:alpha val="27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Oval 22">
            <a:extLst>
              <a:ext uri="{FF2B5EF4-FFF2-40B4-BE49-F238E27FC236}">
                <a16:creationId xmlns:a16="http://schemas.microsoft.com/office/drawing/2014/main" id="{1DB6BA99-611F-49FF-8F22-942B479FCB6E}"/>
              </a:ext>
            </a:extLst>
          </p:cNvPr>
          <p:cNvSpPr/>
          <p:nvPr/>
        </p:nvSpPr>
        <p:spPr>
          <a:xfrm flipV="1">
            <a:off x="6057834" y="6382908"/>
            <a:ext cx="149557" cy="149557"/>
          </a:xfrm>
          <a:prstGeom prst="ellipse">
            <a:avLst/>
          </a:prstGeom>
          <a:noFill/>
          <a:ln w="19050">
            <a:solidFill>
              <a:schemeClr val="bg1"/>
            </a:solidFill>
          </a:ln>
          <a:effectLst>
            <a:glow rad="50800">
              <a:srgbClr val="00B0F0">
                <a:alpha val="27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1D3AE26-0F6F-4278-A8CF-C9C63874C392}"/>
              </a:ext>
            </a:extLst>
          </p:cNvPr>
          <p:cNvCxnSpPr>
            <a:cxnSpLocks/>
          </p:cNvCxnSpPr>
          <p:nvPr/>
        </p:nvCxnSpPr>
        <p:spPr>
          <a:xfrm>
            <a:off x="3024646" y="6544821"/>
            <a:ext cx="1347520" cy="0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glow rad="50800">
              <a:srgbClr val="00B0F0">
                <a:alpha val="27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4732E2F-9B8C-4E29-87E4-08888DAEDCA4}"/>
              </a:ext>
            </a:extLst>
          </p:cNvPr>
          <p:cNvCxnSpPr>
            <a:cxnSpLocks/>
          </p:cNvCxnSpPr>
          <p:nvPr/>
        </p:nvCxnSpPr>
        <p:spPr>
          <a:xfrm>
            <a:off x="2600261" y="6333350"/>
            <a:ext cx="1347520" cy="0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glow rad="50800">
              <a:srgbClr val="00B0F0">
                <a:alpha val="27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AC7B220-581A-435E-92E7-A8BFC4F4E709}"/>
              </a:ext>
            </a:extLst>
          </p:cNvPr>
          <p:cNvGrpSpPr/>
          <p:nvPr/>
        </p:nvGrpSpPr>
        <p:grpSpPr>
          <a:xfrm>
            <a:off x="2077919" y="6333350"/>
            <a:ext cx="690046" cy="215359"/>
            <a:chOff x="2273668" y="1178878"/>
            <a:chExt cx="690046" cy="215359"/>
          </a:xfrm>
          <a:effectLst>
            <a:glow rad="50800">
              <a:srgbClr val="00B0F0">
                <a:alpha val="27000"/>
              </a:srgbClr>
            </a:glow>
          </a:effectLst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5FC9B4C4-96E3-4E46-923C-2900725B2C98}"/>
                </a:ext>
              </a:extLst>
            </p:cNvPr>
            <p:cNvCxnSpPr>
              <a:cxnSpLocks/>
            </p:cNvCxnSpPr>
            <p:nvPr/>
          </p:nvCxnSpPr>
          <p:spPr>
            <a:xfrm>
              <a:off x="2546091" y="1390349"/>
              <a:ext cx="417623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61C31E39-E14C-4513-8E90-2A5D6281568A}"/>
                </a:ext>
              </a:extLst>
            </p:cNvPr>
            <p:cNvCxnSpPr>
              <a:cxnSpLocks/>
            </p:cNvCxnSpPr>
            <p:nvPr/>
          </p:nvCxnSpPr>
          <p:spPr>
            <a:xfrm>
              <a:off x="2273668" y="1178878"/>
              <a:ext cx="284884" cy="215359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Oval 28">
            <a:extLst>
              <a:ext uri="{FF2B5EF4-FFF2-40B4-BE49-F238E27FC236}">
                <a16:creationId xmlns:a16="http://schemas.microsoft.com/office/drawing/2014/main" id="{C8AC1115-0AE6-4BDD-B62E-A592F8A8E150}"/>
              </a:ext>
            </a:extLst>
          </p:cNvPr>
          <p:cNvSpPr/>
          <p:nvPr/>
        </p:nvSpPr>
        <p:spPr>
          <a:xfrm flipV="1">
            <a:off x="5666998" y="6382908"/>
            <a:ext cx="149557" cy="149557"/>
          </a:xfrm>
          <a:prstGeom prst="ellipse">
            <a:avLst/>
          </a:prstGeom>
          <a:noFill/>
          <a:ln w="19050">
            <a:solidFill>
              <a:schemeClr val="bg1"/>
            </a:solidFill>
          </a:ln>
          <a:effectLst>
            <a:glow rad="50800">
              <a:srgbClr val="00B0F0">
                <a:alpha val="27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71ACA3AF-D579-4E8E-83E1-A19B5F87D848}"/>
              </a:ext>
            </a:extLst>
          </p:cNvPr>
          <p:cNvSpPr/>
          <p:nvPr/>
        </p:nvSpPr>
        <p:spPr>
          <a:xfrm flipV="1">
            <a:off x="5276162" y="6382907"/>
            <a:ext cx="149557" cy="149557"/>
          </a:xfrm>
          <a:prstGeom prst="ellipse">
            <a:avLst/>
          </a:prstGeom>
          <a:noFill/>
          <a:ln w="19050">
            <a:solidFill>
              <a:schemeClr val="bg1"/>
            </a:solidFill>
          </a:ln>
          <a:effectLst>
            <a:glow rad="50800">
              <a:srgbClr val="00B0F0">
                <a:alpha val="27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202F126-72FC-44D7-A71F-6226DFEAD3DB}"/>
              </a:ext>
            </a:extLst>
          </p:cNvPr>
          <p:cNvSpPr/>
          <p:nvPr/>
        </p:nvSpPr>
        <p:spPr>
          <a:xfrm flipV="1">
            <a:off x="4897364" y="6382906"/>
            <a:ext cx="149557" cy="149557"/>
          </a:xfrm>
          <a:prstGeom prst="ellipse">
            <a:avLst/>
          </a:prstGeom>
          <a:noFill/>
          <a:ln w="19050">
            <a:solidFill>
              <a:schemeClr val="bg1"/>
            </a:solidFill>
          </a:ln>
          <a:effectLst>
            <a:glow rad="50800">
              <a:srgbClr val="00B0F0">
                <a:alpha val="27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84D89E4-F2B1-499C-9EBB-5D7A10A26DE6}"/>
              </a:ext>
            </a:extLst>
          </p:cNvPr>
          <p:cNvCxnSpPr>
            <a:cxnSpLocks/>
          </p:cNvCxnSpPr>
          <p:nvPr/>
        </p:nvCxnSpPr>
        <p:spPr>
          <a:xfrm>
            <a:off x="-8997" y="2968878"/>
            <a:ext cx="1342417" cy="0"/>
          </a:xfrm>
          <a:prstGeom prst="line">
            <a:avLst/>
          </a:prstGeom>
          <a:ln w="31750">
            <a:solidFill>
              <a:srgbClr val="BDD7EE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50897A8D-3F8E-4623-A970-E23CFF218C36}"/>
              </a:ext>
            </a:extLst>
          </p:cNvPr>
          <p:cNvCxnSpPr>
            <a:cxnSpLocks/>
          </p:cNvCxnSpPr>
          <p:nvPr/>
        </p:nvCxnSpPr>
        <p:spPr>
          <a:xfrm flipV="1">
            <a:off x="1330322" y="2276482"/>
            <a:ext cx="5895" cy="692396"/>
          </a:xfrm>
          <a:prstGeom prst="line">
            <a:avLst/>
          </a:prstGeom>
          <a:ln w="31750">
            <a:solidFill>
              <a:srgbClr val="BDD7EE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0C1C10F7-8357-44F6-AD26-598AAF55EC85}"/>
              </a:ext>
            </a:extLst>
          </p:cNvPr>
          <p:cNvCxnSpPr>
            <a:cxnSpLocks/>
          </p:cNvCxnSpPr>
          <p:nvPr/>
        </p:nvCxnSpPr>
        <p:spPr>
          <a:xfrm flipH="1" flipV="1">
            <a:off x="1356213" y="2140562"/>
            <a:ext cx="2941998" cy="1"/>
          </a:xfrm>
          <a:prstGeom prst="line">
            <a:avLst/>
          </a:prstGeom>
          <a:ln w="31750">
            <a:solidFill>
              <a:srgbClr val="BDD7EE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398CCB16-159D-43EE-801E-A3FF41BC7363}"/>
              </a:ext>
            </a:extLst>
          </p:cNvPr>
          <p:cNvCxnSpPr>
            <a:cxnSpLocks/>
          </p:cNvCxnSpPr>
          <p:nvPr/>
        </p:nvCxnSpPr>
        <p:spPr>
          <a:xfrm flipV="1">
            <a:off x="4263515" y="2276482"/>
            <a:ext cx="0" cy="2883062"/>
          </a:xfrm>
          <a:prstGeom prst="line">
            <a:avLst/>
          </a:prstGeom>
          <a:ln w="31750">
            <a:solidFill>
              <a:srgbClr val="BDD7EE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964A9641-7436-4011-B831-EF1D8F70E5BB}"/>
              </a:ext>
            </a:extLst>
          </p:cNvPr>
          <p:cNvCxnSpPr>
            <a:cxnSpLocks/>
          </p:cNvCxnSpPr>
          <p:nvPr/>
        </p:nvCxnSpPr>
        <p:spPr>
          <a:xfrm flipH="1">
            <a:off x="1329416" y="5159544"/>
            <a:ext cx="2931302" cy="0"/>
          </a:xfrm>
          <a:prstGeom prst="line">
            <a:avLst/>
          </a:prstGeom>
          <a:ln w="31750">
            <a:solidFill>
              <a:srgbClr val="BDD7EE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A7F6DEC3-7725-4DE4-80C9-4F1F43010946}"/>
              </a:ext>
            </a:extLst>
          </p:cNvPr>
          <p:cNvCxnSpPr>
            <a:cxnSpLocks/>
          </p:cNvCxnSpPr>
          <p:nvPr/>
        </p:nvCxnSpPr>
        <p:spPr>
          <a:xfrm flipV="1">
            <a:off x="1329416" y="2968878"/>
            <a:ext cx="1" cy="2190666"/>
          </a:xfrm>
          <a:prstGeom prst="line">
            <a:avLst/>
          </a:prstGeom>
          <a:ln w="31750">
            <a:solidFill>
              <a:srgbClr val="BDD7EE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4BBFB03-5ACF-41B4-8DEB-B508627A0AC1}"/>
              </a:ext>
            </a:extLst>
          </p:cNvPr>
          <p:cNvCxnSpPr>
            <a:cxnSpLocks/>
          </p:cNvCxnSpPr>
          <p:nvPr/>
        </p:nvCxnSpPr>
        <p:spPr>
          <a:xfrm>
            <a:off x="4260715" y="2849697"/>
            <a:ext cx="754332" cy="0"/>
          </a:xfrm>
          <a:prstGeom prst="line">
            <a:avLst/>
          </a:prstGeom>
          <a:ln w="31750">
            <a:solidFill>
              <a:srgbClr val="BDD7EE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Group 51">
            <a:extLst>
              <a:ext uri="{FF2B5EF4-FFF2-40B4-BE49-F238E27FC236}">
                <a16:creationId xmlns:a16="http://schemas.microsoft.com/office/drawing/2014/main" id="{C0AA2C5E-7DC1-4B47-A746-E52A94D399F1}"/>
              </a:ext>
            </a:extLst>
          </p:cNvPr>
          <p:cNvGrpSpPr/>
          <p:nvPr/>
        </p:nvGrpSpPr>
        <p:grpSpPr>
          <a:xfrm rot="6299710">
            <a:off x="5011220" y="2698279"/>
            <a:ext cx="347846" cy="347846"/>
            <a:chOff x="4440936" y="1773936"/>
            <a:chExt cx="3310128" cy="3310128"/>
          </a:xfrm>
          <a:effectLst>
            <a:glow rad="25400">
              <a:schemeClr val="accent5">
                <a:satMod val="175000"/>
                <a:alpha val="28000"/>
              </a:schemeClr>
            </a:glow>
          </a:effectLst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B2BC3593-6387-4FDC-ADCF-8D3D81CD4741}"/>
                </a:ext>
              </a:extLst>
            </p:cNvPr>
            <p:cNvSpPr/>
            <p:nvPr/>
          </p:nvSpPr>
          <p:spPr>
            <a:xfrm>
              <a:off x="4441251" y="1774251"/>
              <a:ext cx="3309498" cy="3309498"/>
            </a:xfrm>
            <a:prstGeom prst="ellipse">
              <a:avLst/>
            </a:prstGeom>
            <a:noFill/>
            <a:ln w="12700">
              <a:solidFill>
                <a:srgbClr val="BDD7E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" name="Arc 53">
              <a:extLst>
                <a:ext uri="{FF2B5EF4-FFF2-40B4-BE49-F238E27FC236}">
                  <a16:creationId xmlns:a16="http://schemas.microsoft.com/office/drawing/2014/main" id="{3036DA9D-AF75-4B93-A404-43932C60F2DA}"/>
                </a:ext>
              </a:extLst>
            </p:cNvPr>
            <p:cNvSpPr/>
            <p:nvPr/>
          </p:nvSpPr>
          <p:spPr>
            <a:xfrm>
              <a:off x="4440936" y="1773936"/>
              <a:ext cx="3310128" cy="3310128"/>
            </a:xfrm>
            <a:prstGeom prst="arc">
              <a:avLst/>
            </a:prstGeom>
            <a:ln w="60325">
              <a:solidFill>
                <a:srgbClr val="BDD7E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" name="Arc 54">
              <a:extLst>
                <a:ext uri="{FF2B5EF4-FFF2-40B4-BE49-F238E27FC236}">
                  <a16:creationId xmlns:a16="http://schemas.microsoft.com/office/drawing/2014/main" id="{8B22BCE9-F343-4BF5-92EF-095C0F43758C}"/>
                </a:ext>
              </a:extLst>
            </p:cNvPr>
            <p:cNvSpPr/>
            <p:nvPr/>
          </p:nvSpPr>
          <p:spPr>
            <a:xfrm flipH="1">
              <a:off x="4440936" y="1773936"/>
              <a:ext cx="3310128" cy="3310128"/>
            </a:xfrm>
            <a:prstGeom prst="arc">
              <a:avLst>
                <a:gd name="adj1" fmla="val 6117151"/>
                <a:gd name="adj2" fmla="val 8372158"/>
              </a:avLst>
            </a:prstGeom>
            <a:ln w="60325">
              <a:solidFill>
                <a:srgbClr val="BDD7E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" name="Arc 55">
              <a:extLst>
                <a:ext uri="{FF2B5EF4-FFF2-40B4-BE49-F238E27FC236}">
                  <a16:creationId xmlns:a16="http://schemas.microsoft.com/office/drawing/2014/main" id="{0D3BB69D-DBFF-47E3-A4A1-C1DB9350CAC1}"/>
                </a:ext>
              </a:extLst>
            </p:cNvPr>
            <p:cNvSpPr/>
            <p:nvPr/>
          </p:nvSpPr>
          <p:spPr>
            <a:xfrm flipH="1">
              <a:off x="4440936" y="1773936"/>
              <a:ext cx="3310128" cy="3310128"/>
            </a:xfrm>
            <a:prstGeom prst="arc">
              <a:avLst>
                <a:gd name="adj1" fmla="val 20256575"/>
                <a:gd name="adj2" fmla="val 3001779"/>
              </a:avLst>
            </a:prstGeom>
            <a:ln w="60325">
              <a:solidFill>
                <a:srgbClr val="BDD7E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D135128C-076A-47B6-BE6B-A5DCB6B2566D}"/>
              </a:ext>
            </a:extLst>
          </p:cNvPr>
          <p:cNvGrpSpPr/>
          <p:nvPr/>
        </p:nvGrpSpPr>
        <p:grpSpPr>
          <a:xfrm rot="9345197">
            <a:off x="5102905" y="2799099"/>
            <a:ext cx="146206" cy="146206"/>
            <a:chOff x="4440936" y="1773936"/>
            <a:chExt cx="3310128" cy="3310128"/>
          </a:xfrm>
          <a:effectLst>
            <a:glow rad="38100">
              <a:schemeClr val="accent5">
                <a:satMod val="175000"/>
                <a:alpha val="28000"/>
              </a:schemeClr>
            </a:glow>
          </a:effectLst>
        </p:grpSpPr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45EF23EF-2B6F-4773-B0C6-C431160C7718}"/>
                </a:ext>
              </a:extLst>
            </p:cNvPr>
            <p:cNvSpPr/>
            <p:nvPr/>
          </p:nvSpPr>
          <p:spPr>
            <a:xfrm>
              <a:off x="4441251" y="1774251"/>
              <a:ext cx="3309498" cy="3309498"/>
            </a:xfrm>
            <a:prstGeom prst="ellipse">
              <a:avLst/>
            </a:prstGeom>
            <a:noFill/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9" name="Arc 58">
              <a:extLst>
                <a:ext uri="{FF2B5EF4-FFF2-40B4-BE49-F238E27FC236}">
                  <a16:creationId xmlns:a16="http://schemas.microsoft.com/office/drawing/2014/main" id="{A5D2B054-D61A-4604-9AA1-7FFE9A7EB494}"/>
                </a:ext>
              </a:extLst>
            </p:cNvPr>
            <p:cNvSpPr/>
            <p:nvPr/>
          </p:nvSpPr>
          <p:spPr>
            <a:xfrm>
              <a:off x="4440936" y="1773936"/>
              <a:ext cx="3310128" cy="3310128"/>
            </a:xfrm>
            <a:prstGeom prst="arc">
              <a:avLst/>
            </a:prstGeom>
            <a:ln w="28575">
              <a:solidFill>
                <a:srgbClr val="BDD7EE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" name="Arc 59">
              <a:extLst>
                <a:ext uri="{FF2B5EF4-FFF2-40B4-BE49-F238E27FC236}">
                  <a16:creationId xmlns:a16="http://schemas.microsoft.com/office/drawing/2014/main" id="{A052BE9C-26A0-42CE-8472-003975D5DBD6}"/>
                </a:ext>
              </a:extLst>
            </p:cNvPr>
            <p:cNvSpPr/>
            <p:nvPr/>
          </p:nvSpPr>
          <p:spPr>
            <a:xfrm flipH="1">
              <a:off x="4440936" y="1773936"/>
              <a:ext cx="3310128" cy="3310128"/>
            </a:xfrm>
            <a:prstGeom prst="arc">
              <a:avLst>
                <a:gd name="adj1" fmla="val 6117151"/>
                <a:gd name="adj2" fmla="val 8372158"/>
              </a:avLst>
            </a:prstGeom>
            <a:ln w="28575">
              <a:solidFill>
                <a:srgbClr val="BDD7EE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" name="Arc 60">
              <a:extLst>
                <a:ext uri="{FF2B5EF4-FFF2-40B4-BE49-F238E27FC236}">
                  <a16:creationId xmlns:a16="http://schemas.microsoft.com/office/drawing/2014/main" id="{4304D0F1-4F7E-4D85-B249-DCC51F85A825}"/>
                </a:ext>
              </a:extLst>
            </p:cNvPr>
            <p:cNvSpPr/>
            <p:nvPr/>
          </p:nvSpPr>
          <p:spPr>
            <a:xfrm flipH="1">
              <a:off x="4440936" y="1773936"/>
              <a:ext cx="3310128" cy="3310128"/>
            </a:xfrm>
            <a:prstGeom prst="arc">
              <a:avLst>
                <a:gd name="adj1" fmla="val 20256575"/>
                <a:gd name="adj2" fmla="val 3001779"/>
              </a:avLst>
            </a:prstGeom>
            <a:ln w="28575">
              <a:solidFill>
                <a:srgbClr val="BDD7EE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D7A4E647-7E2F-49A7-8212-E4AACA99C438}"/>
              </a:ext>
            </a:extLst>
          </p:cNvPr>
          <p:cNvCxnSpPr>
            <a:cxnSpLocks/>
          </p:cNvCxnSpPr>
          <p:nvPr/>
        </p:nvCxnSpPr>
        <p:spPr>
          <a:xfrm>
            <a:off x="5185143" y="1221729"/>
            <a:ext cx="0" cy="1447956"/>
          </a:xfrm>
          <a:prstGeom prst="line">
            <a:avLst/>
          </a:prstGeom>
          <a:ln w="31750">
            <a:solidFill>
              <a:srgbClr val="BDD7EE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219E2480-E318-44C8-98C2-FB37118DE06F}"/>
              </a:ext>
            </a:extLst>
          </p:cNvPr>
          <p:cNvCxnSpPr>
            <a:cxnSpLocks/>
          </p:cNvCxnSpPr>
          <p:nvPr/>
        </p:nvCxnSpPr>
        <p:spPr>
          <a:xfrm>
            <a:off x="5185143" y="1221729"/>
            <a:ext cx="5938824" cy="0"/>
          </a:xfrm>
          <a:prstGeom prst="line">
            <a:avLst/>
          </a:prstGeom>
          <a:ln w="31750">
            <a:solidFill>
              <a:srgbClr val="BDD7EE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CFBD41E9-E2E4-4CA8-9D2F-F8C2028885AA}"/>
              </a:ext>
            </a:extLst>
          </p:cNvPr>
          <p:cNvCxnSpPr>
            <a:cxnSpLocks/>
          </p:cNvCxnSpPr>
          <p:nvPr/>
        </p:nvCxnSpPr>
        <p:spPr>
          <a:xfrm>
            <a:off x="8772650" y="2276483"/>
            <a:ext cx="2351317" cy="0"/>
          </a:xfrm>
          <a:prstGeom prst="line">
            <a:avLst/>
          </a:prstGeom>
          <a:ln w="31750">
            <a:solidFill>
              <a:srgbClr val="BDD7EE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2B12404E-F4D7-400F-BDD9-E2EAB5F0534D}"/>
              </a:ext>
            </a:extLst>
          </p:cNvPr>
          <p:cNvCxnSpPr>
            <a:cxnSpLocks/>
          </p:cNvCxnSpPr>
          <p:nvPr/>
        </p:nvCxnSpPr>
        <p:spPr>
          <a:xfrm flipH="1">
            <a:off x="8761574" y="2276483"/>
            <a:ext cx="11076" cy="376718"/>
          </a:xfrm>
          <a:prstGeom prst="line">
            <a:avLst/>
          </a:prstGeom>
          <a:ln w="31750">
            <a:solidFill>
              <a:srgbClr val="BDD7EE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CD75FD08-67DB-4CA0-BDD9-637F1D90E174}"/>
              </a:ext>
            </a:extLst>
          </p:cNvPr>
          <p:cNvCxnSpPr>
            <a:cxnSpLocks/>
          </p:cNvCxnSpPr>
          <p:nvPr/>
        </p:nvCxnSpPr>
        <p:spPr>
          <a:xfrm>
            <a:off x="11123967" y="1221729"/>
            <a:ext cx="0" cy="1058920"/>
          </a:xfrm>
          <a:prstGeom prst="line">
            <a:avLst/>
          </a:prstGeom>
          <a:ln w="31750">
            <a:solidFill>
              <a:srgbClr val="BDD7EE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5" name="Group 74">
            <a:extLst>
              <a:ext uri="{FF2B5EF4-FFF2-40B4-BE49-F238E27FC236}">
                <a16:creationId xmlns:a16="http://schemas.microsoft.com/office/drawing/2014/main" id="{8848A835-27F9-45B8-BC4E-0FDDC630BAB5}"/>
              </a:ext>
            </a:extLst>
          </p:cNvPr>
          <p:cNvGrpSpPr/>
          <p:nvPr/>
        </p:nvGrpSpPr>
        <p:grpSpPr>
          <a:xfrm>
            <a:off x="5367575" y="1402909"/>
            <a:ext cx="5595753" cy="678036"/>
            <a:chOff x="5770051" y="1247117"/>
            <a:chExt cx="4568015" cy="678036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3DDF6341-9F4E-461E-8E0E-705A6C34CBBB}"/>
                </a:ext>
              </a:extLst>
            </p:cNvPr>
            <p:cNvSpPr/>
            <p:nvPr/>
          </p:nvSpPr>
          <p:spPr>
            <a:xfrm>
              <a:off x="5770051" y="1247117"/>
              <a:ext cx="4568015" cy="678036"/>
            </a:xfrm>
            <a:prstGeom prst="rect">
              <a:avLst/>
            </a:prstGeom>
            <a:solidFill>
              <a:srgbClr val="BDD7EE"/>
            </a:solidFill>
            <a:ln>
              <a:noFill/>
            </a:ln>
            <a:effectLst>
              <a:glow rad="76200">
                <a:schemeClr val="accent5">
                  <a:satMod val="175000"/>
                  <a:alpha val="44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3EC48D8E-F164-4593-B559-7E2B06B29342}"/>
                </a:ext>
              </a:extLst>
            </p:cNvPr>
            <p:cNvSpPr txBox="1"/>
            <p:nvPr/>
          </p:nvSpPr>
          <p:spPr>
            <a:xfrm>
              <a:off x="6607938" y="1317415"/>
              <a:ext cx="289224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GIỚI HẠN ĐỀ TÀI</a:t>
              </a: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A60FC35D-55BB-40DA-A481-C9F002851E08}"/>
              </a:ext>
            </a:extLst>
          </p:cNvPr>
          <p:cNvGrpSpPr/>
          <p:nvPr/>
        </p:nvGrpSpPr>
        <p:grpSpPr>
          <a:xfrm>
            <a:off x="-6603991" y="0"/>
            <a:ext cx="24841191" cy="764796"/>
            <a:chOff x="-3210580" y="576235"/>
            <a:chExt cx="22505609" cy="760471"/>
          </a:xfrm>
          <a:effectLst>
            <a:glow rad="63500">
              <a:schemeClr val="bg1">
                <a:alpha val="28000"/>
              </a:schemeClr>
            </a:glow>
          </a:effectLst>
        </p:grpSpPr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6FB828AF-B527-440C-8414-9AE42DE8D3A4}"/>
                </a:ext>
              </a:extLst>
            </p:cNvPr>
            <p:cNvGrpSpPr/>
            <p:nvPr/>
          </p:nvGrpSpPr>
          <p:grpSpPr>
            <a:xfrm>
              <a:off x="-3210580" y="576235"/>
              <a:ext cx="11183109" cy="750872"/>
              <a:chOff x="65055" y="835233"/>
              <a:chExt cx="14182026" cy="1109250"/>
            </a:xfrm>
          </p:grpSpPr>
          <p:grpSp>
            <p:nvGrpSpPr>
              <p:cNvPr id="178" name="Group 177">
                <a:extLst>
                  <a:ext uri="{FF2B5EF4-FFF2-40B4-BE49-F238E27FC236}">
                    <a16:creationId xmlns:a16="http://schemas.microsoft.com/office/drawing/2014/main" id="{000138CF-E2AE-44C5-A729-7CFE5D9C03EB}"/>
                  </a:ext>
                </a:extLst>
              </p:cNvPr>
              <p:cNvGrpSpPr/>
              <p:nvPr/>
            </p:nvGrpSpPr>
            <p:grpSpPr>
              <a:xfrm>
                <a:off x="65055" y="835233"/>
                <a:ext cx="4583987" cy="1099349"/>
                <a:chOff x="65055" y="835233"/>
                <a:chExt cx="4583987" cy="1099349"/>
              </a:xfrm>
            </p:grpSpPr>
            <p:grpSp>
              <p:nvGrpSpPr>
                <p:cNvPr id="237" name="Group 236">
                  <a:extLst>
                    <a:ext uri="{FF2B5EF4-FFF2-40B4-BE49-F238E27FC236}">
                      <a16:creationId xmlns:a16="http://schemas.microsoft.com/office/drawing/2014/main" id="{DED67007-EFE6-47B9-BA8D-82F7908584F4}"/>
                    </a:ext>
                  </a:extLst>
                </p:cNvPr>
                <p:cNvGrpSpPr/>
                <p:nvPr/>
              </p:nvGrpSpPr>
              <p:grpSpPr>
                <a:xfrm>
                  <a:off x="1055981" y="845134"/>
                  <a:ext cx="1197865" cy="1089448"/>
                  <a:chOff x="3153001" y="1419726"/>
                  <a:chExt cx="1197865" cy="1089448"/>
                </a:xfrm>
              </p:grpSpPr>
              <p:cxnSp>
                <p:nvCxnSpPr>
                  <p:cNvPr id="258" name="Straight Connector 257">
                    <a:extLst>
                      <a:ext uri="{FF2B5EF4-FFF2-40B4-BE49-F238E27FC236}">
                        <a16:creationId xmlns:a16="http://schemas.microsoft.com/office/drawing/2014/main" id="{9C1A78AF-10FC-4452-B5AB-D0F5DA4D1160}"/>
                      </a:ext>
                    </a:extLst>
                  </p:cNvPr>
                  <p:cNvCxnSpPr/>
                  <p:nvPr/>
                </p:nvCxnSpPr>
                <p:spPr>
                  <a:xfrm>
                    <a:off x="3153001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9" name="Straight Connector 258">
                    <a:extLst>
                      <a:ext uri="{FF2B5EF4-FFF2-40B4-BE49-F238E27FC236}">
                        <a16:creationId xmlns:a16="http://schemas.microsoft.com/office/drawing/2014/main" id="{7D90680B-3DB8-4592-890E-1CFD085F4E1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0" name="Straight Connector 259">
                    <a:extLst>
                      <a:ext uri="{FF2B5EF4-FFF2-40B4-BE49-F238E27FC236}">
                        <a16:creationId xmlns:a16="http://schemas.microsoft.com/office/drawing/2014/main" id="{E7B957F0-CD62-4C4F-8DFC-7544E85E7D6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1" name="Straight Connector 260">
                    <a:extLst>
                      <a:ext uri="{FF2B5EF4-FFF2-40B4-BE49-F238E27FC236}">
                        <a16:creationId xmlns:a16="http://schemas.microsoft.com/office/drawing/2014/main" id="{80887F84-8494-4958-B1E8-7CB844694C3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2" name="Straight Connector 261">
                    <a:extLst>
                      <a:ext uri="{FF2B5EF4-FFF2-40B4-BE49-F238E27FC236}">
                        <a16:creationId xmlns:a16="http://schemas.microsoft.com/office/drawing/2014/main" id="{B5BE7AC2-CE99-4FC9-8526-8807C612175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3" name="Straight Connector 262">
                    <a:extLst>
                      <a:ext uri="{FF2B5EF4-FFF2-40B4-BE49-F238E27FC236}">
                        <a16:creationId xmlns:a16="http://schemas.microsoft.com/office/drawing/2014/main" id="{3E16C1C2-A87C-41FC-B000-DBDF9F3A142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4" name="Straight Connector 263">
                    <a:extLst>
                      <a:ext uri="{FF2B5EF4-FFF2-40B4-BE49-F238E27FC236}">
                        <a16:creationId xmlns:a16="http://schemas.microsoft.com/office/drawing/2014/main" id="{3FA47D5F-AB6B-4B49-8D2B-B2FE0653FDC6}"/>
                      </a:ext>
                    </a:extLst>
                  </p:cNvPr>
                  <p:cNvCxnSpPr/>
                  <p:nvPr/>
                </p:nvCxnSpPr>
                <p:spPr>
                  <a:xfrm>
                    <a:off x="4350866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38" name="Group 237">
                  <a:extLst>
                    <a:ext uri="{FF2B5EF4-FFF2-40B4-BE49-F238E27FC236}">
                      <a16:creationId xmlns:a16="http://schemas.microsoft.com/office/drawing/2014/main" id="{6F73ECE9-DE28-441F-A7EE-E8C45357B543}"/>
                    </a:ext>
                  </a:extLst>
                </p:cNvPr>
                <p:cNvGrpSpPr/>
                <p:nvPr/>
              </p:nvGrpSpPr>
              <p:grpSpPr>
                <a:xfrm>
                  <a:off x="2459405" y="842566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252" name="Straight Connector 251">
                    <a:extLst>
                      <a:ext uri="{FF2B5EF4-FFF2-40B4-BE49-F238E27FC236}">
                        <a16:creationId xmlns:a16="http://schemas.microsoft.com/office/drawing/2014/main" id="{1A88C6CC-D924-42FB-8422-A7249C2A44F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3" name="Straight Connector 252">
                    <a:extLst>
                      <a:ext uri="{FF2B5EF4-FFF2-40B4-BE49-F238E27FC236}">
                        <a16:creationId xmlns:a16="http://schemas.microsoft.com/office/drawing/2014/main" id="{BFD89A78-124F-4663-BDF1-0128CF2EF09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4" name="Straight Connector 253">
                    <a:extLst>
                      <a:ext uri="{FF2B5EF4-FFF2-40B4-BE49-F238E27FC236}">
                        <a16:creationId xmlns:a16="http://schemas.microsoft.com/office/drawing/2014/main" id="{F64DB951-B4FF-4731-A7A3-DB0D5908F71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5" name="Straight Connector 254">
                    <a:extLst>
                      <a:ext uri="{FF2B5EF4-FFF2-40B4-BE49-F238E27FC236}">
                        <a16:creationId xmlns:a16="http://schemas.microsoft.com/office/drawing/2014/main" id="{99005C41-5C15-4262-9CDB-3BFF6FB6076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6" name="Straight Connector 255">
                    <a:extLst>
                      <a:ext uri="{FF2B5EF4-FFF2-40B4-BE49-F238E27FC236}">
                        <a16:creationId xmlns:a16="http://schemas.microsoft.com/office/drawing/2014/main" id="{E948E0A1-5CE2-4760-922F-744EB8AD994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7" name="Straight Connector 256">
                    <a:extLst>
                      <a:ext uri="{FF2B5EF4-FFF2-40B4-BE49-F238E27FC236}">
                        <a16:creationId xmlns:a16="http://schemas.microsoft.com/office/drawing/2014/main" id="{AE57555A-B00D-4EDF-BF8F-A28CC21C08D3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39" name="Group 238">
                  <a:extLst>
                    <a:ext uri="{FF2B5EF4-FFF2-40B4-BE49-F238E27FC236}">
                      <a16:creationId xmlns:a16="http://schemas.microsoft.com/office/drawing/2014/main" id="{E2C55BAA-F65D-436F-903C-1557E38776A9}"/>
                    </a:ext>
                  </a:extLst>
                </p:cNvPr>
                <p:cNvGrpSpPr/>
                <p:nvPr/>
              </p:nvGrpSpPr>
              <p:grpSpPr>
                <a:xfrm>
                  <a:off x="3652946" y="835233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246" name="Straight Connector 245">
                    <a:extLst>
                      <a:ext uri="{FF2B5EF4-FFF2-40B4-BE49-F238E27FC236}">
                        <a16:creationId xmlns:a16="http://schemas.microsoft.com/office/drawing/2014/main" id="{D4D6311A-DF64-4E7E-8DC8-01B565ADAAD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7" name="Straight Connector 246">
                    <a:extLst>
                      <a:ext uri="{FF2B5EF4-FFF2-40B4-BE49-F238E27FC236}">
                        <a16:creationId xmlns:a16="http://schemas.microsoft.com/office/drawing/2014/main" id="{5BE119C3-62CA-4FDB-A731-6BEF74B3D9B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8" name="Straight Connector 247">
                    <a:extLst>
                      <a:ext uri="{FF2B5EF4-FFF2-40B4-BE49-F238E27FC236}">
                        <a16:creationId xmlns:a16="http://schemas.microsoft.com/office/drawing/2014/main" id="{C01708B9-291F-4A12-9A16-1CF192F6DB0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9" name="Straight Connector 248">
                    <a:extLst>
                      <a:ext uri="{FF2B5EF4-FFF2-40B4-BE49-F238E27FC236}">
                        <a16:creationId xmlns:a16="http://schemas.microsoft.com/office/drawing/2014/main" id="{594D882F-7052-4837-B815-3A11C3D8D95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0" name="Straight Connector 249">
                    <a:extLst>
                      <a:ext uri="{FF2B5EF4-FFF2-40B4-BE49-F238E27FC236}">
                        <a16:creationId xmlns:a16="http://schemas.microsoft.com/office/drawing/2014/main" id="{167702B2-D6CC-4496-80B2-94C31343418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1" name="Straight Connector 250">
                    <a:extLst>
                      <a:ext uri="{FF2B5EF4-FFF2-40B4-BE49-F238E27FC236}">
                        <a16:creationId xmlns:a16="http://schemas.microsoft.com/office/drawing/2014/main" id="{172D1843-0320-4ADF-BBBE-B4FAC2CFF87A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40" name="Group 239">
                  <a:extLst>
                    <a:ext uri="{FF2B5EF4-FFF2-40B4-BE49-F238E27FC236}">
                      <a16:creationId xmlns:a16="http://schemas.microsoft.com/office/drawing/2014/main" id="{E86DA50C-2A41-4FB7-A88A-901476BFEF40}"/>
                    </a:ext>
                  </a:extLst>
                </p:cNvPr>
                <p:cNvGrpSpPr/>
                <p:nvPr/>
              </p:nvGrpSpPr>
              <p:grpSpPr>
                <a:xfrm flipH="1">
                  <a:off x="65055" y="835233"/>
                  <a:ext cx="807076" cy="542156"/>
                  <a:chOff x="3354770" y="1419726"/>
                  <a:chExt cx="807076" cy="542156"/>
                </a:xfrm>
              </p:grpSpPr>
              <p:cxnSp>
                <p:nvCxnSpPr>
                  <p:cNvPr id="241" name="Straight Connector 240">
                    <a:extLst>
                      <a:ext uri="{FF2B5EF4-FFF2-40B4-BE49-F238E27FC236}">
                        <a16:creationId xmlns:a16="http://schemas.microsoft.com/office/drawing/2014/main" id="{65D96E13-C389-40A4-9056-29315DFC2C0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2" name="Straight Connector 241">
                    <a:extLst>
                      <a:ext uri="{FF2B5EF4-FFF2-40B4-BE49-F238E27FC236}">
                        <a16:creationId xmlns:a16="http://schemas.microsoft.com/office/drawing/2014/main" id="{58B48312-47A0-42D2-B255-65DF7011D3D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3" name="Straight Connector 242">
                    <a:extLst>
                      <a:ext uri="{FF2B5EF4-FFF2-40B4-BE49-F238E27FC236}">
                        <a16:creationId xmlns:a16="http://schemas.microsoft.com/office/drawing/2014/main" id="{0212221C-3A32-413F-AA3A-999A3783BB0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4" name="Straight Connector 243">
                    <a:extLst>
                      <a:ext uri="{FF2B5EF4-FFF2-40B4-BE49-F238E27FC236}">
                        <a16:creationId xmlns:a16="http://schemas.microsoft.com/office/drawing/2014/main" id="{554F5A44-DAFD-428F-B3E5-A750ABF3481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5" name="Straight Connector 244">
                    <a:extLst>
                      <a:ext uri="{FF2B5EF4-FFF2-40B4-BE49-F238E27FC236}">
                        <a16:creationId xmlns:a16="http://schemas.microsoft.com/office/drawing/2014/main" id="{19E69DFD-0775-4407-BEB2-8AF1595FC57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79" name="Group 178">
                <a:extLst>
                  <a:ext uri="{FF2B5EF4-FFF2-40B4-BE49-F238E27FC236}">
                    <a16:creationId xmlns:a16="http://schemas.microsoft.com/office/drawing/2014/main" id="{D568E0D7-FAB7-42F6-9E8F-E57313C89460}"/>
                  </a:ext>
                </a:extLst>
              </p:cNvPr>
              <p:cNvGrpSpPr/>
              <p:nvPr/>
            </p:nvGrpSpPr>
            <p:grpSpPr>
              <a:xfrm>
                <a:off x="4862745" y="845134"/>
                <a:ext cx="4583987" cy="1099349"/>
                <a:chOff x="65055" y="835233"/>
                <a:chExt cx="4583987" cy="1099349"/>
              </a:xfrm>
            </p:grpSpPr>
            <p:grpSp>
              <p:nvGrpSpPr>
                <p:cNvPr id="209" name="Group 208">
                  <a:extLst>
                    <a:ext uri="{FF2B5EF4-FFF2-40B4-BE49-F238E27FC236}">
                      <a16:creationId xmlns:a16="http://schemas.microsoft.com/office/drawing/2014/main" id="{2CDB1441-0ACC-45A4-90DA-26252A299BE8}"/>
                    </a:ext>
                  </a:extLst>
                </p:cNvPr>
                <p:cNvGrpSpPr/>
                <p:nvPr/>
              </p:nvGrpSpPr>
              <p:grpSpPr>
                <a:xfrm>
                  <a:off x="1055981" y="845134"/>
                  <a:ext cx="1197865" cy="1089448"/>
                  <a:chOff x="3153001" y="1419726"/>
                  <a:chExt cx="1197865" cy="1089448"/>
                </a:xfrm>
              </p:grpSpPr>
              <p:cxnSp>
                <p:nvCxnSpPr>
                  <p:cNvPr id="230" name="Straight Connector 229">
                    <a:extLst>
                      <a:ext uri="{FF2B5EF4-FFF2-40B4-BE49-F238E27FC236}">
                        <a16:creationId xmlns:a16="http://schemas.microsoft.com/office/drawing/2014/main" id="{0FB58F51-938B-4B1C-9035-172C26C600B3}"/>
                      </a:ext>
                    </a:extLst>
                  </p:cNvPr>
                  <p:cNvCxnSpPr/>
                  <p:nvPr/>
                </p:nvCxnSpPr>
                <p:spPr>
                  <a:xfrm>
                    <a:off x="3153001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1" name="Straight Connector 230">
                    <a:extLst>
                      <a:ext uri="{FF2B5EF4-FFF2-40B4-BE49-F238E27FC236}">
                        <a16:creationId xmlns:a16="http://schemas.microsoft.com/office/drawing/2014/main" id="{BE43AA15-EF1C-4386-8677-AF3C7C8E9F3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2" name="Straight Connector 231">
                    <a:extLst>
                      <a:ext uri="{FF2B5EF4-FFF2-40B4-BE49-F238E27FC236}">
                        <a16:creationId xmlns:a16="http://schemas.microsoft.com/office/drawing/2014/main" id="{12A4E0A1-A53A-482A-863D-54575150458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3" name="Straight Connector 232">
                    <a:extLst>
                      <a:ext uri="{FF2B5EF4-FFF2-40B4-BE49-F238E27FC236}">
                        <a16:creationId xmlns:a16="http://schemas.microsoft.com/office/drawing/2014/main" id="{C2E44E67-0B41-46BF-A3ED-3D03B9F7176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4" name="Straight Connector 233">
                    <a:extLst>
                      <a:ext uri="{FF2B5EF4-FFF2-40B4-BE49-F238E27FC236}">
                        <a16:creationId xmlns:a16="http://schemas.microsoft.com/office/drawing/2014/main" id="{135BDD11-F84F-4006-A5D9-4E2B350847A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5" name="Straight Connector 234">
                    <a:extLst>
                      <a:ext uri="{FF2B5EF4-FFF2-40B4-BE49-F238E27FC236}">
                        <a16:creationId xmlns:a16="http://schemas.microsoft.com/office/drawing/2014/main" id="{5A00FBF8-E724-4D69-AABC-F730F787DCB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6" name="Straight Connector 235">
                    <a:extLst>
                      <a:ext uri="{FF2B5EF4-FFF2-40B4-BE49-F238E27FC236}">
                        <a16:creationId xmlns:a16="http://schemas.microsoft.com/office/drawing/2014/main" id="{95792F33-6717-4B05-AB56-A47962142FFE}"/>
                      </a:ext>
                    </a:extLst>
                  </p:cNvPr>
                  <p:cNvCxnSpPr/>
                  <p:nvPr/>
                </p:nvCxnSpPr>
                <p:spPr>
                  <a:xfrm>
                    <a:off x="4350866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10" name="Group 209">
                  <a:extLst>
                    <a:ext uri="{FF2B5EF4-FFF2-40B4-BE49-F238E27FC236}">
                      <a16:creationId xmlns:a16="http://schemas.microsoft.com/office/drawing/2014/main" id="{AB6BF00C-2B14-4B51-9736-85DB64BABAFB}"/>
                    </a:ext>
                  </a:extLst>
                </p:cNvPr>
                <p:cNvGrpSpPr/>
                <p:nvPr/>
              </p:nvGrpSpPr>
              <p:grpSpPr>
                <a:xfrm>
                  <a:off x="2459405" y="842566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224" name="Straight Connector 223">
                    <a:extLst>
                      <a:ext uri="{FF2B5EF4-FFF2-40B4-BE49-F238E27FC236}">
                        <a16:creationId xmlns:a16="http://schemas.microsoft.com/office/drawing/2014/main" id="{08D32E32-3DC4-4DB0-A414-D0CE070F36F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5" name="Straight Connector 224">
                    <a:extLst>
                      <a:ext uri="{FF2B5EF4-FFF2-40B4-BE49-F238E27FC236}">
                        <a16:creationId xmlns:a16="http://schemas.microsoft.com/office/drawing/2014/main" id="{71D64043-8E4A-4D3D-B44A-6C6C86332DC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6" name="Straight Connector 225">
                    <a:extLst>
                      <a:ext uri="{FF2B5EF4-FFF2-40B4-BE49-F238E27FC236}">
                        <a16:creationId xmlns:a16="http://schemas.microsoft.com/office/drawing/2014/main" id="{44441905-900D-413E-B76E-446265A4FC6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7" name="Straight Connector 226">
                    <a:extLst>
                      <a:ext uri="{FF2B5EF4-FFF2-40B4-BE49-F238E27FC236}">
                        <a16:creationId xmlns:a16="http://schemas.microsoft.com/office/drawing/2014/main" id="{77E45CFD-4004-4A5C-9F13-3E2C9D1B360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8" name="Straight Connector 227">
                    <a:extLst>
                      <a:ext uri="{FF2B5EF4-FFF2-40B4-BE49-F238E27FC236}">
                        <a16:creationId xmlns:a16="http://schemas.microsoft.com/office/drawing/2014/main" id="{B2C10CB7-E897-4038-AA42-3CFEA8A2756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9" name="Straight Connector 228">
                    <a:extLst>
                      <a:ext uri="{FF2B5EF4-FFF2-40B4-BE49-F238E27FC236}">
                        <a16:creationId xmlns:a16="http://schemas.microsoft.com/office/drawing/2014/main" id="{BB5B1DFF-D0A6-4865-A38D-5480567016C2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11" name="Group 210">
                  <a:extLst>
                    <a:ext uri="{FF2B5EF4-FFF2-40B4-BE49-F238E27FC236}">
                      <a16:creationId xmlns:a16="http://schemas.microsoft.com/office/drawing/2014/main" id="{0E3E9399-7634-4BD0-ABE8-E3A00527BC4C}"/>
                    </a:ext>
                  </a:extLst>
                </p:cNvPr>
                <p:cNvGrpSpPr/>
                <p:nvPr/>
              </p:nvGrpSpPr>
              <p:grpSpPr>
                <a:xfrm>
                  <a:off x="3652946" y="835233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218" name="Straight Connector 217">
                    <a:extLst>
                      <a:ext uri="{FF2B5EF4-FFF2-40B4-BE49-F238E27FC236}">
                        <a16:creationId xmlns:a16="http://schemas.microsoft.com/office/drawing/2014/main" id="{6FC8ADA6-AF6F-445E-99A4-7FC563C5452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9" name="Straight Connector 218">
                    <a:extLst>
                      <a:ext uri="{FF2B5EF4-FFF2-40B4-BE49-F238E27FC236}">
                        <a16:creationId xmlns:a16="http://schemas.microsoft.com/office/drawing/2014/main" id="{A58EAE4E-A727-4B5F-B04A-5D2BA81DB8F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0" name="Straight Connector 219">
                    <a:extLst>
                      <a:ext uri="{FF2B5EF4-FFF2-40B4-BE49-F238E27FC236}">
                        <a16:creationId xmlns:a16="http://schemas.microsoft.com/office/drawing/2014/main" id="{352C8374-3D07-4351-86FC-170BE0D67B0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1" name="Straight Connector 220">
                    <a:extLst>
                      <a:ext uri="{FF2B5EF4-FFF2-40B4-BE49-F238E27FC236}">
                        <a16:creationId xmlns:a16="http://schemas.microsoft.com/office/drawing/2014/main" id="{9DA5BF4E-071C-4018-95A4-DFE4A9CF014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2" name="Straight Connector 221">
                    <a:extLst>
                      <a:ext uri="{FF2B5EF4-FFF2-40B4-BE49-F238E27FC236}">
                        <a16:creationId xmlns:a16="http://schemas.microsoft.com/office/drawing/2014/main" id="{74CA6028-A03E-4ABE-91D2-ACB0811C045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3" name="Straight Connector 222">
                    <a:extLst>
                      <a:ext uri="{FF2B5EF4-FFF2-40B4-BE49-F238E27FC236}">
                        <a16:creationId xmlns:a16="http://schemas.microsoft.com/office/drawing/2014/main" id="{5293634B-FF29-4D37-B12C-19940F37BAFD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12" name="Group 211">
                  <a:extLst>
                    <a:ext uri="{FF2B5EF4-FFF2-40B4-BE49-F238E27FC236}">
                      <a16:creationId xmlns:a16="http://schemas.microsoft.com/office/drawing/2014/main" id="{5A04F4E4-0548-4DA5-AAD3-3D4F41052419}"/>
                    </a:ext>
                  </a:extLst>
                </p:cNvPr>
                <p:cNvGrpSpPr/>
                <p:nvPr/>
              </p:nvGrpSpPr>
              <p:grpSpPr>
                <a:xfrm flipH="1">
                  <a:off x="65055" y="835233"/>
                  <a:ext cx="807076" cy="542156"/>
                  <a:chOff x="3354770" y="1419726"/>
                  <a:chExt cx="807076" cy="542156"/>
                </a:xfrm>
              </p:grpSpPr>
              <p:cxnSp>
                <p:nvCxnSpPr>
                  <p:cNvPr id="213" name="Straight Connector 212">
                    <a:extLst>
                      <a:ext uri="{FF2B5EF4-FFF2-40B4-BE49-F238E27FC236}">
                        <a16:creationId xmlns:a16="http://schemas.microsoft.com/office/drawing/2014/main" id="{C82BE6C6-15C3-4836-ABD2-AC0F876A55F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4" name="Straight Connector 213">
                    <a:extLst>
                      <a:ext uri="{FF2B5EF4-FFF2-40B4-BE49-F238E27FC236}">
                        <a16:creationId xmlns:a16="http://schemas.microsoft.com/office/drawing/2014/main" id="{A64218D3-79E9-4C0C-8E0D-00BAE83C5DF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5" name="Straight Connector 214">
                    <a:extLst>
                      <a:ext uri="{FF2B5EF4-FFF2-40B4-BE49-F238E27FC236}">
                        <a16:creationId xmlns:a16="http://schemas.microsoft.com/office/drawing/2014/main" id="{7273C28E-BCE5-4505-BA23-32D957D97F2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6" name="Straight Connector 215">
                    <a:extLst>
                      <a:ext uri="{FF2B5EF4-FFF2-40B4-BE49-F238E27FC236}">
                        <a16:creationId xmlns:a16="http://schemas.microsoft.com/office/drawing/2014/main" id="{2778F12F-7CD4-402D-9F92-995DE8D8FF7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7" name="Straight Connector 216">
                    <a:extLst>
                      <a:ext uri="{FF2B5EF4-FFF2-40B4-BE49-F238E27FC236}">
                        <a16:creationId xmlns:a16="http://schemas.microsoft.com/office/drawing/2014/main" id="{90D59D2E-FBE9-4A1F-8576-A0E48692543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80" name="Group 179">
                <a:extLst>
                  <a:ext uri="{FF2B5EF4-FFF2-40B4-BE49-F238E27FC236}">
                    <a16:creationId xmlns:a16="http://schemas.microsoft.com/office/drawing/2014/main" id="{04B9E6CD-C4CE-42A0-A068-CBC967CBFD5D}"/>
                  </a:ext>
                </a:extLst>
              </p:cNvPr>
              <p:cNvGrpSpPr/>
              <p:nvPr/>
            </p:nvGrpSpPr>
            <p:grpSpPr>
              <a:xfrm>
                <a:off x="9663094" y="842566"/>
                <a:ext cx="4583987" cy="1099349"/>
                <a:chOff x="65055" y="835233"/>
                <a:chExt cx="4583987" cy="1099349"/>
              </a:xfrm>
            </p:grpSpPr>
            <p:grpSp>
              <p:nvGrpSpPr>
                <p:cNvPr id="181" name="Group 180">
                  <a:extLst>
                    <a:ext uri="{FF2B5EF4-FFF2-40B4-BE49-F238E27FC236}">
                      <a16:creationId xmlns:a16="http://schemas.microsoft.com/office/drawing/2014/main" id="{DD7B9CE6-96D2-44B4-9F7D-92CCCB9FDE30}"/>
                    </a:ext>
                  </a:extLst>
                </p:cNvPr>
                <p:cNvGrpSpPr/>
                <p:nvPr/>
              </p:nvGrpSpPr>
              <p:grpSpPr>
                <a:xfrm>
                  <a:off x="1055981" y="845134"/>
                  <a:ext cx="1197865" cy="1089448"/>
                  <a:chOff x="3153001" y="1419726"/>
                  <a:chExt cx="1197865" cy="1089448"/>
                </a:xfrm>
              </p:grpSpPr>
              <p:cxnSp>
                <p:nvCxnSpPr>
                  <p:cNvPr id="202" name="Straight Connector 201">
                    <a:extLst>
                      <a:ext uri="{FF2B5EF4-FFF2-40B4-BE49-F238E27FC236}">
                        <a16:creationId xmlns:a16="http://schemas.microsoft.com/office/drawing/2014/main" id="{91C28C69-A615-4AC6-B65F-ACC0C9516454}"/>
                      </a:ext>
                    </a:extLst>
                  </p:cNvPr>
                  <p:cNvCxnSpPr/>
                  <p:nvPr/>
                </p:nvCxnSpPr>
                <p:spPr>
                  <a:xfrm>
                    <a:off x="3153001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3" name="Straight Connector 202">
                    <a:extLst>
                      <a:ext uri="{FF2B5EF4-FFF2-40B4-BE49-F238E27FC236}">
                        <a16:creationId xmlns:a16="http://schemas.microsoft.com/office/drawing/2014/main" id="{A3D84609-DCA7-4284-BCEE-D6685C7A04C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4" name="Straight Connector 203">
                    <a:extLst>
                      <a:ext uri="{FF2B5EF4-FFF2-40B4-BE49-F238E27FC236}">
                        <a16:creationId xmlns:a16="http://schemas.microsoft.com/office/drawing/2014/main" id="{D155DB13-254E-4911-8745-9B2790E27AC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5" name="Straight Connector 204">
                    <a:extLst>
                      <a:ext uri="{FF2B5EF4-FFF2-40B4-BE49-F238E27FC236}">
                        <a16:creationId xmlns:a16="http://schemas.microsoft.com/office/drawing/2014/main" id="{0C3F68D7-A093-4FB6-A7DF-085C9D1D6C9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6" name="Straight Connector 205">
                    <a:extLst>
                      <a:ext uri="{FF2B5EF4-FFF2-40B4-BE49-F238E27FC236}">
                        <a16:creationId xmlns:a16="http://schemas.microsoft.com/office/drawing/2014/main" id="{D61BD660-B788-4024-A86E-AF1E218DFE7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7" name="Straight Connector 206">
                    <a:extLst>
                      <a:ext uri="{FF2B5EF4-FFF2-40B4-BE49-F238E27FC236}">
                        <a16:creationId xmlns:a16="http://schemas.microsoft.com/office/drawing/2014/main" id="{DD03CF90-1E94-4C80-AA43-6EDA97053B6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8" name="Straight Connector 207">
                    <a:extLst>
                      <a:ext uri="{FF2B5EF4-FFF2-40B4-BE49-F238E27FC236}">
                        <a16:creationId xmlns:a16="http://schemas.microsoft.com/office/drawing/2014/main" id="{65FEA31C-542B-4D32-8BEA-1AA10083D17F}"/>
                      </a:ext>
                    </a:extLst>
                  </p:cNvPr>
                  <p:cNvCxnSpPr/>
                  <p:nvPr/>
                </p:nvCxnSpPr>
                <p:spPr>
                  <a:xfrm>
                    <a:off x="4350866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82" name="Group 181">
                  <a:extLst>
                    <a:ext uri="{FF2B5EF4-FFF2-40B4-BE49-F238E27FC236}">
                      <a16:creationId xmlns:a16="http://schemas.microsoft.com/office/drawing/2014/main" id="{67D54AB2-D573-4C73-B862-352204492118}"/>
                    </a:ext>
                  </a:extLst>
                </p:cNvPr>
                <p:cNvGrpSpPr/>
                <p:nvPr/>
              </p:nvGrpSpPr>
              <p:grpSpPr>
                <a:xfrm>
                  <a:off x="2459405" y="842566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196" name="Straight Connector 195">
                    <a:extLst>
                      <a:ext uri="{FF2B5EF4-FFF2-40B4-BE49-F238E27FC236}">
                        <a16:creationId xmlns:a16="http://schemas.microsoft.com/office/drawing/2014/main" id="{A3095616-E864-47C2-98CA-3CECBA74FD2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7" name="Straight Connector 196">
                    <a:extLst>
                      <a:ext uri="{FF2B5EF4-FFF2-40B4-BE49-F238E27FC236}">
                        <a16:creationId xmlns:a16="http://schemas.microsoft.com/office/drawing/2014/main" id="{868483D2-FB66-432A-9A27-8DD5CD18702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8" name="Straight Connector 197">
                    <a:extLst>
                      <a:ext uri="{FF2B5EF4-FFF2-40B4-BE49-F238E27FC236}">
                        <a16:creationId xmlns:a16="http://schemas.microsoft.com/office/drawing/2014/main" id="{74FA130B-1601-4D80-8CAE-41645526F44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9" name="Straight Connector 198">
                    <a:extLst>
                      <a:ext uri="{FF2B5EF4-FFF2-40B4-BE49-F238E27FC236}">
                        <a16:creationId xmlns:a16="http://schemas.microsoft.com/office/drawing/2014/main" id="{DC8B95D7-987E-4600-8D02-FB72B28F092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0" name="Straight Connector 199">
                    <a:extLst>
                      <a:ext uri="{FF2B5EF4-FFF2-40B4-BE49-F238E27FC236}">
                        <a16:creationId xmlns:a16="http://schemas.microsoft.com/office/drawing/2014/main" id="{8CFDB77E-524D-4D4E-A091-D2789242EF7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1" name="Straight Connector 200">
                    <a:extLst>
                      <a:ext uri="{FF2B5EF4-FFF2-40B4-BE49-F238E27FC236}">
                        <a16:creationId xmlns:a16="http://schemas.microsoft.com/office/drawing/2014/main" id="{18937FB8-B975-43DD-B33B-2BD205E6454D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83" name="Group 182">
                  <a:extLst>
                    <a:ext uri="{FF2B5EF4-FFF2-40B4-BE49-F238E27FC236}">
                      <a16:creationId xmlns:a16="http://schemas.microsoft.com/office/drawing/2014/main" id="{41A01CC3-3D7A-469A-8FEC-65010FFC408B}"/>
                    </a:ext>
                  </a:extLst>
                </p:cNvPr>
                <p:cNvGrpSpPr/>
                <p:nvPr/>
              </p:nvGrpSpPr>
              <p:grpSpPr>
                <a:xfrm>
                  <a:off x="3652946" y="835233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190" name="Straight Connector 189">
                    <a:extLst>
                      <a:ext uri="{FF2B5EF4-FFF2-40B4-BE49-F238E27FC236}">
                        <a16:creationId xmlns:a16="http://schemas.microsoft.com/office/drawing/2014/main" id="{DD7BC586-B9FF-4549-98E8-5C0E1BFBFBC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1" name="Straight Connector 190">
                    <a:extLst>
                      <a:ext uri="{FF2B5EF4-FFF2-40B4-BE49-F238E27FC236}">
                        <a16:creationId xmlns:a16="http://schemas.microsoft.com/office/drawing/2014/main" id="{3795940A-E5CF-4105-9C2E-901DDAFFD22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2" name="Straight Connector 191">
                    <a:extLst>
                      <a:ext uri="{FF2B5EF4-FFF2-40B4-BE49-F238E27FC236}">
                        <a16:creationId xmlns:a16="http://schemas.microsoft.com/office/drawing/2014/main" id="{40263897-9E45-4D2C-97CD-EB15054646C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3" name="Straight Connector 192">
                    <a:extLst>
                      <a:ext uri="{FF2B5EF4-FFF2-40B4-BE49-F238E27FC236}">
                        <a16:creationId xmlns:a16="http://schemas.microsoft.com/office/drawing/2014/main" id="{A32F24AC-BB71-4318-BB73-8B35A767B59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4" name="Straight Connector 193">
                    <a:extLst>
                      <a:ext uri="{FF2B5EF4-FFF2-40B4-BE49-F238E27FC236}">
                        <a16:creationId xmlns:a16="http://schemas.microsoft.com/office/drawing/2014/main" id="{83A0EF66-F049-475F-899A-8E07A17BA33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5" name="Straight Connector 194">
                    <a:extLst>
                      <a:ext uri="{FF2B5EF4-FFF2-40B4-BE49-F238E27FC236}">
                        <a16:creationId xmlns:a16="http://schemas.microsoft.com/office/drawing/2014/main" id="{82CD39A4-B928-49CE-94E0-1754A1E1AB95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84" name="Group 183">
                  <a:extLst>
                    <a:ext uri="{FF2B5EF4-FFF2-40B4-BE49-F238E27FC236}">
                      <a16:creationId xmlns:a16="http://schemas.microsoft.com/office/drawing/2014/main" id="{CC3ED3AC-62B8-4928-8B0F-827592D6003E}"/>
                    </a:ext>
                  </a:extLst>
                </p:cNvPr>
                <p:cNvGrpSpPr/>
                <p:nvPr/>
              </p:nvGrpSpPr>
              <p:grpSpPr>
                <a:xfrm flipH="1">
                  <a:off x="65055" y="835233"/>
                  <a:ext cx="807076" cy="542156"/>
                  <a:chOff x="3354770" y="1419726"/>
                  <a:chExt cx="807076" cy="542156"/>
                </a:xfrm>
              </p:grpSpPr>
              <p:cxnSp>
                <p:nvCxnSpPr>
                  <p:cNvPr id="185" name="Straight Connector 184">
                    <a:extLst>
                      <a:ext uri="{FF2B5EF4-FFF2-40B4-BE49-F238E27FC236}">
                        <a16:creationId xmlns:a16="http://schemas.microsoft.com/office/drawing/2014/main" id="{AEF744AF-D38B-4C88-94F8-0B4623C5ED6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6" name="Straight Connector 185">
                    <a:extLst>
                      <a:ext uri="{FF2B5EF4-FFF2-40B4-BE49-F238E27FC236}">
                        <a16:creationId xmlns:a16="http://schemas.microsoft.com/office/drawing/2014/main" id="{1B497521-62E4-4798-AA67-7D758AB393F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7" name="Straight Connector 186">
                    <a:extLst>
                      <a:ext uri="{FF2B5EF4-FFF2-40B4-BE49-F238E27FC236}">
                        <a16:creationId xmlns:a16="http://schemas.microsoft.com/office/drawing/2014/main" id="{FF35F6AA-6708-4A85-A65C-C21B407EEA4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8" name="Straight Connector 187">
                    <a:extLst>
                      <a:ext uri="{FF2B5EF4-FFF2-40B4-BE49-F238E27FC236}">
                        <a16:creationId xmlns:a16="http://schemas.microsoft.com/office/drawing/2014/main" id="{C85685BC-7C29-4CA1-8F2F-1D63FC95263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9" name="Straight Connector 188">
                    <a:extLst>
                      <a:ext uri="{FF2B5EF4-FFF2-40B4-BE49-F238E27FC236}">
                        <a16:creationId xmlns:a16="http://schemas.microsoft.com/office/drawing/2014/main" id="{797A0591-09B4-462D-88D9-795799C86FA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3C90B979-8013-4C36-AB08-53F410A571F0}"/>
                </a:ext>
              </a:extLst>
            </p:cNvPr>
            <p:cNvGrpSpPr/>
            <p:nvPr/>
          </p:nvGrpSpPr>
          <p:grpSpPr>
            <a:xfrm>
              <a:off x="8111920" y="585834"/>
              <a:ext cx="11183109" cy="750872"/>
              <a:chOff x="65055" y="835233"/>
              <a:chExt cx="14182026" cy="1109250"/>
            </a:xfrm>
          </p:grpSpPr>
          <p:grpSp>
            <p:nvGrpSpPr>
              <p:cNvPr id="91" name="Group 90">
                <a:extLst>
                  <a:ext uri="{FF2B5EF4-FFF2-40B4-BE49-F238E27FC236}">
                    <a16:creationId xmlns:a16="http://schemas.microsoft.com/office/drawing/2014/main" id="{EE336B82-C5D0-45AD-AED4-088247F011E7}"/>
                  </a:ext>
                </a:extLst>
              </p:cNvPr>
              <p:cNvGrpSpPr/>
              <p:nvPr/>
            </p:nvGrpSpPr>
            <p:grpSpPr>
              <a:xfrm>
                <a:off x="65055" y="835233"/>
                <a:ext cx="4583987" cy="1099349"/>
                <a:chOff x="65055" y="835233"/>
                <a:chExt cx="4583987" cy="1099349"/>
              </a:xfrm>
            </p:grpSpPr>
            <p:grpSp>
              <p:nvGrpSpPr>
                <p:cNvPr id="150" name="Group 149">
                  <a:extLst>
                    <a:ext uri="{FF2B5EF4-FFF2-40B4-BE49-F238E27FC236}">
                      <a16:creationId xmlns:a16="http://schemas.microsoft.com/office/drawing/2014/main" id="{D83B07CC-3085-434D-B99D-F4A14931803B}"/>
                    </a:ext>
                  </a:extLst>
                </p:cNvPr>
                <p:cNvGrpSpPr/>
                <p:nvPr/>
              </p:nvGrpSpPr>
              <p:grpSpPr>
                <a:xfrm>
                  <a:off x="1055981" y="845134"/>
                  <a:ext cx="1197865" cy="1089448"/>
                  <a:chOff x="3153001" y="1419726"/>
                  <a:chExt cx="1197865" cy="1089448"/>
                </a:xfrm>
              </p:grpSpPr>
              <p:cxnSp>
                <p:nvCxnSpPr>
                  <p:cNvPr id="171" name="Straight Connector 170">
                    <a:extLst>
                      <a:ext uri="{FF2B5EF4-FFF2-40B4-BE49-F238E27FC236}">
                        <a16:creationId xmlns:a16="http://schemas.microsoft.com/office/drawing/2014/main" id="{16FEEB9C-2E47-42A1-B9D7-B4A6D3D4DDDC}"/>
                      </a:ext>
                    </a:extLst>
                  </p:cNvPr>
                  <p:cNvCxnSpPr/>
                  <p:nvPr/>
                </p:nvCxnSpPr>
                <p:spPr>
                  <a:xfrm>
                    <a:off x="3153001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2" name="Straight Connector 171">
                    <a:extLst>
                      <a:ext uri="{FF2B5EF4-FFF2-40B4-BE49-F238E27FC236}">
                        <a16:creationId xmlns:a16="http://schemas.microsoft.com/office/drawing/2014/main" id="{3887F1D4-2E81-4EDA-A633-987C72A5193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3" name="Straight Connector 172">
                    <a:extLst>
                      <a:ext uri="{FF2B5EF4-FFF2-40B4-BE49-F238E27FC236}">
                        <a16:creationId xmlns:a16="http://schemas.microsoft.com/office/drawing/2014/main" id="{E13079EB-813A-4523-A1F8-A52F08BD8DD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4" name="Straight Connector 173">
                    <a:extLst>
                      <a:ext uri="{FF2B5EF4-FFF2-40B4-BE49-F238E27FC236}">
                        <a16:creationId xmlns:a16="http://schemas.microsoft.com/office/drawing/2014/main" id="{67813607-03BA-4E30-BF57-4F662167114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5" name="Straight Connector 174">
                    <a:extLst>
                      <a:ext uri="{FF2B5EF4-FFF2-40B4-BE49-F238E27FC236}">
                        <a16:creationId xmlns:a16="http://schemas.microsoft.com/office/drawing/2014/main" id="{C5B64013-AFFF-4496-AAE4-2D056E01CC6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6" name="Straight Connector 175">
                    <a:extLst>
                      <a:ext uri="{FF2B5EF4-FFF2-40B4-BE49-F238E27FC236}">
                        <a16:creationId xmlns:a16="http://schemas.microsoft.com/office/drawing/2014/main" id="{7A00F69F-0880-4B0C-BACC-E7EC7AAE917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7" name="Straight Connector 176">
                    <a:extLst>
                      <a:ext uri="{FF2B5EF4-FFF2-40B4-BE49-F238E27FC236}">
                        <a16:creationId xmlns:a16="http://schemas.microsoft.com/office/drawing/2014/main" id="{557974EE-4B52-4875-908B-D76F44EBE3FD}"/>
                      </a:ext>
                    </a:extLst>
                  </p:cNvPr>
                  <p:cNvCxnSpPr/>
                  <p:nvPr/>
                </p:nvCxnSpPr>
                <p:spPr>
                  <a:xfrm>
                    <a:off x="4350866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51" name="Group 150">
                  <a:extLst>
                    <a:ext uri="{FF2B5EF4-FFF2-40B4-BE49-F238E27FC236}">
                      <a16:creationId xmlns:a16="http://schemas.microsoft.com/office/drawing/2014/main" id="{AAFA0DBF-F938-4018-B9D4-83E7A8C7E4F6}"/>
                    </a:ext>
                  </a:extLst>
                </p:cNvPr>
                <p:cNvGrpSpPr/>
                <p:nvPr/>
              </p:nvGrpSpPr>
              <p:grpSpPr>
                <a:xfrm>
                  <a:off x="2459405" y="842566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165" name="Straight Connector 164">
                    <a:extLst>
                      <a:ext uri="{FF2B5EF4-FFF2-40B4-BE49-F238E27FC236}">
                        <a16:creationId xmlns:a16="http://schemas.microsoft.com/office/drawing/2014/main" id="{880B7F4E-4FD5-4E54-BE88-DD0B8E9CF12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6" name="Straight Connector 165">
                    <a:extLst>
                      <a:ext uri="{FF2B5EF4-FFF2-40B4-BE49-F238E27FC236}">
                        <a16:creationId xmlns:a16="http://schemas.microsoft.com/office/drawing/2014/main" id="{BF403E2B-3FF8-4E2F-A166-65B7BC351CE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7" name="Straight Connector 166">
                    <a:extLst>
                      <a:ext uri="{FF2B5EF4-FFF2-40B4-BE49-F238E27FC236}">
                        <a16:creationId xmlns:a16="http://schemas.microsoft.com/office/drawing/2014/main" id="{8A5704F1-7167-4622-B189-898ACAF7F0D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8" name="Straight Connector 167">
                    <a:extLst>
                      <a:ext uri="{FF2B5EF4-FFF2-40B4-BE49-F238E27FC236}">
                        <a16:creationId xmlns:a16="http://schemas.microsoft.com/office/drawing/2014/main" id="{87A91CD7-EB13-4F33-BE7C-580F99E6A33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9" name="Straight Connector 168">
                    <a:extLst>
                      <a:ext uri="{FF2B5EF4-FFF2-40B4-BE49-F238E27FC236}">
                        <a16:creationId xmlns:a16="http://schemas.microsoft.com/office/drawing/2014/main" id="{D5C363E8-8A62-473E-B42B-F5371C50730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0" name="Straight Connector 169">
                    <a:extLst>
                      <a:ext uri="{FF2B5EF4-FFF2-40B4-BE49-F238E27FC236}">
                        <a16:creationId xmlns:a16="http://schemas.microsoft.com/office/drawing/2014/main" id="{67649313-8790-44DC-8881-10CC2EC853D1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52" name="Group 151">
                  <a:extLst>
                    <a:ext uri="{FF2B5EF4-FFF2-40B4-BE49-F238E27FC236}">
                      <a16:creationId xmlns:a16="http://schemas.microsoft.com/office/drawing/2014/main" id="{B57BAD2D-328A-4D90-9D2A-6D9E6F803C4C}"/>
                    </a:ext>
                  </a:extLst>
                </p:cNvPr>
                <p:cNvGrpSpPr/>
                <p:nvPr/>
              </p:nvGrpSpPr>
              <p:grpSpPr>
                <a:xfrm>
                  <a:off x="3652946" y="835233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159" name="Straight Connector 158">
                    <a:extLst>
                      <a:ext uri="{FF2B5EF4-FFF2-40B4-BE49-F238E27FC236}">
                        <a16:creationId xmlns:a16="http://schemas.microsoft.com/office/drawing/2014/main" id="{3DD7DFFF-58DD-4DCA-A4B6-4914152D6B6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0" name="Straight Connector 159">
                    <a:extLst>
                      <a:ext uri="{FF2B5EF4-FFF2-40B4-BE49-F238E27FC236}">
                        <a16:creationId xmlns:a16="http://schemas.microsoft.com/office/drawing/2014/main" id="{E154CA27-8F6C-4B93-A0BF-08FD8CE38D3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1" name="Straight Connector 160">
                    <a:extLst>
                      <a:ext uri="{FF2B5EF4-FFF2-40B4-BE49-F238E27FC236}">
                        <a16:creationId xmlns:a16="http://schemas.microsoft.com/office/drawing/2014/main" id="{4447E8E9-B5C1-420E-B575-AE3964FA39F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2" name="Straight Connector 161">
                    <a:extLst>
                      <a:ext uri="{FF2B5EF4-FFF2-40B4-BE49-F238E27FC236}">
                        <a16:creationId xmlns:a16="http://schemas.microsoft.com/office/drawing/2014/main" id="{AC045DC3-10A0-4C3B-B43A-24C24990FED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3" name="Straight Connector 162">
                    <a:extLst>
                      <a:ext uri="{FF2B5EF4-FFF2-40B4-BE49-F238E27FC236}">
                        <a16:creationId xmlns:a16="http://schemas.microsoft.com/office/drawing/2014/main" id="{16F82C8A-EAB9-402A-984C-4037A062EE1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4" name="Straight Connector 163">
                    <a:extLst>
                      <a:ext uri="{FF2B5EF4-FFF2-40B4-BE49-F238E27FC236}">
                        <a16:creationId xmlns:a16="http://schemas.microsoft.com/office/drawing/2014/main" id="{52555DCC-29CA-4008-8EB7-AEA513DB2C24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53" name="Group 152">
                  <a:extLst>
                    <a:ext uri="{FF2B5EF4-FFF2-40B4-BE49-F238E27FC236}">
                      <a16:creationId xmlns:a16="http://schemas.microsoft.com/office/drawing/2014/main" id="{8E8BD239-C16D-4569-BB15-9924035E2941}"/>
                    </a:ext>
                  </a:extLst>
                </p:cNvPr>
                <p:cNvGrpSpPr/>
                <p:nvPr/>
              </p:nvGrpSpPr>
              <p:grpSpPr>
                <a:xfrm flipH="1">
                  <a:off x="65055" y="835233"/>
                  <a:ext cx="807076" cy="542156"/>
                  <a:chOff x="3354770" y="1419726"/>
                  <a:chExt cx="807076" cy="542156"/>
                </a:xfrm>
              </p:grpSpPr>
              <p:cxnSp>
                <p:nvCxnSpPr>
                  <p:cNvPr id="154" name="Straight Connector 153">
                    <a:extLst>
                      <a:ext uri="{FF2B5EF4-FFF2-40B4-BE49-F238E27FC236}">
                        <a16:creationId xmlns:a16="http://schemas.microsoft.com/office/drawing/2014/main" id="{841CF7AE-DC72-4C5F-ACF1-BA46DFDE833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5" name="Straight Connector 154">
                    <a:extLst>
                      <a:ext uri="{FF2B5EF4-FFF2-40B4-BE49-F238E27FC236}">
                        <a16:creationId xmlns:a16="http://schemas.microsoft.com/office/drawing/2014/main" id="{7A441452-5A16-4BCB-857C-2815ACFDAF6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6" name="Straight Connector 155">
                    <a:extLst>
                      <a:ext uri="{FF2B5EF4-FFF2-40B4-BE49-F238E27FC236}">
                        <a16:creationId xmlns:a16="http://schemas.microsoft.com/office/drawing/2014/main" id="{8046D70D-EF84-4A48-9F0A-72FB101A9C8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7" name="Straight Connector 156">
                    <a:extLst>
                      <a:ext uri="{FF2B5EF4-FFF2-40B4-BE49-F238E27FC236}">
                        <a16:creationId xmlns:a16="http://schemas.microsoft.com/office/drawing/2014/main" id="{AA6E3787-B273-4941-8B78-5BDE49426BA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8" name="Straight Connector 157">
                    <a:extLst>
                      <a:ext uri="{FF2B5EF4-FFF2-40B4-BE49-F238E27FC236}">
                        <a16:creationId xmlns:a16="http://schemas.microsoft.com/office/drawing/2014/main" id="{C9BE885E-B4B1-4610-8714-839E358DC8F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92" name="Group 91">
                <a:extLst>
                  <a:ext uri="{FF2B5EF4-FFF2-40B4-BE49-F238E27FC236}">
                    <a16:creationId xmlns:a16="http://schemas.microsoft.com/office/drawing/2014/main" id="{BDB101D5-BB2E-4C0B-9BEE-D7C384425F2E}"/>
                  </a:ext>
                </a:extLst>
              </p:cNvPr>
              <p:cNvGrpSpPr/>
              <p:nvPr/>
            </p:nvGrpSpPr>
            <p:grpSpPr>
              <a:xfrm>
                <a:off x="4862745" y="845134"/>
                <a:ext cx="4583987" cy="1099349"/>
                <a:chOff x="65055" y="835233"/>
                <a:chExt cx="4583987" cy="1099349"/>
              </a:xfrm>
            </p:grpSpPr>
            <p:grpSp>
              <p:nvGrpSpPr>
                <p:cNvPr id="122" name="Group 121">
                  <a:extLst>
                    <a:ext uri="{FF2B5EF4-FFF2-40B4-BE49-F238E27FC236}">
                      <a16:creationId xmlns:a16="http://schemas.microsoft.com/office/drawing/2014/main" id="{4BF4EC51-4DD3-4EDF-89E1-8A5C615CCF03}"/>
                    </a:ext>
                  </a:extLst>
                </p:cNvPr>
                <p:cNvGrpSpPr/>
                <p:nvPr/>
              </p:nvGrpSpPr>
              <p:grpSpPr>
                <a:xfrm>
                  <a:off x="1055981" y="845134"/>
                  <a:ext cx="1197865" cy="1089448"/>
                  <a:chOff x="3153001" y="1419726"/>
                  <a:chExt cx="1197865" cy="1089448"/>
                </a:xfrm>
              </p:grpSpPr>
              <p:cxnSp>
                <p:nvCxnSpPr>
                  <p:cNvPr id="143" name="Straight Connector 142">
                    <a:extLst>
                      <a:ext uri="{FF2B5EF4-FFF2-40B4-BE49-F238E27FC236}">
                        <a16:creationId xmlns:a16="http://schemas.microsoft.com/office/drawing/2014/main" id="{A8F28ADC-AA7F-4AC4-BF2A-348970D6FBF0}"/>
                      </a:ext>
                    </a:extLst>
                  </p:cNvPr>
                  <p:cNvCxnSpPr/>
                  <p:nvPr/>
                </p:nvCxnSpPr>
                <p:spPr>
                  <a:xfrm>
                    <a:off x="3153001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4" name="Straight Connector 143">
                    <a:extLst>
                      <a:ext uri="{FF2B5EF4-FFF2-40B4-BE49-F238E27FC236}">
                        <a16:creationId xmlns:a16="http://schemas.microsoft.com/office/drawing/2014/main" id="{5F0B22F9-1647-4242-A07F-E93AA9B896C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5" name="Straight Connector 144">
                    <a:extLst>
                      <a:ext uri="{FF2B5EF4-FFF2-40B4-BE49-F238E27FC236}">
                        <a16:creationId xmlns:a16="http://schemas.microsoft.com/office/drawing/2014/main" id="{E90F9ADD-58AC-4253-B453-BF3D84EB101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6" name="Straight Connector 145">
                    <a:extLst>
                      <a:ext uri="{FF2B5EF4-FFF2-40B4-BE49-F238E27FC236}">
                        <a16:creationId xmlns:a16="http://schemas.microsoft.com/office/drawing/2014/main" id="{ED2FE7DC-6AA1-411E-A312-F7DA1860ED3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7" name="Straight Connector 146">
                    <a:extLst>
                      <a:ext uri="{FF2B5EF4-FFF2-40B4-BE49-F238E27FC236}">
                        <a16:creationId xmlns:a16="http://schemas.microsoft.com/office/drawing/2014/main" id="{5606FDC6-402F-4364-B638-D1F89AF5DA9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8" name="Straight Connector 147">
                    <a:extLst>
                      <a:ext uri="{FF2B5EF4-FFF2-40B4-BE49-F238E27FC236}">
                        <a16:creationId xmlns:a16="http://schemas.microsoft.com/office/drawing/2014/main" id="{62611CC0-FB7D-4F54-B7FA-189799FEA22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9" name="Straight Connector 148">
                    <a:extLst>
                      <a:ext uri="{FF2B5EF4-FFF2-40B4-BE49-F238E27FC236}">
                        <a16:creationId xmlns:a16="http://schemas.microsoft.com/office/drawing/2014/main" id="{2087E3F1-92FD-4106-B2F9-1E6938EA41F6}"/>
                      </a:ext>
                    </a:extLst>
                  </p:cNvPr>
                  <p:cNvCxnSpPr/>
                  <p:nvPr/>
                </p:nvCxnSpPr>
                <p:spPr>
                  <a:xfrm>
                    <a:off x="4350866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23" name="Group 122">
                  <a:extLst>
                    <a:ext uri="{FF2B5EF4-FFF2-40B4-BE49-F238E27FC236}">
                      <a16:creationId xmlns:a16="http://schemas.microsoft.com/office/drawing/2014/main" id="{1199D4C1-49B7-48F4-9EEF-FBE4C42DC487}"/>
                    </a:ext>
                  </a:extLst>
                </p:cNvPr>
                <p:cNvGrpSpPr/>
                <p:nvPr/>
              </p:nvGrpSpPr>
              <p:grpSpPr>
                <a:xfrm>
                  <a:off x="2459405" y="842566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137" name="Straight Connector 136">
                    <a:extLst>
                      <a:ext uri="{FF2B5EF4-FFF2-40B4-BE49-F238E27FC236}">
                        <a16:creationId xmlns:a16="http://schemas.microsoft.com/office/drawing/2014/main" id="{66C296A3-3696-484B-800A-6BA2C75AC1A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8" name="Straight Connector 137">
                    <a:extLst>
                      <a:ext uri="{FF2B5EF4-FFF2-40B4-BE49-F238E27FC236}">
                        <a16:creationId xmlns:a16="http://schemas.microsoft.com/office/drawing/2014/main" id="{049844CE-A894-49C6-957D-4BB53CF423D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9" name="Straight Connector 138">
                    <a:extLst>
                      <a:ext uri="{FF2B5EF4-FFF2-40B4-BE49-F238E27FC236}">
                        <a16:creationId xmlns:a16="http://schemas.microsoft.com/office/drawing/2014/main" id="{2F47C3A7-AB95-4D8C-B3F3-CC97EAE6589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0" name="Straight Connector 139">
                    <a:extLst>
                      <a:ext uri="{FF2B5EF4-FFF2-40B4-BE49-F238E27FC236}">
                        <a16:creationId xmlns:a16="http://schemas.microsoft.com/office/drawing/2014/main" id="{ED5261FC-3A47-499E-8ABB-1057910D33B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1" name="Straight Connector 140">
                    <a:extLst>
                      <a:ext uri="{FF2B5EF4-FFF2-40B4-BE49-F238E27FC236}">
                        <a16:creationId xmlns:a16="http://schemas.microsoft.com/office/drawing/2014/main" id="{CF665201-8837-4723-9388-BF073666D82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2" name="Straight Connector 141">
                    <a:extLst>
                      <a:ext uri="{FF2B5EF4-FFF2-40B4-BE49-F238E27FC236}">
                        <a16:creationId xmlns:a16="http://schemas.microsoft.com/office/drawing/2014/main" id="{FE02250B-150D-4A9E-B2D8-B12BA599AC29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24" name="Group 123">
                  <a:extLst>
                    <a:ext uri="{FF2B5EF4-FFF2-40B4-BE49-F238E27FC236}">
                      <a16:creationId xmlns:a16="http://schemas.microsoft.com/office/drawing/2014/main" id="{466FEA60-52B3-4F20-B5B7-4552A4A0CDC0}"/>
                    </a:ext>
                  </a:extLst>
                </p:cNvPr>
                <p:cNvGrpSpPr/>
                <p:nvPr/>
              </p:nvGrpSpPr>
              <p:grpSpPr>
                <a:xfrm>
                  <a:off x="3652946" y="835233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131" name="Straight Connector 130">
                    <a:extLst>
                      <a:ext uri="{FF2B5EF4-FFF2-40B4-BE49-F238E27FC236}">
                        <a16:creationId xmlns:a16="http://schemas.microsoft.com/office/drawing/2014/main" id="{79DD94B5-AC3B-4329-93DB-3FFA9AF4824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2" name="Straight Connector 131">
                    <a:extLst>
                      <a:ext uri="{FF2B5EF4-FFF2-40B4-BE49-F238E27FC236}">
                        <a16:creationId xmlns:a16="http://schemas.microsoft.com/office/drawing/2014/main" id="{F4EC094A-C82C-4D3D-BC9D-9FFC0FAB35B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3" name="Straight Connector 132">
                    <a:extLst>
                      <a:ext uri="{FF2B5EF4-FFF2-40B4-BE49-F238E27FC236}">
                        <a16:creationId xmlns:a16="http://schemas.microsoft.com/office/drawing/2014/main" id="{4EA0BD61-AF46-4DD1-8235-81EE7C87818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4" name="Straight Connector 133">
                    <a:extLst>
                      <a:ext uri="{FF2B5EF4-FFF2-40B4-BE49-F238E27FC236}">
                        <a16:creationId xmlns:a16="http://schemas.microsoft.com/office/drawing/2014/main" id="{C14A9ED3-780D-489E-88AE-D86A3ED89EF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5" name="Straight Connector 134">
                    <a:extLst>
                      <a:ext uri="{FF2B5EF4-FFF2-40B4-BE49-F238E27FC236}">
                        <a16:creationId xmlns:a16="http://schemas.microsoft.com/office/drawing/2014/main" id="{E78EFF42-0C16-453A-91A3-22733E463FD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6" name="Straight Connector 135">
                    <a:extLst>
                      <a:ext uri="{FF2B5EF4-FFF2-40B4-BE49-F238E27FC236}">
                        <a16:creationId xmlns:a16="http://schemas.microsoft.com/office/drawing/2014/main" id="{0F0DA7BF-E71F-4527-A97B-AB9F8866B987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25" name="Group 124">
                  <a:extLst>
                    <a:ext uri="{FF2B5EF4-FFF2-40B4-BE49-F238E27FC236}">
                      <a16:creationId xmlns:a16="http://schemas.microsoft.com/office/drawing/2014/main" id="{8151E988-3145-4A28-843D-C186367B2261}"/>
                    </a:ext>
                  </a:extLst>
                </p:cNvPr>
                <p:cNvGrpSpPr/>
                <p:nvPr/>
              </p:nvGrpSpPr>
              <p:grpSpPr>
                <a:xfrm flipH="1">
                  <a:off x="65055" y="835233"/>
                  <a:ext cx="807076" cy="542156"/>
                  <a:chOff x="3354770" y="1419726"/>
                  <a:chExt cx="807076" cy="542156"/>
                </a:xfrm>
              </p:grpSpPr>
              <p:cxnSp>
                <p:nvCxnSpPr>
                  <p:cNvPr id="126" name="Straight Connector 125">
                    <a:extLst>
                      <a:ext uri="{FF2B5EF4-FFF2-40B4-BE49-F238E27FC236}">
                        <a16:creationId xmlns:a16="http://schemas.microsoft.com/office/drawing/2014/main" id="{BB0DC42D-DFDB-48F4-8065-24BAB54A7FF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7" name="Straight Connector 126">
                    <a:extLst>
                      <a:ext uri="{FF2B5EF4-FFF2-40B4-BE49-F238E27FC236}">
                        <a16:creationId xmlns:a16="http://schemas.microsoft.com/office/drawing/2014/main" id="{843C55DB-57B1-4287-BF2B-9BC399B7D9D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8" name="Straight Connector 127">
                    <a:extLst>
                      <a:ext uri="{FF2B5EF4-FFF2-40B4-BE49-F238E27FC236}">
                        <a16:creationId xmlns:a16="http://schemas.microsoft.com/office/drawing/2014/main" id="{A4026451-B199-41C7-9AD4-3DC4ADEAF68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9" name="Straight Connector 128">
                    <a:extLst>
                      <a:ext uri="{FF2B5EF4-FFF2-40B4-BE49-F238E27FC236}">
                        <a16:creationId xmlns:a16="http://schemas.microsoft.com/office/drawing/2014/main" id="{F30AB30E-BA47-4344-AB13-0C22467BBC7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0" name="Straight Connector 129">
                    <a:extLst>
                      <a:ext uri="{FF2B5EF4-FFF2-40B4-BE49-F238E27FC236}">
                        <a16:creationId xmlns:a16="http://schemas.microsoft.com/office/drawing/2014/main" id="{4AF8563F-AC39-42A1-B726-4C0F4C4BC60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93" name="Group 92">
                <a:extLst>
                  <a:ext uri="{FF2B5EF4-FFF2-40B4-BE49-F238E27FC236}">
                    <a16:creationId xmlns:a16="http://schemas.microsoft.com/office/drawing/2014/main" id="{361D8584-5822-4688-9651-4C24227F771A}"/>
                  </a:ext>
                </a:extLst>
              </p:cNvPr>
              <p:cNvGrpSpPr/>
              <p:nvPr/>
            </p:nvGrpSpPr>
            <p:grpSpPr>
              <a:xfrm>
                <a:off x="9663094" y="842566"/>
                <a:ext cx="4583987" cy="1099349"/>
                <a:chOff x="65055" y="835233"/>
                <a:chExt cx="4583987" cy="1099349"/>
              </a:xfrm>
            </p:grpSpPr>
            <p:grpSp>
              <p:nvGrpSpPr>
                <p:cNvPr id="94" name="Group 93">
                  <a:extLst>
                    <a:ext uri="{FF2B5EF4-FFF2-40B4-BE49-F238E27FC236}">
                      <a16:creationId xmlns:a16="http://schemas.microsoft.com/office/drawing/2014/main" id="{3B82AE0E-2918-4839-BE38-F37D32B27309}"/>
                    </a:ext>
                  </a:extLst>
                </p:cNvPr>
                <p:cNvGrpSpPr/>
                <p:nvPr/>
              </p:nvGrpSpPr>
              <p:grpSpPr>
                <a:xfrm>
                  <a:off x="1055981" y="845134"/>
                  <a:ext cx="1197865" cy="1089448"/>
                  <a:chOff x="3153001" y="1419726"/>
                  <a:chExt cx="1197865" cy="1089448"/>
                </a:xfrm>
              </p:grpSpPr>
              <p:cxnSp>
                <p:nvCxnSpPr>
                  <p:cNvPr id="115" name="Straight Connector 114">
                    <a:extLst>
                      <a:ext uri="{FF2B5EF4-FFF2-40B4-BE49-F238E27FC236}">
                        <a16:creationId xmlns:a16="http://schemas.microsoft.com/office/drawing/2014/main" id="{04836C8D-5BB4-4C7B-A8C9-21C9C14BA8F2}"/>
                      </a:ext>
                    </a:extLst>
                  </p:cNvPr>
                  <p:cNvCxnSpPr/>
                  <p:nvPr/>
                </p:nvCxnSpPr>
                <p:spPr>
                  <a:xfrm>
                    <a:off x="3153001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6" name="Straight Connector 115">
                    <a:extLst>
                      <a:ext uri="{FF2B5EF4-FFF2-40B4-BE49-F238E27FC236}">
                        <a16:creationId xmlns:a16="http://schemas.microsoft.com/office/drawing/2014/main" id="{3288D90B-9878-48D4-81F2-E4662F1BAF5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7" name="Straight Connector 116">
                    <a:extLst>
                      <a:ext uri="{FF2B5EF4-FFF2-40B4-BE49-F238E27FC236}">
                        <a16:creationId xmlns:a16="http://schemas.microsoft.com/office/drawing/2014/main" id="{8F8C0BD0-996B-40DC-A8CC-FA8B0E023C8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8" name="Straight Connector 117">
                    <a:extLst>
                      <a:ext uri="{FF2B5EF4-FFF2-40B4-BE49-F238E27FC236}">
                        <a16:creationId xmlns:a16="http://schemas.microsoft.com/office/drawing/2014/main" id="{F1A9B9C8-00C9-4BC3-9215-741798EA692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9" name="Straight Connector 118">
                    <a:extLst>
                      <a:ext uri="{FF2B5EF4-FFF2-40B4-BE49-F238E27FC236}">
                        <a16:creationId xmlns:a16="http://schemas.microsoft.com/office/drawing/2014/main" id="{5CA57250-F18F-4001-85B6-416E80B1680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0" name="Straight Connector 119">
                    <a:extLst>
                      <a:ext uri="{FF2B5EF4-FFF2-40B4-BE49-F238E27FC236}">
                        <a16:creationId xmlns:a16="http://schemas.microsoft.com/office/drawing/2014/main" id="{F8136ECA-AEF9-4714-B8E1-C04962E6C20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1" name="Straight Connector 120">
                    <a:extLst>
                      <a:ext uri="{FF2B5EF4-FFF2-40B4-BE49-F238E27FC236}">
                        <a16:creationId xmlns:a16="http://schemas.microsoft.com/office/drawing/2014/main" id="{16E875C1-9384-4E05-9F2D-56D2F2239DFA}"/>
                      </a:ext>
                    </a:extLst>
                  </p:cNvPr>
                  <p:cNvCxnSpPr/>
                  <p:nvPr/>
                </p:nvCxnSpPr>
                <p:spPr>
                  <a:xfrm>
                    <a:off x="4350866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5" name="Group 94">
                  <a:extLst>
                    <a:ext uri="{FF2B5EF4-FFF2-40B4-BE49-F238E27FC236}">
                      <a16:creationId xmlns:a16="http://schemas.microsoft.com/office/drawing/2014/main" id="{32C2C5D4-D23F-4635-8114-D42FA87F5A12}"/>
                    </a:ext>
                  </a:extLst>
                </p:cNvPr>
                <p:cNvGrpSpPr/>
                <p:nvPr/>
              </p:nvGrpSpPr>
              <p:grpSpPr>
                <a:xfrm>
                  <a:off x="2459405" y="842566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109" name="Straight Connector 108">
                    <a:extLst>
                      <a:ext uri="{FF2B5EF4-FFF2-40B4-BE49-F238E27FC236}">
                        <a16:creationId xmlns:a16="http://schemas.microsoft.com/office/drawing/2014/main" id="{9D332F62-A799-4DDC-A4C0-CBC147B74C0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0" name="Straight Connector 109">
                    <a:extLst>
                      <a:ext uri="{FF2B5EF4-FFF2-40B4-BE49-F238E27FC236}">
                        <a16:creationId xmlns:a16="http://schemas.microsoft.com/office/drawing/2014/main" id="{D417C291-5A0D-46EC-8920-F1CE8B999EC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1" name="Straight Connector 110">
                    <a:extLst>
                      <a:ext uri="{FF2B5EF4-FFF2-40B4-BE49-F238E27FC236}">
                        <a16:creationId xmlns:a16="http://schemas.microsoft.com/office/drawing/2014/main" id="{9BAF70CF-EB99-451F-9ADE-5BAF2D685A2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" name="Straight Connector 111">
                    <a:extLst>
                      <a:ext uri="{FF2B5EF4-FFF2-40B4-BE49-F238E27FC236}">
                        <a16:creationId xmlns:a16="http://schemas.microsoft.com/office/drawing/2014/main" id="{AAD1FD59-8341-462E-A3E1-8FF9EBD3C9B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3" name="Straight Connector 112">
                    <a:extLst>
                      <a:ext uri="{FF2B5EF4-FFF2-40B4-BE49-F238E27FC236}">
                        <a16:creationId xmlns:a16="http://schemas.microsoft.com/office/drawing/2014/main" id="{89971557-F932-4A73-BA7B-D12D522FEA8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4" name="Straight Connector 113">
                    <a:extLst>
                      <a:ext uri="{FF2B5EF4-FFF2-40B4-BE49-F238E27FC236}">
                        <a16:creationId xmlns:a16="http://schemas.microsoft.com/office/drawing/2014/main" id="{938CC042-8FED-46FC-8CB9-13CC978B018C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6" name="Group 95">
                  <a:extLst>
                    <a:ext uri="{FF2B5EF4-FFF2-40B4-BE49-F238E27FC236}">
                      <a16:creationId xmlns:a16="http://schemas.microsoft.com/office/drawing/2014/main" id="{84DA8AE5-EAF1-41D6-8453-ACB03DE66E9A}"/>
                    </a:ext>
                  </a:extLst>
                </p:cNvPr>
                <p:cNvGrpSpPr/>
                <p:nvPr/>
              </p:nvGrpSpPr>
              <p:grpSpPr>
                <a:xfrm>
                  <a:off x="3652946" y="835233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103" name="Straight Connector 102">
                    <a:extLst>
                      <a:ext uri="{FF2B5EF4-FFF2-40B4-BE49-F238E27FC236}">
                        <a16:creationId xmlns:a16="http://schemas.microsoft.com/office/drawing/2014/main" id="{C7C0C842-B767-49F3-AC95-30362D70A9F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4" name="Straight Connector 103">
                    <a:extLst>
                      <a:ext uri="{FF2B5EF4-FFF2-40B4-BE49-F238E27FC236}">
                        <a16:creationId xmlns:a16="http://schemas.microsoft.com/office/drawing/2014/main" id="{BD78DF2B-3434-41F3-94CF-1156BE128DB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5" name="Straight Connector 104">
                    <a:extLst>
                      <a:ext uri="{FF2B5EF4-FFF2-40B4-BE49-F238E27FC236}">
                        <a16:creationId xmlns:a16="http://schemas.microsoft.com/office/drawing/2014/main" id="{ED45C665-6D75-4198-B07F-66D1BE6E3AB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6" name="Straight Connector 105">
                    <a:extLst>
                      <a:ext uri="{FF2B5EF4-FFF2-40B4-BE49-F238E27FC236}">
                        <a16:creationId xmlns:a16="http://schemas.microsoft.com/office/drawing/2014/main" id="{9DE8C4E4-115A-4B95-8154-8D4C84FCADB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7" name="Straight Connector 106">
                    <a:extLst>
                      <a:ext uri="{FF2B5EF4-FFF2-40B4-BE49-F238E27FC236}">
                        <a16:creationId xmlns:a16="http://schemas.microsoft.com/office/drawing/2014/main" id="{5985E226-A2AA-4F65-BB90-D445E148837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8" name="Straight Connector 107">
                    <a:extLst>
                      <a:ext uri="{FF2B5EF4-FFF2-40B4-BE49-F238E27FC236}">
                        <a16:creationId xmlns:a16="http://schemas.microsoft.com/office/drawing/2014/main" id="{9FC0D11F-8C6B-4B63-87B2-918E7F9D54CE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7" name="Group 96">
                  <a:extLst>
                    <a:ext uri="{FF2B5EF4-FFF2-40B4-BE49-F238E27FC236}">
                      <a16:creationId xmlns:a16="http://schemas.microsoft.com/office/drawing/2014/main" id="{38D3026F-3DB5-4E30-A812-1781035EC090}"/>
                    </a:ext>
                  </a:extLst>
                </p:cNvPr>
                <p:cNvGrpSpPr/>
                <p:nvPr/>
              </p:nvGrpSpPr>
              <p:grpSpPr>
                <a:xfrm flipH="1">
                  <a:off x="65055" y="835233"/>
                  <a:ext cx="807076" cy="542156"/>
                  <a:chOff x="3354770" y="1419726"/>
                  <a:chExt cx="807076" cy="542156"/>
                </a:xfrm>
              </p:grpSpPr>
              <p:cxnSp>
                <p:nvCxnSpPr>
                  <p:cNvPr id="98" name="Straight Connector 97">
                    <a:extLst>
                      <a:ext uri="{FF2B5EF4-FFF2-40B4-BE49-F238E27FC236}">
                        <a16:creationId xmlns:a16="http://schemas.microsoft.com/office/drawing/2014/main" id="{DC404B70-1DD8-4FD0-83E6-193F21A38B5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9" name="Straight Connector 98">
                    <a:extLst>
                      <a:ext uri="{FF2B5EF4-FFF2-40B4-BE49-F238E27FC236}">
                        <a16:creationId xmlns:a16="http://schemas.microsoft.com/office/drawing/2014/main" id="{30248969-B3BF-443A-8D31-587B6262F0B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0" name="Straight Connector 99">
                    <a:extLst>
                      <a:ext uri="{FF2B5EF4-FFF2-40B4-BE49-F238E27FC236}">
                        <a16:creationId xmlns:a16="http://schemas.microsoft.com/office/drawing/2014/main" id="{81ED8B08-4411-402F-89FA-7AC5453159B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1" name="Straight Connector 100">
                    <a:extLst>
                      <a:ext uri="{FF2B5EF4-FFF2-40B4-BE49-F238E27FC236}">
                        <a16:creationId xmlns:a16="http://schemas.microsoft.com/office/drawing/2014/main" id="{AC140CAB-875B-4EB3-BC5E-23B9D4DBA45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2" name="Straight Connector 101">
                    <a:extLst>
                      <a:ext uri="{FF2B5EF4-FFF2-40B4-BE49-F238E27FC236}">
                        <a16:creationId xmlns:a16="http://schemas.microsoft.com/office/drawing/2014/main" id="{5F6C5172-211C-4194-A759-06FB5E5C355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</p:grpSp>
      <p:grpSp>
        <p:nvGrpSpPr>
          <p:cNvPr id="266" name="Group 265">
            <a:extLst>
              <a:ext uri="{FF2B5EF4-FFF2-40B4-BE49-F238E27FC236}">
                <a16:creationId xmlns:a16="http://schemas.microsoft.com/office/drawing/2014/main" id="{92050B5B-47ED-4E75-A6D3-907E0CFB26A9}"/>
              </a:ext>
            </a:extLst>
          </p:cNvPr>
          <p:cNvGrpSpPr/>
          <p:nvPr/>
        </p:nvGrpSpPr>
        <p:grpSpPr>
          <a:xfrm>
            <a:off x="5485625" y="2653201"/>
            <a:ext cx="6347143" cy="3183294"/>
            <a:chOff x="5485625" y="2653201"/>
            <a:chExt cx="6347143" cy="3183294"/>
          </a:xfrm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BD13EFE5-1B8A-4AAD-A5D6-452BEB4D069C}"/>
                </a:ext>
              </a:extLst>
            </p:cNvPr>
            <p:cNvSpPr/>
            <p:nvPr/>
          </p:nvSpPr>
          <p:spPr>
            <a:xfrm>
              <a:off x="5485625" y="2653201"/>
              <a:ext cx="6347143" cy="3183294"/>
            </a:xfrm>
            <a:prstGeom prst="rect">
              <a:avLst/>
            </a:prstGeom>
            <a:solidFill>
              <a:srgbClr val="BDD7EE"/>
            </a:solidFill>
            <a:ln>
              <a:noFill/>
            </a:ln>
            <a:effectLst>
              <a:glow rad="76200">
                <a:schemeClr val="accent5">
                  <a:satMod val="175000"/>
                  <a:alpha val="44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5" name="TextBox 264">
              <a:extLst>
                <a:ext uri="{FF2B5EF4-FFF2-40B4-BE49-F238E27FC236}">
                  <a16:creationId xmlns:a16="http://schemas.microsoft.com/office/drawing/2014/main" id="{B0B52FD9-D8C6-4268-A905-608134EB5D66}"/>
                </a:ext>
              </a:extLst>
            </p:cNvPr>
            <p:cNvSpPr txBox="1"/>
            <p:nvPr/>
          </p:nvSpPr>
          <p:spPr>
            <a:xfrm>
              <a:off x="5593619" y="2772546"/>
              <a:ext cx="583370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Tx/>
                <a:buChar char="-"/>
              </a:pPr>
              <a:endParaRPr lang="vi-VN" sz="2000" b="1" dirty="0"/>
            </a:p>
          </p:txBody>
        </p:sp>
      </p:grpSp>
      <p:sp>
        <p:nvSpPr>
          <p:cNvPr id="268" name="TextBox 264">
            <a:extLst>
              <a:ext uri="{FF2B5EF4-FFF2-40B4-BE49-F238E27FC236}">
                <a16:creationId xmlns:a16="http://schemas.microsoft.com/office/drawing/2014/main" id="{751456ED-9B29-82BA-2A7F-0423AA511912}"/>
              </a:ext>
            </a:extLst>
          </p:cNvPr>
          <p:cNvSpPr txBox="1"/>
          <p:nvPr/>
        </p:nvSpPr>
        <p:spPr>
          <a:xfrm>
            <a:off x="5593619" y="2772546"/>
            <a:ext cx="602541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3200" b="1" dirty="0" err="1"/>
              <a:t>Quy</a:t>
            </a:r>
            <a:r>
              <a:rPr lang="en-US" sz="3200" b="1" dirty="0"/>
              <a:t> </a:t>
            </a:r>
            <a:r>
              <a:rPr lang="en-US" sz="3200" b="1" dirty="0" err="1"/>
              <a:t>mô</a:t>
            </a:r>
            <a:r>
              <a:rPr lang="en-US" sz="3200" b="1" dirty="0"/>
              <a:t> </a:t>
            </a:r>
            <a:r>
              <a:rPr lang="en-US" sz="3200" b="1" dirty="0" err="1"/>
              <a:t>đề</a:t>
            </a:r>
            <a:r>
              <a:rPr lang="en-US" sz="3200" b="1" dirty="0"/>
              <a:t> </a:t>
            </a:r>
            <a:r>
              <a:rPr lang="en-US" sz="3200" b="1" dirty="0" err="1"/>
              <a:t>tài</a:t>
            </a:r>
            <a:r>
              <a:rPr lang="en-US" sz="3200" b="1" dirty="0"/>
              <a:t> </a:t>
            </a:r>
            <a:r>
              <a:rPr lang="en-US" sz="3200" b="1" dirty="0" err="1"/>
              <a:t>nhỏ</a:t>
            </a:r>
            <a:r>
              <a:rPr lang="en-US" sz="3200" b="1" dirty="0"/>
              <a:t>, </a:t>
            </a:r>
            <a:r>
              <a:rPr lang="en-US" sz="3200" b="1" dirty="0" err="1"/>
              <a:t>chưa</a:t>
            </a:r>
            <a:r>
              <a:rPr lang="en-US" sz="3200" b="1" dirty="0"/>
              <a:t> </a:t>
            </a:r>
            <a:r>
              <a:rPr lang="en-US" sz="3200" b="1" dirty="0" err="1"/>
              <a:t>đáp</a:t>
            </a:r>
            <a:r>
              <a:rPr lang="en-US" sz="3200" b="1" dirty="0"/>
              <a:t> </a:t>
            </a:r>
            <a:r>
              <a:rPr lang="en-US" sz="3200" b="1" dirty="0" err="1"/>
              <a:t>ứng</a:t>
            </a:r>
            <a:r>
              <a:rPr lang="en-US" sz="3200" b="1" dirty="0"/>
              <a:t> </a:t>
            </a:r>
            <a:r>
              <a:rPr lang="en-US" sz="3200" b="1" dirty="0" err="1"/>
              <a:t>được</a:t>
            </a:r>
            <a:r>
              <a:rPr lang="en-US" sz="3200" b="1" dirty="0"/>
              <a:t> </a:t>
            </a:r>
            <a:r>
              <a:rPr lang="en-US" sz="3200" b="1" dirty="0" err="1"/>
              <a:t>độ</a:t>
            </a:r>
            <a:r>
              <a:rPr lang="en-US" sz="3200" b="1" dirty="0"/>
              <a:t> </a:t>
            </a:r>
            <a:r>
              <a:rPr lang="en-US" sz="3200" b="1" dirty="0" err="1"/>
              <a:t>chính</a:t>
            </a:r>
            <a:r>
              <a:rPr lang="en-US" sz="3200" b="1" dirty="0"/>
              <a:t> </a:t>
            </a:r>
            <a:r>
              <a:rPr lang="en-US" sz="3200" b="1" dirty="0" err="1"/>
              <a:t>xác</a:t>
            </a:r>
            <a:r>
              <a:rPr lang="en-US" sz="3200" b="1" dirty="0"/>
              <a:t> </a:t>
            </a:r>
            <a:r>
              <a:rPr lang="en-US" sz="3200" b="1" dirty="0" err="1"/>
              <a:t>cao</a:t>
            </a:r>
            <a:r>
              <a:rPr lang="en-US" sz="3200" b="1" dirty="0"/>
              <a:t>.</a:t>
            </a:r>
          </a:p>
          <a:p>
            <a:pPr marL="342900" indent="-342900">
              <a:buFontTx/>
              <a:buChar char="-"/>
            </a:pPr>
            <a:r>
              <a:rPr lang="en-US" sz="3200" b="1" dirty="0" err="1"/>
              <a:t>Chỉ</a:t>
            </a:r>
            <a:r>
              <a:rPr lang="en-US" sz="3200" b="1" dirty="0"/>
              <a:t> </a:t>
            </a:r>
            <a:r>
              <a:rPr lang="en-US" sz="3200" b="1" dirty="0" err="1"/>
              <a:t>phân</a:t>
            </a:r>
            <a:r>
              <a:rPr lang="en-US" sz="3200" b="1" dirty="0"/>
              <a:t> </a:t>
            </a:r>
            <a:r>
              <a:rPr lang="en-US" sz="3200" b="1" dirty="0" err="1"/>
              <a:t>loại</a:t>
            </a:r>
            <a:r>
              <a:rPr lang="en-US" sz="3200" b="1" dirty="0"/>
              <a:t> </a:t>
            </a:r>
            <a:r>
              <a:rPr lang="en-US" sz="3200" b="1" dirty="0" err="1"/>
              <a:t>được</a:t>
            </a:r>
            <a:r>
              <a:rPr lang="en-US" sz="3200" b="1" dirty="0"/>
              <a:t> 2 </a:t>
            </a:r>
            <a:r>
              <a:rPr lang="en-US" sz="3200" b="1" dirty="0" err="1"/>
              <a:t>loại</a:t>
            </a:r>
            <a:r>
              <a:rPr lang="en-US" sz="3200" b="1" dirty="0"/>
              <a:t> </a:t>
            </a:r>
            <a:r>
              <a:rPr lang="en-US" sz="3200" b="1" dirty="0" err="1"/>
              <a:t>sản</a:t>
            </a:r>
            <a:r>
              <a:rPr lang="en-US" sz="3200" b="1" dirty="0"/>
              <a:t> </a:t>
            </a:r>
            <a:r>
              <a:rPr lang="en-US" sz="3200" b="1" dirty="0" err="1"/>
              <a:t>phẩm</a:t>
            </a:r>
            <a:endParaRPr lang="vi-VN" sz="3200" b="1" dirty="0"/>
          </a:p>
        </p:txBody>
      </p:sp>
      <p:pic>
        <p:nvPicPr>
          <p:cNvPr id="267" name="Hình ảnh 266" descr="Ảnh có chứa văn bản, đồ điện tử, mạch điện&#10;&#10;Mô tả được tạo tự động">
            <a:extLst>
              <a:ext uri="{FF2B5EF4-FFF2-40B4-BE49-F238E27FC236}">
                <a16:creationId xmlns:a16="http://schemas.microsoft.com/office/drawing/2014/main" id="{2D7D8B7D-E4CB-1BE7-B5C2-B13AB584BF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302641" y="2161829"/>
            <a:ext cx="3024778" cy="2962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339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2.96296E-6 L 0.80782 2.96296E-6 " pathEditMode="relative" rAng="0" ptsTypes="AA">
                                      <p:cBhvr>
                                        <p:cTn id="6" dur="20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391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3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repeatCount="indefinite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repeatCount="indefinite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repeatCount="indefinite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2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3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2" repeatCount="indefinite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3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repeatCount="indefinite" fill="hold" grpId="0" nodeType="withEffect">
                                  <p:stCondLst>
                                    <p:cond delay="6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repeatCount="indefinite" fill="hold" grpId="0" nodeType="withEffect">
                                  <p:stCondLst>
                                    <p:cond delay="13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repeatCount="indefinite" fill="hold" grpId="0" nodeType="withEffect">
                                  <p:stCondLst>
                                    <p:cond delay="18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5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1.85185E-6 L -0.06705 1.85185E-6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59" y="0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63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-2.22222E-6 L 0.0496 -2.22222E-6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74" y="0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2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nodeType="withEffect">
                                  <p:stCondLst>
                                    <p:cond delay="32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31" presetClass="entr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31" presetClass="entr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8" presetClass="emph" presetSubtype="0" repeatCount="indefinite" fill="hold" nodeType="withEffect">
                                  <p:stCondLst>
                                    <p:cond delay="3600"/>
                                  </p:stCondLst>
                                  <p:childTnLst>
                                    <p:animRot by="-21600000">
                                      <p:cBhvr>
                                        <p:cTn id="75" dur="5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6" presetID="8" presetClass="emph" presetSubtype="0" repeatCount="indefinite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animRot by="21600000">
                                      <p:cBhvr>
                                        <p:cTn id="77" dur="5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nodeType="withEffect">
                                  <p:stCondLst>
                                    <p:cond delay="39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8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1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2" fill="hold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1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65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9" grpId="0" animBg="1"/>
      <p:bldP spid="30" grpId="0" animBg="1"/>
      <p:bldP spid="3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DC890CF-B11E-4281-808F-3BE8650F5B86}"/>
              </a:ext>
            </a:extLst>
          </p:cNvPr>
          <p:cNvCxnSpPr>
            <a:cxnSpLocks/>
          </p:cNvCxnSpPr>
          <p:nvPr/>
        </p:nvCxnSpPr>
        <p:spPr>
          <a:xfrm flipH="1">
            <a:off x="7780015" y="6581091"/>
            <a:ext cx="981559" cy="0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glow rad="50800">
              <a:srgbClr val="00B0F0">
                <a:alpha val="27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024704B-1836-4E8E-9771-B78B14880E64}"/>
              </a:ext>
            </a:extLst>
          </p:cNvPr>
          <p:cNvCxnSpPr>
            <a:cxnSpLocks/>
          </p:cNvCxnSpPr>
          <p:nvPr/>
        </p:nvCxnSpPr>
        <p:spPr>
          <a:xfrm flipH="1">
            <a:off x="7425130" y="6373363"/>
            <a:ext cx="1347520" cy="0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glow rad="50800">
              <a:srgbClr val="00B0F0">
                <a:alpha val="27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83039EF-37DF-4D8F-B31F-A63A136375A1}"/>
              </a:ext>
            </a:extLst>
          </p:cNvPr>
          <p:cNvGrpSpPr/>
          <p:nvPr/>
        </p:nvGrpSpPr>
        <p:grpSpPr>
          <a:xfrm flipH="1">
            <a:off x="9479850" y="6360675"/>
            <a:ext cx="702507" cy="215359"/>
            <a:chOff x="2261207" y="1178878"/>
            <a:chExt cx="702507" cy="215359"/>
          </a:xfrm>
          <a:effectLst>
            <a:glow rad="50800">
              <a:srgbClr val="00B0F0">
                <a:alpha val="27000"/>
              </a:srgbClr>
            </a:glow>
          </a:effectLst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E524058D-9D5F-47E5-97F0-E1D0265CDDDB}"/>
                </a:ext>
              </a:extLst>
            </p:cNvPr>
            <p:cNvCxnSpPr>
              <a:cxnSpLocks/>
            </p:cNvCxnSpPr>
            <p:nvPr/>
          </p:nvCxnSpPr>
          <p:spPr>
            <a:xfrm>
              <a:off x="2546091" y="1390349"/>
              <a:ext cx="417623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C8A979E6-47E1-460A-8A07-15A93EB7CA53}"/>
                </a:ext>
              </a:extLst>
            </p:cNvPr>
            <p:cNvCxnSpPr>
              <a:cxnSpLocks/>
            </p:cNvCxnSpPr>
            <p:nvPr/>
          </p:nvCxnSpPr>
          <p:spPr>
            <a:xfrm>
              <a:off x="2261207" y="1178878"/>
              <a:ext cx="284884" cy="215359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4732E2F-9B8C-4E29-87E4-08888DAEDCA4}"/>
              </a:ext>
            </a:extLst>
          </p:cNvPr>
          <p:cNvCxnSpPr>
            <a:cxnSpLocks/>
          </p:cNvCxnSpPr>
          <p:nvPr/>
        </p:nvCxnSpPr>
        <p:spPr>
          <a:xfrm>
            <a:off x="2600261" y="6333350"/>
            <a:ext cx="1347520" cy="0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glow rad="50800">
              <a:srgbClr val="00B0F0">
                <a:alpha val="27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AC7B220-581A-435E-92E7-A8BFC4F4E709}"/>
              </a:ext>
            </a:extLst>
          </p:cNvPr>
          <p:cNvGrpSpPr/>
          <p:nvPr/>
        </p:nvGrpSpPr>
        <p:grpSpPr>
          <a:xfrm>
            <a:off x="2077919" y="6333350"/>
            <a:ext cx="690046" cy="215359"/>
            <a:chOff x="2273668" y="1178878"/>
            <a:chExt cx="690046" cy="215359"/>
          </a:xfrm>
          <a:effectLst>
            <a:glow rad="50800">
              <a:srgbClr val="00B0F0">
                <a:alpha val="27000"/>
              </a:srgbClr>
            </a:glow>
          </a:effectLst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5FC9B4C4-96E3-4E46-923C-2900725B2C98}"/>
                </a:ext>
              </a:extLst>
            </p:cNvPr>
            <p:cNvCxnSpPr>
              <a:cxnSpLocks/>
            </p:cNvCxnSpPr>
            <p:nvPr/>
          </p:nvCxnSpPr>
          <p:spPr>
            <a:xfrm>
              <a:off x="2546091" y="1390349"/>
              <a:ext cx="417623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61C31E39-E14C-4513-8E90-2A5D6281568A}"/>
                </a:ext>
              </a:extLst>
            </p:cNvPr>
            <p:cNvCxnSpPr>
              <a:cxnSpLocks/>
            </p:cNvCxnSpPr>
            <p:nvPr/>
          </p:nvCxnSpPr>
          <p:spPr>
            <a:xfrm>
              <a:off x="2273668" y="1178878"/>
              <a:ext cx="284884" cy="215359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Nhóm 32">
            <a:extLst>
              <a:ext uri="{FF2B5EF4-FFF2-40B4-BE49-F238E27FC236}">
                <a16:creationId xmlns:a16="http://schemas.microsoft.com/office/drawing/2014/main" id="{0548E9CA-1BCA-0E56-2C39-DD0A35AD63A8}"/>
              </a:ext>
            </a:extLst>
          </p:cNvPr>
          <p:cNvGrpSpPr/>
          <p:nvPr/>
        </p:nvGrpSpPr>
        <p:grpSpPr>
          <a:xfrm>
            <a:off x="-62500" y="-79496"/>
            <a:ext cx="12192001" cy="6870700"/>
            <a:chOff x="58389" y="-6350"/>
            <a:chExt cx="12192001" cy="68707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CC47F54-E05B-4B06-BE2D-5F60BD4E93EB}"/>
                </a:ext>
              </a:extLst>
            </p:cNvPr>
            <p:cNvSpPr/>
            <p:nvPr/>
          </p:nvSpPr>
          <p:spPr>
            <a:xfrm>
              <a:off x="58389" y="-6350"/>
              <a:ext cx="12192001" cy="68707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" name="Hình chữ nhật: Góc Tròn 3">
              <a:extLst>
                <a:ext uri="{FF2B5EF4-FFF2-40B4-BE49-F238E27FC236}">
                  <a16:creationId xmlns:a16="http://schemas.microsoft.com/office/drawing/2014/main" id="{FCBFDFAC-6FBD-A053-C2C9-47831494CFAE}"/>
                </a:ext>
              </a:extLst>
            </p:cNvPr>
            <p:cNvSpPr/>
            <p:nvPr/>
          </p:nvSpPr>
          <p:spPr>
            <a:xfrm>
              <a:off x="963378" y="2980667"/>
              <a:ext cx="2527064" cy="133970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KHỐI XỬ LÝ </a:t>
              </a:r>
            </a:p>
            <a:p>
              <a:pPr algn="ctr"/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NHẬN DIỆN</a:t>
              </a:r>
            </a:p>
            <a:p>
              <a:pPr algn="ctr"/>
              <a:r>
                <a:rPr lang="en-US" sz="1300" b="1" dirty="0">
                  <a:latin typeface="Arial" panose="020B0604020202020204" pitchFamily="34" charset="0"/>
                  <a:cs typeface="Arial" panose="020B0604020202020204" pitchFamily="34" charset="0"/>
                </a:rPr>
                <a:t>(Raspberry Pi 4)</a:t>
              </a:r>
              <a:endParaRPr lang="vi-VN" sz="13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" name="Hình chữ nhật: Góc Tròn 4">
              <a:extLst>
                <a:ext uri="{FF2B5EF4-FFF2-40B4-BE49-F238E27FC236}">
                  <a16:creationId xmlns:a16="http://schemas.microsoft.com/office/drawing/2014/main" id="{D2DE5206-0738-3185-8FFD-C414C7396283}"/>
                </a:ext>
              </a:extLst>
            </p:cNvPr>
            <p:cNvSpPr/>
            <p:nvPr/>
          </p:nvSpPr>
          <p:spPr>
            <a:xfrm>
              <a:off x="968044" y="4871274"/>
              <a:ext cx="2517732" cy="126527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KHỐI THU ẢNH</a:t>
              </a:r>
            </a:p>
            <a:p>
              <a:pPr algn="ctr"/>
              <a:r>
                <a:rPr lang="en-US" sz="1300" b="1" dirty="0">
                  <a:latin typeface="Arial" panose="020B0604020202020204" pitchFamily="34" charset="0"/>
                  <a:cs typeface="Arial" panose="020B0604020202020204" pitchFamily="34" charset="0"/>
                </a:rPr>
                <a:t>(Camera)</a:t>
              </a:r>
              <a:endParaRPr lang="vi-VN" sz="13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9" name="Hình chữ nhật: Góc Tròn 268">
              <a:extLst>
                <a:ext uri="{FF2B5EF4-FFF2-40B4-BE49-F238E27FC236}">
                  <a16:creationId xmlns:a16="http://schemas.microsoft.com/office/drawing/2014/main" id="{DA4E8C67-C918-4FBE-40B5-382DD6C80E0C}"/>
                </a:ext>
              </a:extLst>
            </p:cNvPr>
            <p:cNvSpPr/>
            <p:nvPr/>
          </p:nvSpPr>
          <p:spPr>
            <a:xfrm>
              <a:off x="4669735" y="2952909"/>
              <a:ext cx="2590009" cy="133970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KHỐI ĐIỀU KHIỂN</a:t>
              </a:r>
            </a:p>
            <a:p>
              <a:pPr algn="ctr"/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 PHÂN LOẠI</a:t>
              </a:r>
            </a:p>
            <a:p>
              <a:pPr algn="ctr"/>
              <a:r>
                <a:rPr lang="en-US" sz="1300" b="1" dirty="0">
                  <a:latin typeface="Arial" panose="020B0604020202020204" pitchFamily="34" charset="0"/>
                  <a:cs typeface="Arial" panose="020B0604020202020204" pitchFamily="34" charset="0"/>
                </a:rPr>
                <a:t>(Arduino Uno R3)</a:t>
              </a:r>
              <a:endParaRPr lang="vi-VN" sz="13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0" name="Hình chữ nhật: Góc Tròn 269">
              <a:extLst>
                <a:ext uri="{FF2B5EF4-FFF2-40B4-BE49-F238E27FC236}">
                  <a16:creationId xmlns:a16="http://schemas.microsoft.com/office/drawing/2014/main" id="{715801FB-4B45-2C7A-D050-265C01EFC8C1}"/>
                </a:ext>
              </a:extLst>
            </p:cNvPr>
            <p:cNvSpPr/>
            <p:nvPr/>
          </p:nvSpPr>
          <p:spPr>
            <a:xfrm>
              <a:off x="8679972" y="3027337"/>
              <a:ext cx="2501156" cy="126527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KHỐI THỰC HIỆN PHÂN LOẠI</a:t>
              </a:r>
            </a:p>
            <a:p>
              <a:pPr algn="ctr"/>
              <a:r>
                <a:rPr lang="en-US" sz="1300" b="1" dirty="0">
                  <a:latin typeface="Arial" panose="020B0604020202020204" pitchFamily="34" charset="0"/>
                  <a:cs typeface="Arial" panose="020B0604020202020204" pitchFamily="34" charset="0"/>
                </a:rPr>
                <a:t>(</a:t>
              </a:r>
              <a:r>
                <a:rPr lang="en-US" sz="13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Băng</a:t>
              </a:r>
              <a:r>
                <a:rPr lang="en-US" sz="1300" b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3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tải</a:t>
              </a:r>
              <a:r>
                <a:rPr lang="en-US" sz="1300" b="1" dirty="0">
                  <a:latin typeface="Arial" panose="020B0604020202020204" pitchFamily="34" charset="0"/>
                  <a:cs typeface="Arial" panose="020B0604020202020204" pitchFamily="34" charset="0"/>
                </a:rPr>
                <a:t>, </a:t>
              </a:r>
              <a:r>
                <a:rPr lang="en-US" sz="13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cần</a:t>
              </a:r>
              <a:r>
                <a:rPr lang="en-US" sz="1300" b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3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gạt</a:t>
              </a:r>
              <a:r>
                <a:rPr lang="en-US" sz="1300" b="1" dirty="0"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  <a:endParaRPr lang="vi-VN" sz="13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2" name="Hình chữ nhật: Góc Tròn 271">
              <a:extLst>
                <a:ext uri="{FF2B5EF4-FFF2-40B4-BE49-F238E27FC236}">
                  <a16:creationId xmlns:a16="http://schemas.microsoft.com/office/drawing/2014/main" id="{14F512BF-0AF3-6B18-3C9D-405A4F382459}"/>
                </a:ext>
              </a:extLst>
            </p:cNvPr>
            <p:cNvSpPr/>
            <p:nvPr/>
          </p:nvSpPr>
          <p:spPr>
            <a:xfrm>
              <a:off x="953576" y="975275"/>
              <a:ext cx="2527064" cy="133970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KHỐI HIỂN THỊ</a:t>
              </a:r>
            </a:p>
            <a:p>
              <a:pPr algn="ctr"/>
              <a:r>
                <a:rPr lang="en-US" sz="1300" b="1" dirty="0">
                  <a:latin typeface="Arial" panose="020B0604020202020204" pitchFamily="34" charset="0"/>
                  <a:cs typeface="Arial" panose="020B0604020202020204" pitchFamily="34" charset="0"/>
                </a:rPr>
                <a:t>(</a:t>
              </a:r>
              <a:r>
                <a:rPr lang="en-US" sz="13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Màn</a:t>
              </a:r>
              <a:r>
                <a:rPr lang="en-US" sz="1300" b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3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hình</a:t>
              </a:r>
              <a:r>
                <a:rPr lang="en-US" sz="1300" b="1" dirty="0"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  <a:endParaRPr lang="vi-VN" sz="13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Mũi tên: Phải 6">
              <a:extLst>
                <a:ext uri="{FF2B5EF4-FFF2-40B4-BE49-F238E27FC236}">
                  <a16:creationId xmlns:a16="http://schemas.microsoft.com/office/drawing/2014/main" id="{6D8951DA-3FCD-9F97-A898-43FCD5A85387}"/>
                </a:ext>
              </a:extLst>
            </p:cNvPr>
            <p:cNvSpPr/>
            <p:nvPr/>
          </p:nvSpPr>
          <p:spPr>
            <a:xfrm rot="16200000">
              <a:off x="1880702" y="2511027"/>
              <a:ext cx="665690" cy="27359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vi-VN"/>
            </a:p>
          </p:txBody>
        </p:sp>
        <p:sp>
          <p:nvSpPr>
            <p:cNvPr id="273" name="Mũi tên: Phải 272">
              <a:extLst>
                <a:ext uri="{FF2B5EF4-FFF2-40B4-BE49-F238E27FC236}">
                  <a16:creationId xmlns:a16="http://schemas.microsoft.com/office/drawing/2014/main" id="{E4E03C3B-1BA2-1D53-A5DF-1ADF64A51673}"/>
                </a:ext>
              </a:extLst>
            </p:cNvPr>
            <p:cNvSpPr/>
            <p:nvPr/>
          </p:nvSpPr>
          <p:spPr>
            <a:xfrm rot="16200000">
              <a:off x="1938094" y="4459026"/>
              <a:ext cx="550905" cy="27359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vi-VN"/>
            </a:p>
          </p:txBody>
        </p:sp>
        <p:sp>
          <p:nvSpPr>
            <p:cNvPr id="274" name="Mũi tên: Phải 273">
              <a:extLst>
                <a:ext uri="{FF2B5EF4-FFF2-40B4-BE49-F238E27FC236}">
                  <a16:creationId xmlns:a16="http://schemas.microsoft.com/office/drawing/2014/main" id="{28B6A868-EB9E-F24F-1DD1-2676AA3915F6}"/>
                </a:ext>
              </a:extLst>
            </p:cNvPr>
            <p:cNvSpPr/>
            <p:nvPr/>
          </p:nvSpPr>
          <p:spPr>
            <a:xfrm>
              <a:off x="3490443" y="3527860"/>
              <a:ext cx="1179290" cy="27359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vi-VN"/>
            </a:p>
          </p:txBody>
        </p:sp>
      </p:grpSp>
      <p:sp>
        <p:nvSpPr>
          <p:cNvPr id="275" name="Mũi tên: Phải 274">
            <a:extLst>
              <a:ext uri="{FF2B5EF4-FFF2-40B4-BE49-F238E27FC236}">
                <a16:creationId xmlns:a16="http://schemas.microsoft.com/office/drawing/2014/main" id="{9240CF18-52AC-1D28-518F-D3B3FC7E1098}"/>
              </a:ext>
            </a:extLst>
          </p:cNvPr>
          <p:cNvSpPr/>
          <p:nvPr/>
        </p:nvSpPr>
        <p:spPr>
          <a:xfrm>
            <a:off x="7138854" y="3426234"/>
            <a:ext cx="1435549" cy="2735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67" name="Hình chữ nhật 266">
            <a:extLst>
              <a:ext uri="{FF2B5EF4-FFF2-40B4-BE49-F238E27FC236}">
                <a16:creationId xmlns:a16="http://schemas.microsoft.com/office/drawing/2014/main" id="{6D18098A-7188-D953-7F06-50B3498ACA3C}"/>
              </a:ext>
            </a:extLst>
          </p:cNvPr>
          <p:cNvSpPr/>
          <p:nvPr/>
        </p:nvSpPr>
        <p:spPr>
          <a:xfrm>
            <a:off x="5686794" y="1300390"/>
            <a:ext cx="5104775" cy="606348"/>
          </a:xfrm>
          <a:prstGeom prst="rect">
            <a:avLst/>
          </a:prstGeom>
          <a:noFill/>
          <a:ln w="571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b="1" dirty="0">
                <a:solidFill>
                  <a:schemeClr val="accent4">
                    <a:lumMod val="75000"/>
                  </a:schemeClr>
                </a:solidFill>
              </a:rPr>
              <a:t>SƠ ĐỒ KHỐI</a:t>
            </a:r>
            <a:endParaRPr lang="vi-VN" sz="2500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A60FC35D-55BB-40DA-A481-C9F002851E08}"/>
              </a:ext>
            </a:extLst>
          </p:cNvPr>
          <p:cNvGrpSpPr/>
          <p:nvPr/>
        </p:nvGrpSpPr>
        <p:grpSpPr>
          <a:xfrm>
            <a:off x="-6603991" y="0"/>
            <a:ext cx="24841191" cy="764796"/>
            <a:chOff x="-3210580" y="576235"/>
            <a:chExt cx="22505609" cy="760471"/>
          </a:xfrm>
          <a:effectLst>
            <a:glow rad="63500">
              <a:schemeClr val="bg1">
                <a:alpha val="28000"/>
              </a:schemeClr>
            </a:glow>
          </a:effectLst>
        </p:grpSpPr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6FB828AF-B527-440C-8414-9AE42DE8D3A4}"/>
                </a:ext>
              </a:extLst>
            </p:cNvPr>
            <p:cNvGrpSpPr/>
            <p:nvPr/>
          </p:nvGrpSpPr>
          <p:grpSpPr>
            <a:xfrm>
              <a:off x="-3210580" y="576235"/>
              <a:ext cx="11183109" cy="750872"/>
              <a:chOff x="65055" y="835233"/>
              <a:chExt cx="14182026" cy="1109250"/>
            </a:xfrm>
          </p:grpSpPr>
          <p:grpSp>
            <p:nvGrpSpPr>
              <p:cNvPr id="178" name="Group 177">
                <a:extLst>
                  <a:ext uri="{FF2B5EF4-FFF2-40B4-BE49-F238E27FC236}">
                    <a16:creationId xmlns:a16="http://schemas.microsoft.com/office/drawing/2014/main" id="{000138CF-E2AE-44C5-A729-7CFE5D9C03EB}"/>
                  </a:ext>
                </a:extLst>
              </p:cNvPr>
              <p:cNvGrpSpPr/>
              <p:nvPr/>
            </p:nvGrpSpPr>
            <p:grpSpPr>
              <a:xfrm>
                <a:off x="65055" y="835233"/>
                <a:ext cx="4583987" cy="1099349"/>
                <a:chOff x="65055" y="835233"/>
                <a:chExt cx="4583987" cy="1099349"/>
              </a:xfrm>
            </p:grpSpPr>
            <p:grpSp>
              <p:nvGrpSpPr>
                <p:cNvPr id="237" name="Group 236">
                  <a:extLst>
                    <a:ext uri="{FF2B5EF4-FFF2-40B4-BE49-F238E27FC236}">
                      <a16:creationId xmlns:a16="http://schemas.microsoft.com/office/drawing/2014/main" id="{DED67007-EFE6-47B9-BA8D-82F7908584F4}"/>
                    </a:ext>
                  </a:extLst>
                </p:cNvPr>
                <p:cNvGrpSpPr/>
                <p:nvPr/>
              </p:nvGrpSpPr>
              <p:grpSpPr>
                <a:xfrm>
                  <a:off x="1055981" y="845134"/>
                  <a:ext cx="1197865" cy="1089448"/>
                  <a:chOff x="3153001" y="1419726"/>
                  <a:chExt cx="1197865" cy="1089448"/>
                </a:xfrm>
              </p:grpSpPr>
              <p:cxnSp>
                <p:nvCxnSpPr>
                  <p:cNvPr id="258" name="Straight Connector 257">
                    <a:extLst>
                      <a:ext uri="{FF2B5EF4-FFF2-40B4-BE49-F238E27FC236}">
                        <a16:creationId xmlns:a16="http://schemas.microsoft.com/office/drawing/2014/main" id="{9C1A78AF-10FC-4452-B5AB-D0F5DA4D1160}"/>
                      </a:ext>
                    </a:extLst>
                  </p:cNvPr>
                  <p:cNvCxnSpPr/>
                  <p:nvPr/>
                </p:nvCxnSpPr>
                <p:spPr>
                  <a:xfrm>
                    <a:off x="3153001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9" name="Straight Connector 258">
                    <a:extLst>
                      <a:ext uri="{FF2B5EF4-FFF2-40B4-BE49-F238E27FC236}">
                        <a16:creationId xmlns:a16="http://schemas.microsoft.com/office/drawing/2014/main" id="{7D90680B-3DB8-4592-890E-1CFD085F4E1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0" name="Straight Connector 259">
                    <a:extLst>
                      <a:ext uri="{FF2B5EF4-FFF2-40B4-BE49-F238E27FC236}">
                        <a16:creationId xmlns:a16="http://schemas.microsoft.com/office/drawing/2014/main" id="{E7B957F0-CD62-4C4F-8DFC-7544E85E7D6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1" name="Straight Connector 260">
                    <a:extLst>
                      <a:ext uri="{FF2B5EF4-FFF2-40B4-BE49-F238E27FC236}">
                        <a16:creationId xmlns:a16="http://schemas.microsoft.com/office/drawing/2014/main" id="{80887F84-8494-4958-B1E8-7CB844694C3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2" name="Straight Connector 261">
                    <a:extLst>
                      <a:ext uri="{FF2B5EF4-FFF2-40B4-BE49-F238E27FC236}">
                        <a16:creationId xmlns:a16="http://schemas.microsoft.com/office/drawing/2014/main" id="{B5BE7AC2-CE99-4FC9-8526-8807C612175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3" name="Straight Connector 262">
                    <a:extLst>
                      <a:ext uri="{FF2B5EF4-FFF2-40B4-BE49-F238E27FC236}">
                        <a16:creationId xmlns:a16="http://schemas.microsoft.com/office/drawing/2014/main" id="{3E16C1C2-A87C-41FC-B000-DBDF9F3A142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4" name="Straight Connector 263">
                    <a:extLst>
                      <a:ext uri="{FF2B5EF4-FFF2-40B4-BE49-F238E27FC236}">
                        <a16:creationId xmlns:a16="http://schemas.microsoft.com/office/drawing/2014/main" id="{3FA47D5F-AB6B-4B49-8D2B-B2FE0653FDC6}"/>
                      </a:ext>
                    </a:extLst>
                  </p:cNvPr>
                  <p:cNvCxnSpPr/>
                  <p:nvPr/>
                </p:nvCxnSpPr>
                <p:spPr>
                  <a:xfrm>
                    <a:off x="4350866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38" name="Group 237">
                  <a:extLst>
                    <a:ext uri="{FF2B5EF4-FFF2-40B4-BE49-F238E27FC236}">
                      <a16:creationId xmlns:a16="http://schemas.microsoft.com/office/drawing/2014/main" id="{6F73ECE9-DE28-441F-A7EE-E8C45357B543}"/>
                    </a:ext>
                  </a:extLst>
                </p:cNvPr>
                <p:cNvGrpSpPr/>
                <p:nvPr/>
              </p:nvGrpSpPr>
              <p:grpSpPr>
                <a:xfrm>
                  <a:off x="2459405" y="842566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252" name="Straight Connector 251">
                    <a:extLst>
                      <a:ext uri="{FF2B5EF4-FFF2-40B4-BE49-F238E27FC236}">
                        <a16:creationId xmlns:a16="http://schemas.microsoft.com/office/drawing/2014/main" id="{1A88C6CC-D924-42FB-8422-A7249C2A44F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3" name="Straight Connector 252">
                    <a:extLst>
                      <a:ext uri="{FF2B5EF4-FFF2-40B4-BE49-F238E27FC236}">
                        <a16:creationId xmlns:a16="http://schemas.microsoft.com/office/drawing/2014/main" id="{BFD89A78-124F-4663-BDF1-0128CF2EF09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4" name="Straight Connector 253">
                    <a:extLst>
                      <a:ext uri="{FF2B5EF4-FFF2-40B4-BE49-F238E27FC236}">
                        <a16:creationId xmlns:a16="http://schemas.microsoft.com/office/drawing/2014/main" id="{F64DB951-B4FF-4731-A7A3-DB0D5908F71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5" name="Straight Connector 254">
                    <a:extLst>
                      <a:ext uri="{FF2B5EF4-FFF2-40B4-BE49-F238E27FC236}">
                        <a16:creationId xmlns:a16="http://schemas.microsoft.com/office/drawing/2014/main" id="{99005C41-5C15-4262-9CDB-3BFF6FB6076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6" name="Straight Connector 255">
                    <a:extLst>
                      <a:ext uri="{FF2B5EF4-FFF2-40B4-BE49-F238E27FC236}">
                        <a16:creationId xmlns:a16="http://schemas.microsoft.com/office/drawing/2014/main" id="{E948E0A1-5CE2-4760-922F-744EB8AD994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7" name="Straight Connector 256">
                    <a:extLst>
                      <a:ext uri="{FF2B5EF4-FFF2-40B4-BE49-F238E27FC236}">
                        <a16:creationId xmlns:a16="http://schemas.microsoft.com/office/drawing/2014/main" id="{AE57555A-B00D-4EDF-BF8F-A28CC21C08D3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39" name="Group 238">
                  <a:extLst>
                    <a:ext uri="{FF2B5EF4-FFF2-40B4-BE49-F238E27FC236}">
                      <a16:creationId xmlns:a16="http://schemas.microsoft.com/office/drawing/2014/main" id="{E2C55BAA-F65D-436F-903C-1557E38776A9}"/>
                    </a:ext>
                  </a:extLst>
                </p:cNvPr>
                <p:cNvGrpSpPr/>
                <p:nvPr/>
              </p:nvGrpSpPr>
              <p:grpSpPr>
                <a:xfrm>
                  <a:off x="3652946" y="835233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246" name="Straight Connector 245">
                    <a:extLst>
                      <a:ext uri="{FF2B5EF4-FFF2-40B4-BE49-F238E27FC236}">
                        <a16:creationId xmlns:a16="http://schemas.microsoft.com/office/drawing/2014/main" id="{D4D6311A-DF64-4E7E-8DC8-01B565ADAAD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7" name="Straight Connector 246">
                    <a:extLst>
                      <a:ext uri="{FF2B5EF4-FFF2-40B4-BE49-F238E27FC236}">
                        <a16:creationId xmlns:a16="http://schemas.microsoft.com/office/drawing/2014/main" id="{5BE119C3-62CA-4FDB-A731-6BEF74B3D9B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8" name="Straight Connector 247">
                    <a:extLst>
                      <a:ext uri="{FF2B5EF4-FFF2-40B4-BE49-F238E27FC236}">
                        <a16:creationId xmlns:a16="http://schemas.microsoft.com/office/drawing/2014/main" id="{C01708B9-291F-4A12-9A16-1CF192F6DB0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9" name="Straight Connector 248">
                    <a:extLst>
                      <a:ext uri="{FF2B5EF4-FFF2-40B4-BE49-F238E27FC236}">
                        <a16:creationId xmlns:a16="http://schemas.microsoft.com/office/drawing/2014/main" id="{594D882F-7052-4837-B815-3A11C3D8D95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0" name="Straight Connector 249">
                    <a:extLst>
                      <a:ext uri="{FF2B5EF4-FFF2-40B4-BE49-F238E27FC236}">
                        <a16:creationId xmlns:a16="http://schemas.microsoft.com/office/drawing/2014/main" id="{167702B2-D6CC-4496-80B2-94C31343418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1" name="Straight Connector 250">
                    <a:extLst>
                      <a:ext uri="{FF2B5EF4-FFF2-40B4-BE49-F238E27FC236}">
                        <a16:creationId xmlns:a16="http://schemas.microsoft.com/office/drawing/2014/main" id="{172D1843-0320-4ADF-BBBE-B4FAC2CFF87A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40" name="Group 239">
                  <a:extLst>
                    <a:ext uri="{FF2B5EF4-FFF2-40B4-BE49-F238E27FC236}">
                      <a16:creationId xmlns:a16="http://schemas.microsoft.com/office/drawing/2014/main" id="{E86DA50C-2A41-4FB7-A88A-901476BFEF40}"/>
                    </a:ext>
                  </a:extLst>
                </p:cNvPr>
                <p:cNvGrpSpPr/>
                <p:nvPr/>
              </p:nvGrpSpPr>
              <p:grpSpPr>
                <a:xfrm flipH="1">
                  <a:off x="65055" y="835233"/>
                  <a:ext cx="807076" cy="542156"/>
                  <a:chOff x="3354770" y="1419726"/>
                  <a:chExt cx="807076" cy="542156"/>
                </a:xfrm>
              </p:grpSpPr>
              <p:cxnSp>
                <p:nvCxnSpPr>
                  <p:cNvPr id="241" name="Straight Connector 240">
                    <a:extLst>
                      <a:ext uri="{FF2B5EF4-FFF2-40B4-BE49-F238E27FC236}">
                        <a16:creationId xmlns:a16="http://schemas.microsoft.com/office/drawing/2014/main" id="{65D96E13-C389-40A4-9056-29315DFC2C0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2" name="Straight Connector 241">
                    <a:extLst>
                      <a:ext uri="{FF2B5EF4-FFF2-40B4-BE49-F238E27FC236}">
                        <a16:creationId xmlns:a16="http://schemas.microsoft.com/office/drawing/2014/main" id="{58B48312-47A0-42D2-B255-65DF7011D3D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3" name="Straight Connector 242">
                    <a:extLst>
                      <a:ext uri="{FF2B5EF4-FFF2-40B4-BE49-F238E27FC236}">
                        <a16:creationId xmlns:a16="http://schemas.microsoft.com/office/drawing/2014/main" id="{0212221C-3A32-413F-AA3A-999A3783BB0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4" name="Straight Connector 243">
                    <a:extLst>
                      <a:ext uri="{FF2B5EF4-FFF2-40B4-BE49-F238E27FC236}">
                        <a16:creationId xmlns:a16="http://schemas.microsoft.com/office/drawing/2014/main" id="{554F5A44-DAFD-428F-B3E5-A750ABF3481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5" name="Straight Connector 244">
                    <a:extLst>
                      <a:ext uri="{FF2B5EF4-FFF2-40B4-BE49-F238E27FC236}">
                        <a16:creationId xmlns:a16="http://schemas.microsoft.com/office/drawing/2014/main" id="{19E69DFD-0775-4407-BEB2-8AF1595FC57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79" name="Group 178">
                <a:extLst>
                  <a:ext uri="{FF2B5EF4-FFF2-40B4-BE49-F238E27FC236}">
                    <a16:creationId xmlns:a16="http://schemas.microsoft.com/office/drawing/2014/main" id="{D568E0D7-FAB7-42F6-9E8F-E57313C89460}"/>
                  </a:ext>
                </a:extLst>
              </p:cNvPr>
              <p:cNvGrpSpPr/>
              <p:nvPr/>
            </p:nvGrpSpPr>
            <p:grpSpPr>
              <a:xfrm>
                <a:off x="4862745" y="845134"/>
                <a:ext cx="4583987" cy="1099349"/>
                <a:chOff x="65055" y="835233"/>
                <a:chExt cx="4583987" cy="1099349"/>
              </a:xfrm>
            </p:grpSpPr>
            <p:grpSp>
              <p:nvGrpSpPr>
                <p:cNvPr id="209" name="Group 208">
                  <a:extLst>
                    <a:ext uri="{FF2B5EF4-FFF2-40B4-BE49-F238E27FC236}">
                      <a16:creationId xmlns:a16="http://schemas.microsoft.com/office/drawing/2014/main" id="{2CDB1441-0ACC-45A4-90DA-26252A299BE8}"/>
                    </a:ext>
                  </a:extLst>
                </p:cNvPr>
                <p:cNvGrpSpPr/>
                <p:nvPr/>
              </p:nvGrpSpPr>
              <p:grpSpPr>
                <a:xfrm>
                  <a:off x="1055981" y="845134"/>
                  <a:ext cx="1197865" cy="1089448"/>
                  <a:chOff x="3153001" y="1419726"/>
                  <a:chExt cx="1197865" cy="1089448"/>
                </a:xfrm>
              </p:grpSpPr>
              <p:cxnSp>
                <p:nvCxnSpPr>
                  <p:cNvPr id="230" name="Straight Connector 229">
                    <a:extLst>
                      <a:ext uri="{FF2B5EF4-FFF2-40B4-BE49-F238E27FC236}">
                        <a16:creationId xmlns:a16="http://schemas.microsoft.com/office/drawing/2014/main" id="{0FB58F51-938B-4B1C-9035-172C26C600B3}"/>
                      </a:ext>
                    </a:extLst>
                  </p:cNvPr>
                  <p:cNvCxnSpPr/>
                  <p:nvPr/>
                </p:nvCxnSpPr>
                <p:spPr>
                  <a:xfrm>
                    <a:off x="3153001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1" name="Straight Connector 230">
                    <a:extLst>
                      <a:ext uri="{FF2B5EF4-FFF2-40B4-BE49-F238E27FC236}">
                        <a16:creationId xmlns:a16="http://schemas.microsoft.com/office/drawing/2014/main" id="{BE43AA15-EF1C-4386-8677-AF3C7C8E9F3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2" name="Straight Connector 231">
                    <a:extLst>
                      <a:ext uri="{FF2B5EF4-FFF2-40B4-BE49-F238E27FC236}">
                        <a16:creationId xmlns:a16="http://schemas.microsoft.com/office/drawing/2014/main" id="{12A4E0A1-A53A-482A-863D-54575150458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3" name="Straight Connector 232">
                    <a:extLst>
                      <a:ext uri="{FF2B5EF4-FFF2-40B4-BE49-F238E27FC236}">
                        <a16:creationId xmlns:a16="http://schemas.microsoft.com/office/drawing/2014/main" id="{C2E44E67-0B41-46BF-A3ED-3D03B9F7176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4" name="Straight Connector 233">
                    <a:extLst>
                      <a:ext uri="{FF2B5EF4-FFF2-40B4-BE49-F238E27FC236}">
                        <a16:creationId xmlns:a16="http://schemas.microsoft.com/office/drawing/2014/main" id="{135BDD11-F84F-4006-A5D9-4E2B350847A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5" name="Straight Connector 234">
                    <a:extLst>
                      <a:ext uri="{FF2B5EF4-FFF2-40B4-BE49-F238E27FC236}">
                        <a16:creationId xmlns:a16="http://schemas.microsoft.com/office/drawing/2014/main" id="{5A00FBF8-E724-4D69-AABC-F730F787DCB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6" name="Straight Connector 235">
                    <a:extLst>
                      <a:ext uri="{FF2B5EF4-FFF2-40B4-BE49-F238E27FC236}">
                        <a16:creationId xmlns:a16="http://schemas.microsoft.com/office/drawing/2014/main" id="{95792F33-6717-4B05-AB56-A47962142FFE}"/>
                      </a:ext>
                    </a:extLst>
                  </p:cNvPr>
                  <p:cNvCxnSpPr/>
                  <p:nvPr/>
                </p:nvCxnSpPr>
                <p:spPr>
                  <a:xfrm>
                    <a:off x="4350866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10" name="Group 209">
                  <a:extLst>
                    <a:ext uri="{FF2B5EF4-FFF2-40B4-BE49-F238E27FC236}">
                      <a16:creationId xmlns:a16="http://schemas.microsoft.com/office/drawing/2014/main" id="{AB6BF00C-2B14-4B51-9736-85DB64BABAFB}"/>
                    </a:ext>
                  </a:extLst>
                </p:cNvPr>
                <p:cNvGrpSpPr/>
                <p:nvPr/>
              </p:nvGrpSpPr>
              <p:grpSpPr>
                <a:xfrm>
                  <a:off x="2459405" y="842566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224" name="Straight Connector 223">
                    <a:extLst>
                      <a:ext uri="{FF2B5EF4-FFF2-40B4-BE49-F238E27FC236}">
                        <a16:creationId xmlns:a16="http://schemas.microsoft.com/office/drawing/2014/main" id="{08D32E32-3DC4-4DB0-A414-D0CE070F36F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5" name="Straight Connector 224">
                    <a:extLst>
                      <a:ext uri="{FF2B5EF4-FFF2-40B4-BE49-F238E27FC236}">
                        <a16:creationId xmlns:a16="http://schemas.microsoft.com/office/drawing/2014/main" id="{71D64043-8E4A-4D3D-B44A-6C6C86332DC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6" name="Straight Connector 225">
                    <a:extLst>
                      <a:ext uri="{FF2B5EF4-FFF2-40B4-BE49-F238E27FC236}">
                        <a16:creationId xmlns:a16="http://schemas.microsoft.com/office/drawing/2014/main" id="{44441905-900D-413E-B76E-446265A4FC6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7" name="Straight Connector 226">
                    <a:extLst>
                      <a:ext uri="{FF2B5EF4-FFF2-40B4-BE49-F238E27FC236}">
                        <a16:creationId xmlns:a16="http://schemas.microsoft.com/office/drawing/2014/main" id="{77E45CFD-4004-4A5C-9F13-3E2C9D1B360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8" name="Straight Connector 227">
                    <a:extLst>
                      <a:ext uri="{FF2B5EF4-FFF2-40B4-BE49-F238E27FC236}">
                        <a16:creationId xmlns:a16="http://schemas.microsoft.com/office/drawing/2014/main" id="{B2C10CB7-E897-4038-AA42-3CFEA8A2756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9" name="Straight Connector 228">
                    <a:extLst>
                      <a:ext uri="{FF2B5EF4-FFF2-40B4-BE49-F238E27FC236}">
                        <a16:creationId xmlns:a16="http://schemas.microsoft.com/office/drawing/2014/main" id="{BB5B1DFF-D0A6-4865-A38D-5480567016C2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11" name="Group 210">
                  <a:extLst>
                    <a:ext uri="{FF2B5EF4-FFF2-40B4-BE49-F238E27FC236}">
                      <a16:creationId xmlns:a16="http://schemas.microsoft.com/office/drawing/2014/main" id="{0E3E9399-7634-4BD0-ABE8-E3A00527BC4C}"/>
                    </a:ext>
                  </a:extLst>
                </p:cNvPr>
                <p:cNvGrpSpPr/>
                <p:nvPr/>
              </p:nvGrpSpPr>
              <p:grpSpPr>
                <a:xfrm>
                  <a:off x="3652946" y="835233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218" name="Straight Connector 217">
                    <a:extLst>
                      <a:ext uri="{FF2B5EF4-FFF2-40B4-BE49-F238E27FC236}">
                        <a16:creationId xmlns:a16="http://schemas.microsoft.com/office/drawing/2014/main" id="{6FC8ADA6-AF6F-445E-99A4-7FC563C5452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9" name="Straight Connector 218">
                    <a:extLst>
                      <a:ext uri="{FF2B5EF4-FFF2-40B4-BE49-F238E27FC236}">
                        <a16:creationId xmlns:a16="http://schemas.microsoft.com/office/drawing/2014/main" id="{A58EAE4E-A727-4B5F-B04A-5D2BA81DB8F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0" name="Straight Connector 219">
                    <a:extLst>
                      <a:ext uri="{FF2B5EF4-FFF2-40B4-BE49-F238E27FC236}">
                        <a16:creationId xmlns:a16="http://schemas.microsoft.com/office/drawing/2014/main" id="{352C8374-3D07-4351-86FC-170BE0D67B0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1" name="Straight Connector 220">
                    <a:extLst>
                      <a:ext uri="{FF2B5EF4-FFF2-40B4-BE49-F238E27FC236}">
                        <a16:creationId xmlns:a16="http://schemas.microsoft.com/office/drawing/2014/main" id="{9DA5BF4E-071C-4018-95A4-DFE4A9CF014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2" name="Straight Connector 221">
                    <a:extLst>
                      <a:ext uri="{FF2B5EF4-FFF2-40B4-BE49-F238E27FC236}">
                        <a16:creationId xmlns:a16="http://schemas.microsoft.com/office/drawing/2014/main" id="{74CA6028-A03E-4ABE-91D2-ACB0811C045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3" name="Straight Connector 222">
                    <a:extLst>
                      <a:ext uri="{FF2B5EF4-FFF2-40B4-BE49-F238E27FC236}">
                        <a16:creationId xmlns:a16="http://schemas.microsoft.com/office/drawing/2014/main" id="{5293634B-FF29-4D37-B12C-19940F37BAFD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12" name="Group 211">
                  <a:extLst>
                    <a:ext uri="{FF2B5EF4-FFF2-40B4-BE49-F238E27FC236}">
                      <a16:creationId xmlns:a16="http://schemas.microsoft.com/office/drawing/2014/main" id="{5A04F4E4-0548-4DA5-AAD3-3D4F41052419}"/>
                    </a:ext>
                  </a:extLst>
                </p:cNvPr>
                <p:cNvGrpSpPr/>
                <p:nvPr/>
              </p:nvGrpSpPr>
              <p:grpSpPr>
                <a:xfrm flipH="1">
                  <a:off x="65055" y="835233"/>
                  <a:ext cx="807076" cy="542156"/>
                  <a:chOff x="3354770" y="1419726"/>
                  <a:chExt cx="807076" cy="542156"/>
                </a:xfrm>
              </p:grpSpPr>
              <p:cxnSp>
                <p:nvCxnSpPr>
                  <p:cNvPr id="213" name="Straight Connector 212">
                    <a:extLst>
                      <a:ext uri="{FF2B5EF4-FFF2-40B4-BE49-F238E27FC236}">
                        <a16:creationId xmlns:a16="http://schemas.microsoft.com/office/drawing/2014/main" id="{C82BE6C6-15C3-4836-ABD2-AC0F876A55F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4" name="Straight Connector 213">
                    <a:extLst>
                      <a:ext uri="{FF2B5EF4-FFF2-40B4-BE49-F238E27FC236}">
                        <a16:creationId xmlns:a16="http://schemas.microsoft.com/office/drawing/2014/main" id="{A64218D3-79E9-4C0C-8E0D-00BAE83C5DF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5" name="Straight Connector 214">
                    <a:extLst>
                      <a:ext uri="{FF2B5EF4-FFF2-40B4-BE49-F238E27FC236}">
                        <a16:creationId xmlns:a16="http://schemas.microsoft.com/office/drawing/2014/main" id="{7273C28E-BCE5-4505-BA23-32D957D97F2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6" name="Straight Connector 215">
                    <a:extLst>
                      <a:ext uri="{FF2B5EF4-FFF2-40B4-BE49-F238E27FC236}">
                        <a16:creationId xmlns:a16="http://schemas.microsoft.com/office/drawing/2014/main" id="{2778F12F-7CD4-402D-9F92-995DE8D8FF7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7" name="Straight Connector 216">
                    <a:extLst>
                      <a:ext uri="{FF2B5EF4-FFF2-40B4-BE49-F238E27FC236}">
                        <a16:creationId xmlns:a16="http://schemas.microsoft.com/office/drawing/2014/main" id="{90D59D2E-FBE9-4A1F-8576-A0E48692543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80" name="Group 179">
                <a:extLst>
                  <a:ext uri="{FF2B5EF4-FFF2-40B4-BE49-F238E27FC236}">
                    <a16:creationId xmlns:a16="http://schemas.microsoft.com/office/drawing/2014/main" id="{04B9E6CD-C4CE-42A0-A068-CBC967CBFD5D}"/>
                  </a:ext>
                </a:extLst>
              </p:cNvPr>
              <p:cNvGrpSpPr/>
              <p:nvPr/>
            </p:nvGrpSpPr>
            <p:grpSpPr>
              <a:xfrm>
                <a:off x="9663094" y="842566"/>
                <a:ext cx="4583987" cy="1099349"/>
                <a:chOff x="65055" y="835233"/>
                <a:chExt cx="4583987" cy="1099349"/>
              </a:xfrm>
            </p:grpSpPr>
            <p:grpSp>
              <p:nvGrpSpPr>
                <p:cNvPr id="181" name="Group 180">
                  <a:extLst>
                    <a:ext uri="{FF2B5EF4-FFF2-40B4-BE49-F238E27FC236}">
                      <a16:creationId xmlns:a16="http://schemas.microsoft.com/office/drawing/2014/main" id="{DD7B9CE6-96D2-44B4-9F7D-92CCCB9FDE30}"/>
                    </a:ext>
                  </a:extLst>
                </p:cNvPr>
                <p:cNvGrpSpPr/>
                <p:nvPr/>
              </p:nvGrpSpPr>
              <p:grpSpPr>
                <a:xfrm>
                  <a:off x="1055981" y="845134"/>
                  <a:ext cx="1197865" cy="1089448"/>
                  <a:chOff x="3153001" y="1419726"/>
                  <a:chExt cx="1197865" cy="1089448"/>
                </a:xfrm>
              </p:grpSpPr>
              <p:cxnSp>
                <p:nvCxnSpPr>
                  <p:cNvPr id="202" name="Straight Connector 201">
                    <a:extLst>
                      <a:ext uri="{FF2B5EF4-FFF2-40B4-BE49-F238E27FC236}">
                        <a16:creationId xmlns:a16="http://schemas.microsoft.com/office/drawing/2014/main" id="{91C28C69-A615-4AC6-B65F-ACC0C9516454}"/>
                      </a:ext>
                    </a:extLst>
                  </p:cNvPr>
                  <p:cNvCxnSpPr/>
                  <p:nvPr/>
                </p:nvCxnSpPr>
                <p:spPr>
                  <a:xfrm>
                    <a:off x="3153001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3" name="Straight Connector 202">
                    <a:extLst>
                      <a:ext uri="{FF2B5EF4-FFF2-40B4-BE49-F238E27FC236}">
                        <a16:creationId xmlns:a16="http://schemas.microsoft.com/office/drawing/2014/main" id="{A3D84609-DCA7-4284-BCEE-D6685C7A04C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4" name="Straight Connector 203">
                    <a:extLst>
                      <a:ext uri="{FF2B5EF4-FFF2-40B4-BE49-F238E27FC236}">
                        <a16:creationId xmlns:a16="http://schemas.microsoft.com/office/drawing/2014/main" id="{D155DB13-254E-4911-8745-9B2790E27AC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5" name="Straight Connector 204">
                    <a:extLst>
                      <a:ext uri="{FF2B5EF4-FFF2-40B4-BE49-F238E27FC236}">
                        <a16:creationId xmlns:a16="http://schemas.microsoft.com/office/drawing/2014/main" id="{0C3F68D7-A093-4FB6-A7DF-085C9D1D6C9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6" name="Straight Connector 205">
                    <a:extLst>
                      <a:ext uri="{FF2B5EF4-FFF2-40B4-BE49-F238E27FC236}">
                        <a16:creationId xmlns:a16="http://schemas.microsoft.com/office/drawing/2014/main" id="{D61BD660-B788-4024-A86E-AF1E218DFE7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7" name="Straight Connector 206">
                    <a:extLst>
                      <a:ext uri="{FF2B5EF4-FFF2-40B4-BE49-F238E27FC236}">
                        <a16:creationId xmlns:a16="http://schemas.microsoft.com/office/drawing/2014/main" id="{DD03CF90-1E94-4C80-AA43-6EDA97053B6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8" name="Straight Connector 207">
                    <a:extLst>
                      <a:ext uri="{FF2B5EF4-FFF2-40B4-BE49-F238E27FC236}">
                        <a16:creationId xmlns:a16="http://schemas.microsoft.com/office/drawing/2014/main" id="{65FEA31C-542B-4D32-8BEA-1AA10083D17F}"/>
                      </a:ext>
                    </a:extLst>
                  </p:cNvPr>
                  <p:cNvCxnSpPr/>
                  <p:nvPr/>
                </p:nvCxnSpPr>
                <p:spPr>
                  <a:xfrm>
                    <a:off x="4350866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82" name="Group 181">
                  <a:extLst>
                    <a:ext uri="{FF2B5EF4-FFF2-40B4-BE49-F238E27FC236}">
                      <a16:creationId xmlns:a16="http://schemas.microsoft.com/office/drawing/2014/main" id="{67D54AB2-D573-4C73-B862-352204492118}"/>
                    </a:ext>
                  </a:extLst>
                </p:cNvPr>
                <p:cNvGrpSpPr/>
                <p:nvPr/>
              </p:nvGrpSpPr>
              <p:grpSpPr>
                <a:xfrm>
                  <a:off x="2459405" y="842566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196" name="Straight Connector 195">
                    <a:extLst>
                      <a:ext uri="{FF2B5EF4-FFF2-40B4-BE49-F238E27FC236}">
                        <a16:creationId xmlns:a16="http://schemas.microsoft.com/office/drawing/2014/main" id="{A3095616-E864-47C2-98CA-3CECBA74FD2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7" name="Straight Connector 196">
                    <a:extLst>
                      <a:ext uri="{FF2B5EF4-FFF2-40B4-BE49-F238E27FC236}">
                        <a16:creationId xmlns:a16="http://schemas.microsoft.com/office/drawing/2014/main" id="{868483D2-FB66-432A-9A27-8DD5CD18702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8" name="Straight Connector 197">
                    <a:extLst>
                      <a:ext uri="{FF2B5EF4-FFF2-40B4-BE49-F238E27FC236}">
                        <a16:creationId xmlns:a16="http://schemas.microsoft.com/office/drawing/2014/main" id="{74FA130B-1601-4D80-8CAE-41645526F44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9" name="Straight Connector 198">
                    <a:extLst>
                      <a:ext uri="{FF2B5EF4-FFF2-40B4-BE49-F238E27FC236}">
                        <a16:creationId xmlns:a16="http://schemas.microsoft.com/office/drawing/2014/main" id="{DC8B95D7-987E-4600-8D02-FB72B28F092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0" name="Straight Connector 199">
                    <a:extLst>
                      <a:ext uri="{FF2B5EF4-FFF2-40B4-BE49-F238E27FC236}">
                        <a16:creationId xmlns:a16="http://schemas.microsoft.com/office/drawing/2014/main" id="{8CFDB77E-524D-4D4E-A091-D2789242EF7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1" name="Straight Connector 200">
                    <a:extLst>
                      <a:ext uri="{FF2B5EF4-FFF2-40B4-BE49-F238E27FC236}">
                        <a16:creationId xmlns:a16="http://schemas.microsoft.com/office/drawing/2014/main" id="{18937FB8-B975-43DD-B33B-2BD205E6454D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83" name="Group 182">
                  <a:extLst>
                    <a:ext uri="{FF2B5EF4-FFF2-40B4-BE49-F238E27FC236}">
                      <a16:creationId xmlns:a16="http://schemas.microsoft.com/office/drawing/2014/main" id="{41A01CC3-3D7A-469A-8FEC-65010FFC408B}"/>
                    </a:ext>
                  </a:extLst>
                </p:cNvPr>
                <p:cNvGrpSpPr/>
                <p:nvPr/>
              </p:nvGrpSpPr>
              <p:grpSpPr>
                <a:xfrm>
                  <a:off x="3652946" y="835233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190" name="Straight Connector 189">
                    <a:extLst>
                      <a:ext uri="{FF2B5EF4-FFF2-40B4-BE49-F238E27FC236}">
                        <a16:creationId xmlns:a16="http://schemas.microsoft.com/office/drawing/2014/main" id="{DD7BC586-B9FF-4549-98E8-5C0E1BFBFBC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1" name="Straight Connector 190">
                    <a:extLst>
                      <a:ext uri="{FF2B5EF4-FFF2-40B4-BE49-F238E27FC236}">
                        <a16:creationId xmlns:a16="http://schemas.microsoft.com/office/drawing/2014/main" id="{3795940A-E5CF-4105-9C2E-901DDAFFD22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2" name="Straight Connector 191">
                    <a:extLst>
                      <a:ext uri="{FF2B5EF4-FFF2-40B4-BE49-F238E27FC236}">
                        <a16:creationId xmlns:a16="http://schemas.microsoft.com/office/drawing/2014/main" id="{40263897-9E45-4D2C-97CD-EB15054646C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3" name="Straight Connector 192">
                    <a:extLst>
                      <a:ext uri="{FF2B5EF4-FFF2-40B4-BE49-F238E27FC236}">
                        <a16:creationId xmlns:a16="http://schemas.microsoft.com/office/drawing/2014/main" id="{A32F24AC-BB71-4318-BB73-8B35A767B59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4" name="Straight Connector 193">
                    <a:extLst>
                      <a:ext uri="{FF2B5EF4-FFF2-40B4-BE49-F238E27FC236}">
                        <a16:creationId xmlns:a16="http://schemas.microsoft.com/office/drawing/2014/main" id="{83A0EF66-F049-475F-899A-8E07A17BA33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5" name="Straight Connector 194">
                    <a:extLst>
                      <a:ext uri="{FF2B5EF4-FFF2-40B4-BE49-F238E27FC236}">
                        <a16:creationId xmlns:a16="http://schemas.microsoft.com/office/drawing/2014/main" id="{82CD39A4-B928-49CE-94E0-1754A1E1AB95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84" name="Group 183">
                  <a:extLst>
                    <a:ext uri="{FF2B5EF4-FFF2-40B4-BE49-F238E27FC236}">
                      <a16:creationId xmlns:a16="http://schemas.microsoft.com/office/drawing/2014/main" id="{CC3ED3AC-62B8-4928-8B0F-827592D6003E}"/>
                    </a:ext>
                  </a:extLst>
                </p:cNvPr>
                <p:cNvGrpSpPr/>
                <p:nvPr/>
              </p:nvGrpSpPr>
              <p:grpSpPr>
                <a:xfrm flipH="1">
                  <a:off x="65055" y="835233"/>
                  <a:ext cx="807076" cy="542156"/>
                  <a:chOff x="3354770" y="1419726"/>
                  <a:chExt cx="807076" cy="542156"/>
                </a:xfrm>
              </p:grpSpPr>
              <p:cxnSp>
                <p:nvCxnSpPr>
                  <p:cNvPr id="185" name="Straight Connector 184">
                    <a:extLst>
                      <a:ext uri="{FF2B5EF4-FFF2-40B4-BE49-F238E27FC236}">
                        <a16:creationId xmlns:a16="http://schemas.microsoft.com/office/drawing/2014/main" id="{AEF744AF-D38B-4C88-94F8-0B4623C5ED6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6" name="Straight Connector 185">
                    <a:extLst>
                      <a:ext uri="{FF2B5EF4-FFF2-40B4-BE49-F238E27FC236}">
                        <a16:creationId xmlns:a16="http://schemas.microsoft.com/office/drawing/2014/main" id="{1B497521-62E4-4798-AA67-7D758AB393F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7" name="Straight Connector 186">
                    <a:extLst>
                      <a:ext uri="{FF2B5EF4-FFF2-40B4-BE49-F238E27FC236}">
                        <a16:creationId xmlns:a16="http://schemas.microsoft.com/office/drawing/2014/main" id="{FF35F6AA-6708-4A85-A65C-C21B407EEA4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8" name="Straight Connector 187">
                    <a:extLst>
                      <a:ext uri="{FF2B5EF4-FFF2-40B4-BE49-F238E27FC236}">
                        <a16:creationId xmlns:a16="http://schemas.microsoft.com/office/drawing/2014/main" id="{C85685BC-7C29-4CA1-8F2F-1D63FC95263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9" name="Straight Connector 188">
                    <a:extLst>
                      <a:ext uri="{FF2B5EF4-FFF2-40B4-BE49-F238E27FC236}">
                        <a16:creationId xmlns:a16="http://schemas.microsoft.com/office/drawing/2014/main" id="{797A0591-09B4-462D-88D9-795799C86FA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3C90B979-8013-4C36-AB08-53F410A571F0}"/>
                </a:ext>
              </a:extLst>
            </p:cNvPr>
            <p:cNvGrpSpPr/>
            <p:nvPr/>
          </p:nvGrpSpPr>
          <p:grpSpPr>
            <a:xfrm>
              <a:off x="8111920" y="585834"/>
              <a:ext cx="11183109" cy="750872"/>
              <a:chOff x="65055" y="835233"/>
              <a:chExt cx="14182026" cy="1109250"/>
            </a:xfrm>
          </p:grpSpPr>
          <p:grpSp>
            <p:nvGrpSpPr>
              <p:cNvPr id="91" name="Group 90">
                <a:extLst>
                  <a:ext uri="{FF2B5EF4-FFF2-40B4-BE49-F238E27FC236}">
                    <a16:creationId xmlns:a16="http://schemas.microsoft.com/office/drawing/2014/main" id="{EE336B82-C5D0-45AD-AED4-088247F011E7}"/>
                  </a:ext>
                </a:extLst>
              </p:cNvPr>
              <p:cNvGrpSpPr/>
              <p:nvPr/>
            </p:nvGrpSpPr>
            <p:grpSpPr>
              <a:xfrm>
                <a:off x="65055" y="835233"/>
                <a:ext cx="4583987" cy="1099349"/>
                <a:chOff x="65055" y="835233"/>
                <a:chExt cx="4583987" cy="1099349"/>
              </a:xfrm>
            </p:grpSpPr>
            <p:grpSp>
              <p:nvGrpSpPr>
                <p:cNvPr id="150" name="Group 149">
                  <a:extLst>
                    <a:ext uri="{FF2B5EF4-FFF2-40B4-BE49-F238E27FC236}">
                      <a16:creationId xmlns:a16="http://schemas.microsoft.com/office/drawing/2014/main" id="{D83B07CC-3085-434D-B99D-F4A14931803B}"/>
                    </a:ext>
                  </a:extLst>
                </p:cNvPr>
                <p:cNvGrpSpPr/>
                <p:nvPr/>
              </p:nvGrpSpPr>
              <p:grpSpPr>
                <a:xfrm>
                  <a:off x="1055981" y="845134"/>
                  <a:ext cx="1197865" cy="1089448"/>
                  <a:chOff x="3153001" y="1419726"/>
                  <a:chExt cx="1197865" cy="1089448"/>
                </a:xfrm>
              </p:grpSpPr>
              <p:cxnSp>
                <p:nvCxnSpPr>
                  <p:cNvPr id="171" name="Straight Connector 170">
                    <a:extLst>
                      <a:ext uri="{FF2B5EF4-FFF2-40B4-BE49-F238E27FC236}">
                        <a16:creationId xmlns:a16="http://schemas.microsoft.com/office/drawing/2014/main" id="{16FEEB9C-2E47-42A1-B9D7-B4A6D3D4DDDC}"/>
                      </a:ext>
                    </a:extLst>
                  </p:cNvPr>
                  <p:cNvCxnSpPr/>
                  <p:nvPr/>
                </p:nvCxnSpPr>
                <p:spPr>
                  <a:xfrm>
                    <a:off x="3153001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2" name="Straight Connector 171">
                    <a:extLst>
                      <a:ext uri="{FF2B5EF4-FFF2-40B4-BE49-F238E27FC236}">
                        <a16:creationId xmlns:a16="http://schemas.microsoft.com/office/drawing/2014/main" id="{3887F1D4-2E81-4EDA-A633-987C72A5193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3" name="Straight Connector 172">
                    <a:extLst>
                      <a:ext uri="{FF2B5EF4-FFF2-40B4-BE49-F238E27FC236}">
                        <a16:creationId xmlns:a16="http://schemas.microsoft.com/office/drawing/2014/main" id="{E13079EB-813A-4523-A1F8-A52F08BD8DD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4" name="Straight Connector 173">
                    <a:extLst>
                      <a:ext uri="{FF2B5EF4-FFF2-40B4-BE49-F238E27FC236}">
                        <a16:creationId xmlns:a16="http://schemas.microsoft.com/office/drawing/2014/main" id="{67813607-03BA-4E30-BF57-4F662167114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5" name="Straight Connector 174">
                    <a:extLst>
                      <a:ext uri="{FF2B5EF4-FFF2-40B4-BE49-F238E27FC236}">
                        <a16:creationId xmlns:a16="http://schemas.microsoft.com/office/drawing/2014/main" id="{C5B64013-AFFF-4496-AAE4-2D056E01CC6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6" name="Straight Connector 175">
                    <a:extLst>
                      <a:ext uri="{FF2B5EF4-FFF2-40B4-BE49-F238E27FC236}">
                        <a16:creationId xmlns:a16="http://schemas.microsoft.com/office/drawing/2014/main" id="{7A00F69F-0880-4B0C-BACC-E7EC7AAE917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7" name="Straight Connector 176">
                    <a:extLst>
                      <a:ext uri="{FF2B5EF4-FFF2-40B4-BE49-F238E27FC236}">
                        <a16:creationId xmlns:a16="http://schemas.microsoft.com/office/drawing/2014/main" id="{557974EE-4B52-4875-908B-D76F44EBE3FD}"/>
                      </a:ext>
                    </a:extLst>
                  </p:cNvPr>
                  <p:cNvCxnSpPr/>
                  <p:nvPr/>
                </p:nvCxnSpPr>
                <p:spPr>
                  <a:xfrm>
                    <a:off x="4350866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51" name="Group 150">
                  <a:extLst>
                    <a:ext uri="{FF2B5EF4-FFF2-40B4-BE49-F238E27FC236}">
                      <a16:creationId xmlns:a16="http://schemas.microsoft.com/office/drawing/2014/main" id="{AAFA0DBF-F938-4018-B9D4-83E7A8C7E4F6}"/>
                    </a:ext>
                  </a:extLst>
                </p:cNvPr>
                <p:cNvGrpSpPr/>
                <p:nvPr/>
              </p:nvGrpSpPr>
              <p:grpSpPr>
                <a:xfrm>
                  <a:off x="2459405" y="842566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165" name="Straight Connector 164">
                    <a:extLst>
                      <a:ext uri="{FF2B5EF4-FFF2-40B4-BE49-F238E27FC236}">
                        <a16:creationId xmlns:a16="http://schemas.microsoft.com/office/drawing/2014/main" id="{880B7F4E-4FD5-4E54-BE88-DD0B8E9CF12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6" name="Straight Connector 165">
                    <a:extLst>
                      <a:ext uri="{FF2B5EF4-FFF2-40B4-BE49-F238E27FC236}">
                        <a16:creationId xmlns:a16="http://schemas.microsoft.com/office/drawing/2014/main" id="{BF403E2B-3FF8-4E2F-A166-65B7BC351CE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7" name="Straight Connector 166">
                    <a:extLst>
                      <a:ext uri="{FF2B5EF4-FFF2-40B4-BE49-F238E27FC236}">
                        <a16:creationId xmlns:a16="http://schemas.microsoft.com/office/drawing/2014/main" id="{8A5704F1-7167-4622-B189-898ACAF7F0D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8" name="Straight Connector 167">
                    <a:extLst>
                      <a:ext uri="{FF2B5EF4-FFF2-40B4-BE49-F238E27FC236}">
                        <a16:creationId xmlns:a16="http://schemas.microsoft.com/office/drawing/2014/main" id="{87A91CD7-EB13-4F33-BE7C-580F99E6A33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9" name="Straight Connector 168">
                    <a:extLst>
                      <a:ext uri="{FF2B5EF4-FFF2-40B4-BE49-F238E27FC236}">
                        <a16:creationId xmlns:a16="http://schemas.microsoft.com/office/drawing/2014/main" id="{D5C363E8-8A62-473E-B42B-F5371C50730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0" name="Straight Connector 169">
                    <a:extLst>
                      <a:ext uri="{FF2B5EF4-FFF2-40B4-BE49-F238E27FC236}">
                        <a16:creationId xmlns:a16="http://schemas.microsoft.com/office/drawing/2014/main" id="{67649313-8790-44DC-8881-10CC2EC853D1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52" name="Group 151">
                  <a:extLst>
                    <a:ext uri="{FF2B5EF4-FFF2-40B4-BE49-F238E27FC236}">
                      <a16:creationId xmlns:a16="http://schemas.microsoft.com/office/drawing/2014/main" id="{B57BAD2D-328A-4D90-9D2A-6D9E6F803C4C}"/>
                    </a:ext>
                  </a:extLst>
                </p:cNvPr>
                <p:cNvGrpSpPr/>
                <p:nvPr/>
              </p:nvGrpSpPr>
              <p:grpSpPr>
                <a:xfrm>
                  <a:off x="3652946" y="835233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159" name="Straight Connector 158">
                    <a:extLst>
                      <a:ext uri="{FF2B5EF4-FFF2-40B4-BE49-F238E27FC236}">
                        <a16:creationId xmlns:a16="http://schemas.microsoft.com/office/drawing/2014/main" id="{3DD7DFFF-58DD-4DCA-A4B6-4914152D6B6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0" name="Straight Connector 159">
                    <a:extLst>
                      <a:ext uri="{FF2B5EF4-FFF2-40B4-BE49-F238E27FC236}">
                        <a16:creationId xmlns:a16="http://schemas.microsoft.com/office/drawing/2014/main" id="{E154CA27-8F6C-4B93-A0BF-08FD8CE38D3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1" name="Straight Connector 160">
                    <a:extLst>
                      <a:ext uri="{FF2B5EF4-FFF2-40B4-BE49-F238E27FC236}">
                        <a16:creationId xmlns:a16="http://schemas.microsoft.com/office/drawing/2014/main" id="{4447E8E9-B5C1-420E-B575-AE3964FA39F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2" name="Straight Connector 161">
                    <a:extLst>
                      <a:ext uri="{FF2B5EF4-FFF2-40B4-BE49-F238E27FC236}">
                        <a16:creationId xmlns:a16="http://schemas.microsoft.com/office/drawing/2014/main" id="{AC045DC3-10A0-4C3B-B43A-24C24990FED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3" name="Straight Connector 162">
                    <a:extLst>
                      <a:ext uri="{FF2B5EF4-FFF2-40B4-BE49-F238E27FC236}">
                        <a16:creationId xmlns:a16="http://schemas.microsoft.com/office/drawing/2014/main" id="{16F82C8A-EAB9-402A-984C-4037A062EE1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4" name="Straight Connector 163">
                    <a:extLst>
                      <a:ext uri="{FF2B5EF4-FFF2-40B4-BE49-F238E27FC236}">
                        <a16:creationId xmlns:a16="http://schemas.microsoft.com/office/drawing/2014/main" id="{52555DCC-29CA-4008-8EB7-AEA513DB2C24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53" name="Group 152">
                  <a:extLst>
                    <a:ext uri="{FF2B5EF4-FFF2-40B4-BE49-F238E27FC236}">
                      <a16:creationId xmlns:a16="http://schemas.microsoft.com/office/drawing/2014/main" id="{8E8BD239-C16D-4569-BB15-9924035E2941}"/>
                    </a:ext>
                  </a:extLst>
                </p:cNvPr>
                <p:cNvGrpSpPr/>
                <p:nvPr/>
              </p:nvGrpSpPr>
              <p:grpSpPr>
                <a:xfrm flipH="1">
                  <a:off x="65055" y="835233"/>
                  <a:ext cx="807076" cy="542156"/>
                  <a:chOff x="3354770" y="1419726"/>
                  <a:chExt cx="807076" cy="542156"/>
                </a:xfrm>
              </p:grpSpPr>
              <p:cxnSp>
                <p:nvCxnSpPr>
                  <p:cNvPr id="154" name="Straight Connector 153">
                    <a:extLst>
                      <a:ext uri="{FF2B5EF4-FFF2-40B4-BE49-F238E27FC236}">
                        <a16:creationId xmlns:a16="http://schemas.microsoft.com/office/drawing/2014/main" id="{841CF7AE-DC72-4C5F-ACF1-BA46DFDE833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5" name="Straight Connector 154">
                    <a:extLst>
                      <a:ext uri="{FF2B5EF4-FFF2-40B4-BE49-F238E27FC236}">
                        <a16:creationId xmlns:a16="http://schemas.microsoft.com/office/drawing/2014/main" id="{7A441452-5A16-4BCB-857C-2815ACFDAF6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6" name="Straight Connector 155">
                    <a:extLst>
                      <a:ext uri="{FF2B5EF4-FFF2-40B4-BE49-F238E27FC236}">
                        <a16:creationId xmlns:a16="http://schemas.microsoft.com/office/drawing/2014/main" id="{8046D70D-EF84-4A48-9F0A-72FB101A9C8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7" name="Straight Connector 156">
                    <a:extLst>
                      <a:ext uri="{FF2B5EF4-FFF2-40B4-BE49-F238E27FC236}">
                        <a16:creationId xmlns:a16="http://schemas.microsoft.com/office/drawing/2014/main" id="{AA6E3787-B273-4941-8B78-5BDE49426BA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8" name="Straight Connector 157">
                    <a:extLst>
                      <a:ext uri="{FF2B5EF4-FFF2-40B4-BE49-F238E27FC236}">
                        <a16:creationId xmlns:a16="http://schemas.microsoft.com/office/drawing/2014/main" id="{C9BE885E-B4B1-4610-8714-839E358DC8F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92" name="Group 91">
                <a:extLst>
                  <a:ext uri="{FF2B5EF4-FFF2-40B4-BE49-F238E27FC236}">
                    <a16:creationId xmlns:a16="http://schemas.microsoft.com/office/drawing/2014/main" id="{BDB101D5-BB2E-4C0B-9BEE-D7C384425F2E}"/>
                  </a:ext>
                </a:extLst>
              </p:cNvPr>
              <p:cNvGrpSpPr/>
              <p:nvPr/>
            </p:nvGrpSpPr>
            <p:grpSpPr>
              <a:xfrm>
                <a:off x="4862745" y="845134"/>
                <a:ext cx="4583987" cy="1099349"/>
                <a:chOff x="65055" y="835233"/>
                <a:chExt cx="4583987" cy="1099349"/>
              </a:xfrm>
            </p:grpSpPr>
            <p:grpSp>
              <p:nvGrpSpPr>
                <p:cNvPr id="122" name="Group 121">
                  <a:extLst>
                    <a:ext uri="{FF2B5EF4-FFF2-40B4-BE49-F238E27FC236}">
                      <a16:creationId xmlns:a16="http://schemas.microsoft.com/office/drawing/2014/main" id="{4BF4EC51-4DD3-4EDF-89E1-8A5C615CCF03}"/>
                    </a:ext>
                  </a:extLst>
                </p:cNvPr>
                <p:cNvGrpSpPr/>
                <p:nvPr/>
              </p:nvGrpSpPr>
              <p:grpSpPr>
                <a:xfrm>
                  <a:off x="1055981" y="845134"/>
                  <a:ext cx="1197865" cy="1089448"/>
                  <a:chOff x="3153001" y="1419726"/>
                  <a:chExt cx="1197865" cy="1089448"/>
                </a:xfrm>
              </p:grpSpPr>
              <p:cxnSp>
                <p:nvCxnSpPr>
                  <p:cNvPr id="143" name="Straight Connector 142">
                    <a:extLst>
                      <a:ext uri="{FF2B5EF4-FFF2-40B4-BE49-F238E27FC236}">
                        <a16:creationId xmlns:a16="http://schemas.microsoft.com/office/drawing/2014/main" id="{A8F28ADC-AA7F-4AC4-BF2A-348970D6FBF0}"/>
                      </a:ext>
                    </a:extLst>
                  </p:cNvPr>
                  <p:cNvCxnSpPr/>
                  <p:nvPr/>
                </p:nvCxnSpPr>
                <p:spPr>
                  <a:xfrm>
                    <a:off x="3153001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4" name="Straight Connector 143">
                    <a:extLst>
                      <a:ext uri="{FF2B5EF4-FFF2-40B4-BE49-F238E27FC236}">
                        <a16:creationId xmlns:a16="http://schemas.microsoft.com/office/drawing/2014/main" id="{5F0B22F9-1647-4242-A07F-E93AA9B896C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5" name="Straight Connector 144">
                    <a:extLst>
                      <a:ext uri="{FF2B5EF4-FFF2-40B4-BE49-F238E27FC236}">
                        <a16:creationId xmlns:a16="http://schemas.microsoft.com/office/drawing/2014/main" id="{E90F9ADD-58AC-4253-B453-BF3D84EB101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6" name="Straight Connector 145">
                    <a:extLst>
                      <a:ext uri="{FF2B5EF4-FFF2-40B4-BE49-F238E27FC236}">
                        <a16:creationId xmlns:a16="http://schemas.microsoft.com/office/drawing/2014/main" id="{ED2FE7DC-6AA1-411E-A312-F7DA1860ED3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7" name="Straight Connector 146">
                    <a:extLst>
                      <a:ext uri="{FF2B5EF4-FFF2-40B4-BE49-F238E27FC236}">
                        <a16:creationId xmlns:a16="http://schemas.microsoft.com/office/drawing/2014/main" id="{5606FDC6-402F-4364-B638-D1F89AF5DA9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8" name="Straight Connector 147">
                    <a:extLst>
                      <a:ext uri="{FF2B5EF4-FFF2-40B4-BE49-F238E27FC236}">
                        <a16:creationId xmlns:a16="http://schemas.microsoft.com/office/drawing/2014/main" id="{62611CC0-FB7D-4F54-B7FA-189799FEA22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9" name="Straight Connector 148">
                    <a:extLst>
                      <a:ext uri="{FF2B5EF4-FFF2-40B4-BE49-F238E27FC236}">
                        <a16:creationId xmlns:a16="http://schemas.microsoft.com/office/drawing/2014/main" id="{2087E3F1-92FD-4106-B2F9-1E6938EA41F6}"/>
                      </a:ext>
                    </a:extLst>
                  </p:cNvPr>
                  <p:cNvCxnSpPr/>
                  <p:nvPr/>
                </p:nvCxnSpPr>
                <p:spPr>
                  <a:xfrm>
                    <a:off x="4350866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23" name="Group 122">
                  <a:extLst>
                    <a:ext uri="{FF2B5EF4-FFF2-40B4-BE49-F238E27FC236}">
                      <a16:creationId xmlns:a16="http://schemas.microsoft.com/office/drawing/2014/main" id="{1199D4C1-49B7-48F4-9EEF-FBE4C42DC487}"/>
                    </a:ext>
                  </a:extLst>
                </p:cNvPr>
                <p:cNvGrpSpPr/>
                <p:nvPr/>
              </p:nvGrpSpPr>
              <p:grpSpPr>
                <a:xfrm>
                  <a:off x="2459405" y="842566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137" name="Straight Connector 136">
                    <a:extLst>
                      <a:ext uri="{FF2B5EF4-FFF2-40B4-BE49-F238E27FC236}">
                        <a16:creationId xmlns:a16="http://schemas.microsoft.com/office/drawing/2014/main" id="{66C296A3-3696-484B-800A-6BA2C75AC1A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8" name="Straight Connector 137">
                    <a:extLst>
                      <a:ext uri="{FF2B5EF4-FFF2-40B4-BE49-F238E27FC236}">
                        <a16:creationId xmlns:a16="http://schemas.microsoft.com/office/drawing/2014/main" id="{049844CE-A894-49C6-957D-4BB53CF423D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9" name="Straight Connector 138">
                    <a:extLst>
                      <a:ext uri="{FF2B5EF4-FFF2-40B4-BE49-F238E27FC236}">
                        <a16:creationId xmlns:a16="http://schemas.microsoft.com/office/drawing/2014/main" id="{2F47C3A7-AB95-4D8C-B3F3-CC97EAE6589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0" name="Straight Connector 139">
                    <a:extLst>
                      <a:ext uri="{FF2B5EF4-FFF2-40B4-BE49-F238E27FC236}">
                        <a16:creationId xmlns:a16="http://schemas.microsoft.com/office/drawing/2014/main" id="{ED5261FC-3A47-499E-8ABB-1057910D33B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1" name="Straight Connector 140">
                    <a:extLst>
                      <a:ext uri="{FF2B5EF4-FFF2-40B4-BE49-F238E27FC236}">
                        <a16:creationId xmlns:a16="http://schemas.microsoft.com/office/drawing/2014/main" id="{CF665201-8837-4723-9388-BF073666D82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2" name="Straight Connector 141">
                    <a:extLst>
                      <a:ext uri="{FF2B5EF4-FFF2-40B4-BE49-F238E27FC236}">
                        <a16:creationId xmlns:a16="http://schemas.microsoft.com/office/drawing/2014/main" id="{FE02250B-150D-4A9E-B2D8-B12BA599AC29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24" name="Group 123">
                  <a:extLst>
                    <a:ext uri="{FF2B5EF4-FFF2-40B4-BE49-F238E27FC236}">
                      <a16:creationId xmlns:a16="http://schemas.microsoft.com/office/drawing/2014/main" id="{466FEA60-52B3-4F20-B5B7-4552A4A0CDC0}"/>
                    </a:ext>
                  </a:extLst>
                </p:cNvPr>
                <p:cNvGrpSpPr/>
                <p:nvPr/>
              </p:nvGrpSpPr>
              <p:grpSpPr>
                <a:xfrm>
                  <a:off x="3652946" y="835233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131" name="Straight Connector 130">
                    <a:extLst>
                      <a:ext uri="{FF2B5EF4-FFF2-40B4-BE49-F238E27FC236}">
                        <a16:creationId xmlns:a16="http://schemas.microsoft.com/office/drawing/2014/main" id="{79DD94B5-AC3B-4329-93DB-3FFA9AF4824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2" name="Straight Connector 131">
                    <a:extLst>
                      <a:ext uri="{FF2B5EF4-FFF2-40B4-BE49-F238E27FC236}">
                        <a16:creationId xmlns:a16="http://schemas.microsoft.com/office/drawing/2014/main" id="{F4EC094A-C82C-4D3D-BC9D-9FFC0FAB35B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3" name="Straight Connector 132">
                    <a:extLst>
                      <a:ext uri="{FF2B5EF4-FFF2-40B4-BE49-F238E27FC236}">
                        <a16:creationId xmlns:a16="http://schemas.microsoft.com/office/drawing/2014/main" id="{4EA0BD61-AF46-4DD1-8235-81EE7C87818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4" name="Straight Connector 133">
                    <a:extLst>
                      <a:ext uri="{FF2B5EF4-FFF2-40B4-BE49-F238E27FC236}">
                        <a16:creationId xmlns:a16="http://schemas.microsoft.com/office/drawing/2014/main" id="{C14A9ED3-780D-489E-88AE-D86A3ED89EF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5" name="Straight Connector 134">
                    <a:extLst>
                      <a:ext uri="{FF2B5EF4-FFF2-40B4-BE49-F238E27FC236}">
                        <a16:creationId xmlns:a16="http://schemas.microsoft.com/office/drawing/2014/main" id="{E78EFF42-0C16-453A-91A3-22733E463FD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6" name="Straight Connector 135">
                    <a:extLst>
                      <a:ext uri="{FF2B5EF4-FFF2-40B4-BE49-F238E27FC236}">
                        <a16:creationId xmlns:a16="http://schemas.microsoft.com/office/drawing/2014/main" id="{0F0DA7BF-E71F-4527-A97B-AB9F8866B987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25" name="Group 124">
                  <a:extLst>
                    <a:ext uri="{FF2B5EF4-FFF2-40B4-BE49-F238E27FC236}">
                      <a16:creationId xmlns:a16="http://schemas.microsoft.com/office/drawing/2014/main" id="{8151E988-3145-4A28-843D-C186367B2261}"/>
                    </a:ext>
                  </a:extLst>
                </p:cNvPr>
                <p:cNvGrpSpPr/>
                <p:nvPr/>
              </p:nvGrpSpPr>
              <p:grpSpPr>
                <a:xfrm flipH="1">
                  <a:off x="65055" y="835233"/>
                  <a:ext cx="807076" cy="542156"/>
                  <a:chOff x="3354770" y="1419726"/>
                  <a:chExt cx="807076" cy="542156"/>
                </a:xfrm>
              </p:grpSpPr>
              <p:cxnSp>
                <p:nvCxnSpPr>
                  <p:cNvPr id="126" name="Straight Connector 125">
                    <a:extLst>
                      <a:ext uri="{FF2B5EF4-FFF2-40B4-BE49-F238E27FC236}">
                        <a16:creationId xmlns:a16="http://schemas.microsoft.com/office/drawing/2014/main" id="{BB0DC42D-DFDB-48F4-8065-24BAB54A7FF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7" name="Straight Connector 126">
                    <a:extLst>
                      <a:ext uri="{FF2B5EF4-FFF2-40B4-BE49-F238E27FC236}">
                        <a16:creationId xmlns:a16="http://schemas.microsoft.com/office/drawing/2014/main" id="{843C55DB-57B1-4287-BF2B-9BC399B7D9D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8" name="Straight Connector 127">
                    <a:extLst>
                      <a:ext uri="{FF2B5EF4-FFF2-40B4-BE49-F238E27FC236}">
                        <a16:creationId xmlns:a16="http://schemas.microsoft.com/office/drawing/2014/main" id="{A4026451-B199-41C7-9AD4-3DC4ADEAF68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9" name="Straight Connector 128">
                    <a:extLst>
                      <a:ext uri="{FF2B5EF4-FFF2-40B4-BE49-F238E27FC236}">
                        <a16:creationId xmlns:a16="http://schemas.microsoft.com/office/drawing/2014/main" id="{F30AB30E-BA47-4344-AB13-0C22467BBC7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0" name="Straight Connector 129">
                    <a:extLst>
                      <a:ext uri="{FF2B5EF4-FFF2-40B4-BE49-F238E27FC236}">
                        <a16:creationId xmlns:a16="http://schemas.microsoft.com/office/drawing/2014/main" id="{4AF8563F-AC39-42A1-B726-4C0F4C4BC60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93" name="Group 92">
                <a:extLst>
                  <a:ext uri="{FF2B5EF4-FFF2-40B4-BE49-F238E27FC236}">
                    <a16:creationId xmlns:a16="http://schemas.microsoft.com/office/drawing/2014/main" id="{361D8584-5822-4688-9651-4C24227F771A}"/>
                  </a:ext>
                </a:extLst>
              </p:cNvPr>
              <p:cNvGrpSpPr/>
              <p:nvPr/>
            </p:nvGrpSpPr>
            <p:grpSpPr>
              <a:xfrm>
                <a:off x="9663094" y="842566"/>
                <a:ext cx="4583987" cy="1099349"/>
                <a:chOff x="65055" y="835233"/>
                <a:chExt cx="4583987" cy="1099349"/>
              </a:xfrm>
            </p:grpSpPr>
            <p:grpSp>
              <p:nvGrpSpPr>
                <p:cNvPr id="94" name="Group 93">
                  <a:extLst>
                    <a:ext uri="{FF2B5EF4-FFF2-40B4-BE49-F238E27FC236}">
                      <a16:creationId xmlns:a16="http://schemas.microsoft.com/office/drawing/2014/main" id="{3B82AE0E-2918-4839-BE38-F37D32B27309}"/>
                    </a:ext>
                  </a:extLst>
                </p:cNvPr>
                <p:cNvGrpSpPr/>
                <p:nvPr/>
              </p:nvGrpSpPr>
              <p:grpSpPr>
                <a:xfrm>
                  <a:off x="1055981" y="845134"/>
                  <a:ext cx="1197865" cy="1089448"/>
                  <a:chOff x="3153001" y="1419726"/>
                  <a:chExt cx="1197865" cy="1089448"/>
                </a:xfrm>
              </p:grpSpPr>
              <p:cxnSp>
                <p:nvCxnSpPr>
                  <p:cNvPr id="115" name="Straight Connector 114">
                    <a:extLst>
                      <a:ext uri="{FF2B5EF4-FFF2-40B4-BE49-F238E27FC236}">
                        <a16:creationId xmlns:a16="http://schemas.microsoft.com/office/drawing/2014/main" id="{04836C8D-5BB4-4C7B-A8C9-21C9C14BA8F2}"/>
                      </a:ext>
                    </a:extLst>
                  </p:cNvPr>
                  <p:cNvCxnSpPr/>
                  <p:nvPr/>
                </p:nvCxnSpPr>
                <p:spPr>
                  <a:xfrm>
                    <a:off x="3153001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6" name="Straight Connector 115">
                    <a:extLst>
                      <a:ext uri="{FF2B5EF4-FFF2-40B4-BE49-F238E27FC236}">
                        <a16:creationId xmlns:a16="http://schemas.microsoft.com/office/drawing/2014/main" id="{3288D90B-9878-48D4-81F2-E4662F1BAF5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7" name="Straight Connector 116">
                    <a:extLst>
                      <a:ext uri="{FF2B5EF4-FFF2-40B4-BE49-F238E27FC236}">
                        <a16:creationId xmlns:a16="http://schemas.microsoft.com/office/drawing/2014/main" id="{8F8C0BD0-996B-40DC-A8CC-FA8B0E023C8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8" name="Straight Connector 117">
                    <a:extLst>
                      <a:ext uri="{FF2B5EF4-FFF2-40B4-BE49-F238E27FC236}">
                        <a16:creationId xmlns:a16="http://schemas.microsoft.com/office/drawing/2014/main" id="{F1A9B9C8-00C9-4BC3-9215-741798EA692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9" name="Straight Connector 118">
                    <a:extLst>
                      <a:ext uri="{FF2B5EF4-FFF2-40B4-BE49-F238E27FC236}">
                        <a16:creationId xmlns:a16="http://schemas.microsoft.com/office/drawing/2014/main" id="{5CA57250-F18F-4001-85B6-416E80B1680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0" name="Straight Connector 119">
                    <a:extLst>
                      <a:ext uri="{FF2B5EF4-FFF2-40B4-BE49-F238E27FC236}">
                        <a16:creationId xmlns:a16="http://schemas.microsoft.com/office/drawing/2014/main" id="{F8136ECA-AEF9-4714-B8E1-C04962E6C20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1" name="Straight Connector 120">
                    <a:extLst>
                      <a:ext uri="{FF2B5EF4-FFF2-40B4-BE49-F238E27FC236}">
                        <a16:creationId xmlns:a16="http://schemas.microsoft.com/office/drawing/2014/main" id="{16E875C1-9384-4E05-9F2D-56D2F2239DFA}"/>
                      </a:ext>
                    </a:extLst>
                  </p:cNvPr>
                  <p:cNvCxnSpPr/>
                  <p:nvPr/>
                </p:nvCxnSpPr>
                <p:spPr>
                  <a:xfrm>
                    <a:off x="4350866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5" name="Group 94">
                  <a:extLst>
                    <a:ext uri="{FF2B5EF4-FFF2-40B4-BE49-F238E27FC236}">
                      <a16:creationId xmlns:a16="http://schemas.microsoft.com/office/drawing/2014/main" id="{32C2C5D4-D23F-4635-8114-D42FA87F5A12}"/>
                    </a:ext>
                  </a:extLst>
                </p:cNvPr>
                <p:cNvGrpSpPr/>
                <p:nvPr/>
              </p:nvGrpSpPr>
              <p:grpSpPr>
                <a:xfrm>
                  <a:off x="2459405" y="842566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109" name="Straight Connector 108">
                    <a:extLst>
                      <a:ext uri="{FF2B5EF4-FFF2-40B4-BE49-F238E27FC236}">
                        <a16:creationId xmlns:a16="http://schemas.microsoft.com/office/drawing/2014/main" id="{9D332F62-A799-4DDC-A4C0-CBC147B74C0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0" name="Straight Connector 109">
                    <a:extLst>
                      <a:ext uri="{FF2B5EF4-FFF2-40B4-BE49-F238E27FC236}">
                        <a16:creationId xmlns:a16="http://schemas.microsoft.com/office/drawing/2014/main" id="{D417C291-5A0D-46EC-8920-F1CE8B999EC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1" name="Straight Connector 110">
                    <a:extLst>
                      <a:ext uri="{FF2B5EF4-FFF2-40B4-BE49-F238E27FC236}">
                        <a16:creationId xmlns:a16="http://schemas.microsoft.com/office/drawing/2014/main" id="{9BAF70CF-EB99-451F-9ADE-5BAF2D685A2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" name="Straight Connector 111">
                    <a:extLst>
                      <a:ext uri="{FF2B5EF4-FFF2-40B4-BE49-F238E27FC236}">
                        <a16:creationId xmlns:a16="http://schemas.microsoft.com/office/drawing/2014/main" id="{AAD1FD59-8341-462E-A3E1-8FF9EBD3C9B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3" name="Straight Connector 112">
                    <a:extLst>
                      <a:ext uri="{FF2B5EF4-FFF2-40B4-BE49-F238E27FC236}">
                        <a16:creationId xmlns:a16="http://schemas.microsoft.com/office/drawing/2014/main" id="{89971557-F932-4A73-BA7B-D12D522FEA8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4" name="Straight Connector 113">
                    <a:extLst>
                      <a:ext uri="{FF2B5EF4-FFF2-40B4-BE49-F238E27FC236}">
                        <a16:creationId xmlns:a16="http://schemas.microsoft.com/office/drawing/2014/main" id="{938CC042-8FED-46FC-8CB9-13CC978B018C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6" name="Group 95">
                  <a:extLst>
                    <a:ext uri="{FF2B5EF4-FFF2-40B4-BE49-F238E27FC236}">
                      <a16:creationId xmlns:a16="http://schemas.microsoft.com/office/drawing/2014/main" id="{84DA8AE5-EAF1-41D6-8453-ACB03DE66E9A}"/>
                    </a:ext>
                  </a:extLst>
                </p:cNvPr>
                <p:cNvGrpSpPr/>
                <p:nvPr/>
              </p:nvGrpSpPr>
              <p:grpSpPr>
                <a:xfrm>
                  <a:off x="3652946" y="835233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103" name="Straight Connector 102">
                    <a:extLst>
                      <a:ext uri="{FF2B5EF4-FFF2-40B4-BE49-F238E27FC236}">
                        <a16:creationId xmlns:a16="http://schemas.microsoft.com/office/drawing/2014/main" id="{C7C0C842-B767-49F3-AC95-30362D70A9F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4" name="Straight Connector 103">
                    <a:extLst>
                      <a:ext uri="{FF2B5EF4-FFF2-40B4-BE49-F238E27FC236}">
                        <a16:creationId xmlns:a16="http://schemas.microsoft.com/office/drawing/2014/main" id="{BD78DF2B-3434-41F3-94CF-1156BE128DB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5" name="Straight Connector 104">
                    <a:extLst>
                      <a:ext uri="{FF2B5EF4-FFF2-40B4-BE49-F238E27FC236}">
                        <a16:creationId xmlns:a16="http://schemas.microsoft.com/office/drawing/2014/main" id="{ED45C665-6D75-4198-B07F-66D1BE6E3AB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6" name="Straight Connector 105">
                    <a:extLst>
                      <a:ext uri="{FF2B5EF4-FFF2-40B4-BE49-F238E27FC236}">
                        <a16:creationId xmlns:a16="http://schemas.microsoft.com/office/drawing/2014/main" id="{9DE8C4E4-115A-4B95-8154-8D4C84FCADB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7" name="Straight Connector 106">
                    <a:extLst>
                      <a:ext uri="{FF2B5EF4-FFF2-40B4-BE49-F238E27FC236}">
                        <a16:creationId xmlns:a16="http://schemas.microsoft.com/office/drawing/2014/main" id="{5985E226-A2AA-4F65-BB90-D445E148837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8" name="Straight Connector 107">
                    <a:extLst>
                      <a:ext uri="{FF2B5EF4-FFF2-40B4-BE49-F238E27FC236}">
                        <a16:creationId xmlns:a16="http://schemas.microsoft.com/office/drawing/2014/main" id="{9FC0D11F-8C6B-4B63-87B2-918E7F9D54CE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7" name="Group 96">
                  <a:extLst>
                    <a:ext uri="{FF2B5EF4-FFF2-40B4-BE49-F238E27FC236}">
                      <a16:creationId xmlns:a16="http://schemas.microsoft.com/office/drawing/2014/main" id="{38D3026F-3DB5-4E30-A812-1781035EC090}"/>
                    </a:ext>
                  </a:extLst>
                </p:cNvPr>
                <p:cNvGrpSpPr/>
                <p:nvPr/>
              </p:nvGrpSpPr>
              <p:grpSpPr>
                <a:xfrm flipH="1">
                  <a:off x="65055" y="835233"/>
                  <a:ext cx="807076" cy="542156"/>
                  <a:chOff x="3354770" y="1419726"/>
                  <a:chExt cx="807076" cy="542156"/>
                </a:xfrm>
              </p:grpSpPr>
              <p:cxnSp>
                <p:nvCxnSpPr>
                  <p:cNvPr id="98" name="Straight Connector 97">
                    <a:extLst>
                      <a:ext uri="{FF2B5EF4-FFF2-40B4-BE49-F238E27FC236}">
                        <a16:creationId xmlns:a16="http://schemas.microsoft.com/office/drawing/2014/main" id="{DC404B70-1DD8-4FD0-83E6-193F21A38B5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9" name="Straight Connector 98">
                    <a:extLst>
                      <a:ext uri="{FF2B5EF4-FFF2-40B4-BE49-F238E27FC236}">
                        <a16:creationId xmlns:a16="http://schemas.microsoft.com/office/drawing/2014/main" id="{30248969-B3BF-443A-8D31-587B6262F0B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0" name="Straight Connector 99">
                    <a:extLst>
                      <a:ext uri="{FF2B5EF4-FFF2-40B4-BE49-F238E27FC236}">
                        <a16:creationId xmlns:a16="http://schemas.microsoft.com/office/drawing/2014/main" id="{81ED8B08-4411-402F-89FA-7AC5453159B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1" name="Straight Connector 100">
                    <a:extLst>
                      <a:ext uri="{FF2B5EF4-FFF2-40B4-BE49-F238E27FC236}">
                        <a16:creationId xmlns:a16="http://schemas.microsoft.com/office/drawing/2014/main" id="{AC140CAB-875B-4EB3-BC5E-23B9D4DBA45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2" name="Straight Connector 101">
                    <a:extLst>
                      <a:ext uri="{FF2B5EF4-FFF2-40B4-BE49-F238E27FC236}">
                        <a16:creationId xmlns:a16="http://schemas.microsoft.com/office/drawing/2014/main" id="{5F6C5172-211C-4194-A759-06FB5E5C355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</p:grp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1D3AE26-0F6F-4278-A8CF-C9C63874C392}"/>
              </a:ext>
            </a:extLst>
          </p:cNvPr>
          <p:cNvCxnSpPr>
            <a:cxnSpLocks/>
          </p:cNvCxnSpPr>
          <p:nvPr/>
        </p:nvCxnSpPr>
        <p:spPr>
          <a:xfrm>
            <a:off x="3024646" y="6544821"/>
            <a:ext cx="1347520" cy="0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glow rad="50800">
              <a:srgbClr val="00B0F0">
                <a:alpha val="27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8E939C6-F52B-4948-92AC-4BDACE85388D}"/>
              </a:ext>
            </a:extLst>
          </p:cNvPr>
          <p:cNvGrpSpPr/>
          <p:nvPr/>
        </p:nvGrpSpPr>
        <p:grpSpPr>
          <a:xfrm>
            <a:off x="218201" y="6013788"/>
            <a:ext cx="4336374" cy="428675"/>
            <a:chOff x="218201" y="6013788"/>
            <a:chExt cx="4336374" cy="428675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813FF769-C531-4EB6-BFB2-25839B800599}"/>
                </a:ext>
              </a:extLst>
            </p:cNvPr>
            <p:cNvCxnSpPr/>
            <p:nvPr/>
          </p:nvCxnSpPr>
          <p:spPr>
            <a:xfrm>
              <a:off x="218201" y="6015613"/>
              <a:ext cx="1641514" cy="0"/>
            </a:xfrm>
            <a:prstGeom prst="line">
              <a:avLst/>
            </a:prstGeom>
            <a:ln w="25400">
              <a:solidFill>
                <a:schemeClr val="bg1"/>
              </a:solidFill>
            </a:ln>
            <a:effectLst>
              <a:glow rad="50800">
                <a:srgbClr val="00B0F0">
                  <a:alpha val="27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C4233C58-01BF-401B-B303-3B631D7EF1B8}"/>
                </a:ext>
              </a:extLst>
            </p:cNvPr>
            <p:cNvCxnSpPr>
              <a:cxnSpLocks/>
            </p:cNvCxnSpPr>
            <p:nvPr/>
          </p:nvCxnSpPr>
          <p:spPr>
            <a:xfrm>
              <a:off x="2406705" y="6440638"/>
              <a:ext cx="2147870" cy="0"/>
            </a:xfrm>
            <a:prstGeom prst="line">
              <a:avLst/>
            </a:prstGeom>
            <a:ln w="25400">
              <a:solidFill>
                <a:schemeClr val="bg1"/>
              </a:solidFill>
            </a:ln>
            <a:effectLst>
              <a:glow rad="50800">
                <a:srgbClr val="00B0F0">
                  <a:alpha val="27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2CCDB1C6-684F-4C5A-AFAE-53F1947DB12B}"/>
                </a:ext>
              </a:extLst>
            </p:cNvPr>
            <p:cNvCxnSpPr>
              <a:cxnSpLocks/>
            </p:cNvCxnSpPr>
            <p:nvPr/>
          </p:nvCxnSpPr>
          <p:spPr>
            <a:xfrm>
              <a:off x="1848765" y="6013788"/>
              <a:ext cx="567065" cy="428675"/>
            </a:xfrm>
            <a:prstGeom prst="line">
              <a:avLst/>
            </a:prstGeom>
            <a:ln w="25400">
              <a:solidFill>
                <a:schemeClr val="bg1"/>
              </a:solidFill>
            </a:ln>
            <a:effectLst>
              <a:glow rad="50800">
                <a:srgbClr val="00B0F0">
                  <a:alpha val="27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DB9399F-E36E-4ACC-A9EE-E4EC456496DA}"/>
              </a:ext>
            </a:extLst>
          </p:cNvPr>
          <p:cNvGrpSpPr/>
          <p:nvPr/>
        </p:nvGrpSpPr>
        <p:grpSpPr>
          <a:xfrm flipH="1">
            <a:off x="6458730" y="6041113"/>
            <a:ext cx="5588294" cy="474304"/>
            <a:chOff x="396540" y="859316"/>
            <a:chExt cx="5588294" cy="474304"/>
          </a:xfrm>
          <a:effectLst>
            <a:glow rad="50800">
              <a:srgbClr val="00B0F0">
                <a:alpha val="27000"/>
              </a:srgbClr>
            </a:glow>
          </a:effectLst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87292F9D-0822-4D91-8A4A-B6FECF30450A}"/>
                </a:ext>
              </a:extLst>
            </p:cNvPr>
            <p:cNvCxnSpPr/>
            <p:nvPr/>
          </p:nvCxnSpPr>
          <p:spPr>
            <a:xfrm>
              <a:off x="396540" y="861141"/>
              <a:ext cx="1641514" cy="0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0B89D1B4-F550-415C-98EA-25368C888BC0}"/>
                </a:ext>
              </a:extLst>
            </p:cNvPr>
            <p:cNvCxnSpPr>
              <a:cxnSpLocks/>
            </p:cNvCxnSpPr>
            <p:nvPr/>
          </p:nvCxnSpPr>
          <p:spPr>
            <a:xfrm>
              <a:off x="2585044" y="1286166"/>
              <a:ext cx="2501156" cy="0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7BE18174-90EF-4E65-A0CF-9A9F52507261}"/>
                </a:ext>
              </a:extLst>
            </p:cNvPr>
            <p:cNvCxnSpPr>
              <a:cxnSpLocks/>
            </p:cNvCxnSpPr>
            <p:nvPr/>
          </p:nvCxnSpPr>
          <p:spPr>
            <a:xfrm>
              <a:off x="2027104" y="859316"/>
              <a:ext cx="567065" cy="428675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28A2EB8B-00E2-4175-A8C6-6BE0FDA07FF1}"/>
                </a:ext>
              </a:extLst>
            </p:cNvPr>
            <p:cNvSpPr/>
            <p:nvPr/>
          </p:nvSpPr>
          <p:spPr>
            <a:xfrm flipV="1">
              <a:off x="5091675" y="1238712"/>
              <a:ext cx="94908" cy="94908"/>
            </a:xfrm>
            <a:prstGeom prst="ellipse">
              <a:avLst/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8BF15CD-002E-4AFC-ACEB-49BFE31F7221}"/>
                </a:ext>
              </a:extLst>
            </p:cNvPr>
            <p:cNvCxnSpPr>
              <a:cxnSpLocks/>
            </p:cNvCxnSpPr>
            <p:nvPr/>
          </p:nvCxnSpPr>
          <p:spPr>
            <a:xfrm>
              <a:off x="5186583" y="1290248"/>
              <a:ext cx="798251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Oval 30">
            <a:extLst>
              <a:ext uri="{FF2B5EF4-FFF2-40B4-BE49-F238E27FC236}">
                <a16:creationId xmlns:a16="http://schemas.microsoft.com/office/drawing/2014/main" id="{7202F126-72FC-44D7-A71F-6226DFEAD3DB}"/>
              </a:ext>
            </a:extLst>
          </p:cNvPr>
          <p:cNvSpPr/>
          <p:nvPr/>
        </p:nvSpPr>
        <p:spPr>
          <a:xfrm flipV="1">
            <a:off x="4897364" y="6382906"/>
            <a:ext cx="149557" cy="149557"/>
          </a:xfrm>
          <a:prstGeom prst="ellipse">
            <a:avLst/>
          </a:prstGeom>
          <a:noFill/>
          <a:ln w="19050">
            <a:solidFill>
              <a:schemeClr val="bg1"/>
            </a:solidFill>
          </a:ln>
          <a:effectLst>
            <a:glow rad="50800">
              <a:srgbClr val="00B0F0">
                <a:alpha val="27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71ACA3AF-D579-4E8E-83E1-A19B5F87D848}"/>
              </a:ext>
            </a:extLst>
          </p:cNvPr>
          <p:cNvSpPr/>
          <p:nvPr/>
        </p:nvSpPr>
        <p:spPr>
          <a:xfrm flipV="1">
            <a:off x="5276162" y="6382907"/>
            <a:ext cx="149557" cy="149557"/>
          </a:xfrm>
          <a:prstGeom prst="ellipse">
            <a:avLst/>
          </a:prstGeom>
          <a:noFill/>
          <a:ln w="19050">
            <a:solidFill>
              <a:schemeClr val="bg1"/>
            </a:solidFill>
          </a:ln>
          <a:effectLst>
            <a:glow rad="50800">
              <a:srgbClr val="00B0F0">
                <a:alpha val="27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C8AC1115-0AE6-4BDD-B62E-A592F8A8E150}"/>
              </a:ext>
            </a:extLst>
          </p:cNvPr>
          <p:cNvSpPr/>
          <p:nvPr/>
        </p:nvSpPr>
        <p:spPr>
          <a:xfrm flipV="1">
            <a:off x="5666998" y="6382908"/>
            <a:ext cx="149557" cy="149557"/>
          </a:xfrm>
          <a:prstGeom prst="ellipse">
            <a:avLst/>
          </a:prstGeom>
          <a:noFill/>
          <a:ln w="19050">
            <a:solidFill>
              <a:schemeClr val="bg1"/>
            </a:solidFill>
          </a:ln>
          <a:effectLst>
            <a:glow rad="50800">
              <a:srgbClr val="00B0F0">
                <a:alpha val="27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DB6BA99-611F-49FF-8F22-942B479FCB6E}"/>
              </a:ext>
            </a:extLst>
          </p:cNvPr>
          <p:cNvSpPr/>
          <p:nvPr/>
        </p:nvSpPr>
        <p:spPr>
          <a:xfrm flipV="1">
            <a:off x="6057834" y="6382908"/>
            <a:ext cx="149557" cy="149557"/>
          </a:xfrm>
          <a:prstGeom prst="ellipse">
            <a:avLst/>
          </a:prstGeom>
          <a:noFill/>
          <a:ln w="19050">
            <a:solidFill>
              <a:schemeClr val="bg1"/>
            </a:solidFill>
          </a:ln>
          <a:effectLst>
            <a:glow rad="50800">
              <a:srgbClr val="00B0F0">
                <a:alpha val="27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5" name="Hình chữ nhật: Góc Tròn 264">
            <a:extLst>
              <a:ext uri="{FF2B5EF4-FFF2-40B4-BE49-F238E27FC236}">
                <a16:creationId xmlns:a16="http://schemas.microsoft.com/office/drawing/2014/main" id="{7A1ADBCD-21DC-3DA2-C681-F91F70B531D7}"/>
              </a:ext>
            </a:extLst>
          </p:cNvPr>
          <p:cNvSpPr/>
          <p:nvPr/>
        </p:nvSpPr>
        <p:spPr>
          <a:xfrm>
            <a:off x="4548845" y="4689319"/>
            <a:ext cx="2590009" cy="13397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KHỐI NGUỒN</a:t>
            </a:r>
          </a:p>
        </p:txBody>
      </p:sp>
      <p:cxnSp>
        <p:nvCxnSpPr>
          <p:cNvPr id="35" name="Đường nối Thẳng 34">
            <a:extLst>
              <a:ext uri="{FF2B5EF4-FFF2-40B4-BE49-F238E27FC236}">
                <a16:creationId xmlns:a16="http://schemas.microsoft.com/office/drawing/2014/main" id="{BAF8D640-2606-3EFE-8029-881D1385DBC1}"/>
              </a:ext>
            </a:extLst>
          </p:cNvPr>
          <p:cNvCxnSpPr>
            <a:cxnSpLocks/>
          </p:cNvCxnSpPr>
          <p:nvPr/>
        </p:nvCxnSpPr>
        <p:spPr>
          <a:xfrm>
            <a:off x="4297680" y="1535430"/>
            <a:ext cx="16431" cy="3854593"/>
          </a:xfrm>
          <a:prstGeom prst="line">
            <a:avLst/>
          </a:prstGeom>
          <a:ln w="762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Nhóm 58">
            <a:extLst>
              <a:ext uri="{FF2B5EF4-FFF2-40B4-BE49-F238E27FC236}">
                <a16:creationId xmlns:a16="http://schemas.microsoft.com/office/drawing/2014/main" id="{B6668CA2-F93E-AB56-09BF-DFD034D85A7F}"/>
              </a:ext>
            </a:extLst>
          </p:cNvPr>
          <p:cNvGrpSpPr/>
          <p:nvPr/>
        </p:nvGrpSpPr>
        <p:grpSpPr>
          <a:xfrm>
            <a:off x="3359751" y="1571980"/>
            <a:ext cx="6489644" cy="3858785"/>
            <a:chOff x="3359751" y="1571980"/>
            <a:chExt cx="6489644" cy="3858785"/>
          </a:xfrm>
        </p:grpSpPr>
        <p:cxnSp>
          <p:nvCxnSpPr>
            <p:cNvPr id="3" name="Đường kết nối Mũi tên Thẳng 2">
              <a:extLst>
                <a:ext uri="{FF2B5EF4-FFF2-40B4-BE49-F238E27FC236}">
                  <a16:creationId xmlns:a16="http://schemas.microsoft.com/office/drawing/2014/main" id="{6593BEF0-29DC-5474-32D8-E9AD13C4F79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69553" y="5417894"/>
              <a:ext cx="1166778" cy="12871"/>
            </a:xfrm>
            <a:prstGeom prst="straightConnector1">
              <a:avLst/>
            </a:prstGeom>
            <a:ln w="762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Đường kết nối Mũi tên Thẳng 267">
              <a:extLst>
                <a:ext uri="{FF2B5EF4-FFF2-40B4-BE49-F238E27FC236}">
                  <a16:creationId xmlns:a16="http://schemas.microsoft.com/office/drawing/2014/main" id="{34AF8440-1290-12A0-DABF-3A2B19816CE5}"/>
                </a:ext>
              </a:extLst>
            </p:cNvPr>
            <p:cNvCxnSpPr>
              <a:cxnSpLocks/>
              <a:endCxn id="272" idx="3"/>
            </p:cNvCxnSpPr>
            <p:nvPr/>
          </p:nvCxnSpPr>
          <p:spPr>
            <a:xfrm flipH="1">
              <a:off x="3359751" y="1571980"/>
              <a:ext cx="957498" cy="0"/>
            </a:xfrm>
            <a:prstGeom prst="straightConnector1">
              <a:avLst/>
            </a:prstGeom>
            <a:ln w="762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Đường kết nối Mũi tên Thẳng 270">
              <a:extLst>
                <a:ext uri="{FF2B5EF4-FFF2-40B4-BE49-F238E27FC236}">
                  <a16:creationId xmlns:a16="http://schemas.microsoft.com/office/drawing/2014/main" id="{371DC831-1673-7209-07D8-02A1FC7EEC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69553" y="3238409"/>
              <a:ext cx="954342" cy="0"/>
            </a:xfrm>
            <a:prstGeom prst="straightConnector1">
              <a:avLst/>
            </a:prstGeom>
            <a:ln w="762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Đường kết nối Mũi tên Thẳng 275">
              <a:extLst>
                <a:ext uri="{FF2B5EF4-FFF2-40B4-BE49-F238E27FC236}">
                  <a16:creationId xmlns:a16="http://schemas.microsoft.com/office/drawing/2014/main" id="{918B4B2A-137B-D3AD-0A8B-F2557F1AFB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93533" y="4219465"/>
              <a:ext cx="0" cy="469854"/>
            </a:xfrm>
            <a:prstGeom prst="straightConnector1">
              <a:avLst/>
            </a:prstGeom>
            <a:ln w="762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Đường nối Thẳng 276">
              <a:extLst>
                <a:ext uri="{FF2B5EF4-FFF2-40B4-BE49-F238E27FC236}">
                  <a16:creationId xmlns:a16="http://schemas.microsoft.com/office/drawing/2014/main" id="{7C5A1374-5F49-FE14-D7D0-4D8592C54612}"/>
                </a:ext>
              </a:extLst>
            </p:cNvPr>
            <p:cNvCxnSpPr>
              <a:cxnSpLocks/>
            </p:cNvCxnSpPr>
            <p:nvPr/>
          </p:nvCxnSpPr>
          <p:spPr>
            <a:xfrm>
              <a:off x="7139324" y="5412464"/>
              <a:ext cx="2710071" cy="5430"/>
            </a:xfrm>
            <a:prstGeom prst="line">
              <a:avLst/>
            </a:prstGeom>
            <a:ln w="762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Đường kết nối Mũi tên Thẳng 278">
              <a:extLst>
                <a:ext uri="{FF2B5EF4-FFF2-40B4-BE49-F238E27FC236}">
                  <a16:creationId xmlns:a16="http://schemas.microsoft.com/office/drawing/2014/main" id="{DA3CC65A-8635-5825-59B4-272D032E42BA}"/>
                </a:ext>
              </a:extLst>
            </p:cNvPr>
            <p:cNvCxnSpPr>
              <a:cxnSpLocks/>
              <a:endCxn id="270" idx="2"/>
            </p:cNvCxnSpPr>
            <p:nvPr/>
          </p:nvCxnSpPr>
          <p:spPr>
            <a:xfrm flipV="1">
              <a:off x="9809661" y="4219465"/>
              <a:ext cx="0" cy="1201422"/>
            </a:xfrm>
            <a:prstGeom prst="straightConnector1">
              <a:avLst/>
            </a:prstGeom>
            <a:ln w="762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57675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2.96296E-6 L 0.80782 2.96296E-6 " pathEditMode="relative" rAng="0" ptsTypes="AA">
                                      <p:cBhvr>
                                        <p:cTn id="6" dur="20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391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3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repeatCount="indefinite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repeatCount="indefinite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repeatCount="indefinite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2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3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2" repeatCount="indefinite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3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repeatCount="indefinite" fill="hold" grpId="0" nodeType="withEffect">
                                  <p:stCondLst>
                                    <p:cond delay="6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repeatCount="indefinite" fill="hold" grpId="0" nodeType="withEffect">
                                  <p:stCondLst>
                                    <p:cond delay="13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repeatCount="indefinite" fill="hold" grpId="0" nodeType="withEffect">
                                  <p:stCondLst>
                                    <p:cond delay="18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5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1.85185E-6 L -0.06705 1.85185E-6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59" y="0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63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-2.22222E-6 L 0.0496 -2.22222E-6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7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0" grpId="0" animBg="1"/>
      <p:bldP spid="29" grpId="0" animBg="1"/>
      <p:bldP spid="2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DC890CF-B11E-4281-808F-3BE8650F5B86}"/>
              </a:ext>
            </a:extLst>
          </p:cNvPr>
          <p:cNvCxnSpPr>
            <a:cxnSpLocks/>
          </p:cNvCxnSpPr>
          <p:nvPr/>
        </p:nvCxnSpPr>
        <p:spPr>
          <a:xfrm flipH="1">
            <a:off x="7780015" y="6581091"/>
            <a:ext cx="981559" cy="0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glow rad="50800">
              <a:srgbClr val="00B0F0">
                <a:alpha val="27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024704B-1836-4E8E-9771-B78B14880E64}"/>
              </a:ext>
            </a:extLst>
          </p:cNvPr>
          <p:cNvCxnSpPr>
            <a:cxnSpLocks/>
          </p:cNvCxnSpPr>
          <p:nvPr/>
        </p:nvCxnSpPr>
        <p:spPr>
          <a:xfrm flipH="1">
            <a:off x="7425130" y="6373363"/>
            <a:ext cx="1347520" cy="0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glow rad="50800">
              <a:srgbClr val="00B0F0">
                <a:alpha val="27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83039EF-37DF-4D8F-B31F-A63A136375A1}"/>
              </a:ext>
            </a:extLst>
          </p:cNvPr>
          <p:cNvGrpSpPr/>
          <p:nvPr/>
        </p:nvGrpSpPr>
        <p:grpSpPr>
          <a:xfrm flipH="1">
            <a:off x="9479850" y="6360675"/>
            <a:ext cx="702507" cy="215359"/>
            <a:chOff x="2261207" y="1178878"/>
            <a:chExt cx="702507" cy="215359"/>
          </a:xfrm>
          <a:effectLst>
            <a:glow rad="50800">
              <a:srgbClr val="00B0F0">
                <a:alpha val="27000"/>
              </a:srgbClr>
            </a:glow>
          </a:effectLst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E524058D-9D5F-47E5-97F0-E1D0265CDDDB}"/>
                </a:ext>
              </a:extLst>
            </p:cNvPr>
            <p:cNvCxnSpPr>
              <a:cxnSpLocks/>
            </p:cNvCxnSpPr>
            <p:nvPr/>
          </p:nvCxnSpPr>
          <p:spPr>
            <a:xfrm>
              <a:off x="2546091" y="1390349"/>
              <a:ext cx="417623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C8A979E6-47E1-460A-8A07-15A93EB7CA53}"/>
                </a:ext>
              </a:extLst>
            </p:cNvPr>
            <p:cNvCxnSpPr>
              <a:cxnSpLocks/>
            </p:cNvCxnSpPr>
            <p:nvPr/>
          </p:nvCxnSpPr>
          <p:spPr>
            <a:xfrm>
              <a:off x="2261207" y="1178878"/>
              <a:ext cx="284884" cy="215359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4732E2F-9B8C-4E29-87E4-08888DAEDCA4}"/>
              </a:ext>
            </a:extLst>
          </p:cNvPr>
          <p:cNvCxnSpPr>
            <a:cxnSpLocks/>
          </p:cNvCxnSpPr>
          <p:nvPr/>
        </p:nvCxnSpPr>
        <p:spPr>
          <a:xfrm>
            <a:off x="2600261" y="6333350"/>
            <a:ext cx="1347520" cy="0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glow rad="50800">
              <a:srgbClr val="00B0F0">
                <a:alpha val="27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AC7B220-581A-435E-92E7-A8BFC4F4E709}"/>
              </a:ext>
            </a:extLst>
          </p:cNvPr>
          <p:cNvGrpSpPr/>
          <p:nvPr/>
        </p:nvGrpSpPr>
        <p:grpSpPr>
          <a:xfrm>
            <a:off x="2077919" y="6333350"/>
            <a:ext cx="690046" cy="215359"/>
            <a:chOff x="2273668" y="1178878"/>
            <a:chExt cx="690046" cy="215359"/>
          </a:xfrm>
          <a:effectLst>
            <a:glow rad="50800">
              <a:srgbClr val="00B0F0">
                <a:alpha val="27000"/>
              </a:srgbClr>
            </a:glow>
          </a:effectLst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5FC9B4C4-96E3-4E46-923C-2900725B2C98}"/>
                </a:ext>
              </a:extLst>
            </p:cNvPr>
            <p:cNvCxnSpPr>
              <a:cxnSpLocks/>
            </p:cNvCxnSpPr>
            <p:nvPr/>
          </p:nvCxnSpPr>
          <p:spPr>
            <a:xfrm>
              <a:off x="2546091" y="1390349"/>
              <a:ext cx="417623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61C31E39-E14C-4513-8E90-2A5D6281568A}"/>
                </a:ext>
              </a:extLst>
            </p:cNvPr>
            <p:cNvCxnSpPr>
              <a:cxnSpLocks/>
            </p:cNvCxnSpPr>
            <p:nvPr/>
          </p:nvCxnSpPr>
          <p:spPr>
            <a:xfrm>
              <a:off x="2273668" y="1178878"/>
              <a:ext cx="284884" cy="215359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8CC47F54-E05B-4B06-BE2D-5F60BD4E93EB}"/>
              </a:ext>
            </a:extLst>
          </p:cNvPr>
          <p:cNvSpPr/>
          <p:nvPr/>
        </p:nvSpPr>
        <p:spPr>
          <a:xfrm>
            <a:off x="-10740" y="-37751"/>
            <a:ext cx="12192001" cy="6870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7" name="Hình chữ nhật 266">
            <a:extLst>
              <a:ext uri="{FF2B5EF4-FFF2-40B4-BE49-F238E27FC236}">
                <a16:creationId xmlns:a16="http://schemas.microsoft.com/office/drawing/2014/main" id="{6D18098A-7188-D953-7F06-50B3498ACA3C}"/>
              </a:ext>
            </a:extLst>
          </p:cNvPr>
          <p:cNvSpPr/>
          <p:nvPr/>
        </p:nvSpPr>
        <p:spPr>
          <a:xfrm>
            <a:off x="3490442" y="830885"/>
            <a:ext cx="5408572" cy="606348"/>
          </a:xfrm>
          <a:prstGeom prst="rect">
            <a:avLst/>
          </a:prstGeom>
          <a:noFill/>
          <a:ln w="571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b="1" dirty="0">
                <a:solidFill>
                  <a:schemeClr val="accent4">
                    <a:lumMod val="75000"/>
                  </a:schemeClr>
                </a:solidFill>
              </a:rPr>
              <a:t>HÌNH ẢNH KẾT NỐI PHẦN CỨNG</a:t>
            </a:r>
            <a:endParaRPr lang="vi-VN" sz="2500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A60FC35D-55BB-40DA-A481-C9F002851E08}"/>
              </a:ext>
            </a:extLst>
          </p:cNvPr>
          <p:cNvGrpSpPr/>
          <p:nvPr/>
        </p:nvGrpSpPr>
        <p:grpSpPr>
          <a:xfrm>
            <a:off x="-6603991" y="0"/>
            <a:ext cx="24841191" cy="764796"/>
            <a:chOff x="-3210580" y="576235"/>
            <a:chExt cx="22505609" cy="760471"/>
          </a:xfrm>
          <a:effectLst>
            <a:glow rad="63500">
              <a:schemeClr val="bg1">
                <a:alpha val="28000"/>
              </a:schemeClr>
            </a:glow>
          </a:effectLst>
        </p:grpSpPr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6FB828AF-B527-440C-8414-9AE42DE8D3A4}"/>
                </a:ext>
              </a:extLst>
            </p:cNvPr>
            <p:cNvGrpSpPr/>
            <p:nvPr/>
          </p:nvGrpSpPr>
          <p:grpSpPr>
            <a:xfrm>
              <a:off x="-3210580" y="576235"/>
              <a:ext cx="11183109" cy="750872"/>
              <a:chOff x="65055" y="835233"/>
              <a:chExt cx="14182026" cy="1109250"/>
            </a:xfrm>
          </p:grpSpPr>
          <p:grpSp>
            <p:nvGrpSpPr>
              <p:cNvPr id="178" name="Group 177">
                <a:extLst>
                  <a:ext uri="{FF2B5EF4-FFF2-40B4-BE49-F238E27FC236}">
                    <a16:creationId xmlns:a16="http://schemas.microsoft.com/office/drawing/2014/main" id="{000138CF-E2AE-44C5-A729-7CFE5D9C03EB}"/>
                  </a:ext>
                </a:extLst>
              </p:cNvPr>
              <p:cNvGrpSpPr/>
              <p:nvPr/>
            </p:nvGrpSpPr>
            <p:grpSpPr>
              <a:xfrm>
                <a:off x="65055" y="835233"/>
                <a:ext cx="4583987" cy="1099349"/>
                <a:chOff x="65055" y="835233"/>
                <a:chExt cx="4583987" cy="1099349"/>
              </a:xfrm>
            </p:grpSpPr>
            <p:grpSp>
              <p:nvGrpSpPr>
                <p:cNvPr id="237" name="Group 236">
                  <a:extLst>
                    <a:ext uri="{FF2B5EF4-FFF2-40B4-BE49-F238E27FC236}">
                      <a16:creationId xmlns:a16="http://schemas.microsoft.com/office/drawing/2014/main" id="{DED67007-EFE6-47B9-BA8D-82F7908584F4}"/>
                    </a:ext>
                  </a:extLst>
                </p:cNvPr>
                <p:cNvGrpSpPr/>
                <p:nvPr/>
              </p:nvGrpSpPr>
              <p:grpSpPr>
                <a:xfrm>
                  <a:off x="1055981" y="845134"/>
                  <a:ext cx="1197865" cy="1089448"/>
                  <a:chOff x="3153001" y="1419726"/>
                  <a:chExt cx="1197865" cy="1089448"/>
                </a:xfrm>
              </p:grpSpPr>
              <p:cxnSp>
                <p:nvCxnSpPr>
                  <p:cNvPr id="258" name="Straight Connector 257">
                    <a:extLst>
                      <a:ext uri="{FF2B5EF4-FFF2-40B4-BE49-F238E27FC236}">
                        <a16:creationId xmlns:a16="http://schemas.microsoft.com/office/drawing/2014/main" id="{9C1A78AF-10FC-4452-B5AB-D0F5DA4D1160}"/>
                      </a:ext>
                    </a:extLst>
                  </p:cNvPr>
                  <p:cNvCxnSpPr/>
                  <p:nvPr/>
                </p:nvCxnSpPr>
                <p:spPr>
                  <a:xfrm>
                    <a:off x="3153001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9" name="Straight Connector 258">
                    <a:extLst>
                      <a:ext uri="{FF2B5EF4-FFF2-40B4-BE49-F238E27FC236}">
                        <a16:creationId xmlns:a16="http://schemas.microsoft.com/office/drawing/2014/main" id="{7D90680B-3DB8-4592-890E-1CFD085F4E1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0" name="Straight Connector 259">
                    <a:extLst>
                      <a:ext uri="{FF2B5EF4-FFF2-40B4-BE49-F238E27FC236}">
                        <a16:creationId xmlns:a16="http://schemas.microsoft.com/office/drawing/2014/main" id="{E7B957F0-CD62-4C4F-8DFC-7544E85E7D6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1" name="Straight Connector 260">
                    <a:extLst>
                      <a:ext uri="{FF2B5EF4-FFF2-40B4-BE49-F238E27FC236}">
                        <a16:creationId xmlns:a16="http://schemas.microsoft.com/office/drawing/2014/main" id="{80887F84-8494-4958-B1E8-7CB844694C3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2" name="Straight Connector 261">
                    <a:extLst>
                      <a:ext uri="{FF2B5EF4-FFF2-40B4-BE49-F238E27FC236}">
                        <a16:creationId xmlns:a16="http://schemas.microsoft.com/office/drawing/2014/main" id="{B5BE7AC2-CE99-4FC9-8526-8807C612175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3" name="Straight Connector 262">
                    <a:extLst>
                      <a:ext uri="{FF2B5EF4-FFF2-40B4-BE49-F238E27FC236}">
                        <a16:creationId xmlns:a16="http://schemas.microsoft.com/office/drawing/2014/main" id="{3E16C1C2-A87C-41FC-B000-DBDF9F3A142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4" name="Straight Connector 263">
                    <a:extLst>
                      <a:ext uri="{FF2B5EF4-FFF2-40B4-BE49-F238E27FC236}">
                        <a16:creationId xmlns:a16="http://schemas.microsoft.com/office/drawing/2014/main" id="{3FA47D5F-AB6B-4B49-8D2B-B2FE0653FDC6}"/>
                      </a:ext>
                    </a:extLst>
                  </p:cNvPr>
                  <p:cNvCxnSpPr/>
                  <p:nvPr/>
                </p:nvCxnSpPr>
                <p:spPr>
                  <a:xfrm>
                    <a:off x="4350866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38" name="Group 237">
                  <a:extLst>
                    <a:ext uri="{FF2B5EF4-FFF2-40B4-BE49-F238E27FC236}">
                      <a16:creationId xmlns:a16="http://schemas.microsoft.com/office/drawing/2014/main" id="{6F73ECE9-DE28-441F-A7EE-E8C45357B543}"/>
                    </a:ext>
                  </a:extLst>
                </p:cNvPr>
                <p:cNvGrpSpPr/>
                <p:nvPr/>
              </p:nvGrpSpPr>
              <p:grpSpPr>
                <a:xfrm>
                  <a:off x="2459405" y="842566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252" name="Straight Connector 251">
                    <a:extLst>
                      <a:ext uri="{FF2B5EF4-FFF2-40B4-BE49-F238E27FC236}">
                        <a16:creationId xmlns:a16="http://schemas.microsoft.com/office/drawing/2014/main" id="{1A88C6CC-D924-42FB-8422-A7249C2A44F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3" name="Straight Connector 252">
                    <a:extLst>
                      <a:ext uri="{FF2B5EF4-FFF2-40B4-BE49-F238E27FC236}">
                        <a16:creationId xmlns:a16="http://schemas.microsoft.com/office/drawing/2014/main" id="{BFD89A78-124F-4663-BDF1-0128CF2EF09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4" name="Straight Connector 253">
                    <a:extLst>
                      <a:ext uri="{FF2B5EF4-FFF2-40B4-BE49-F238E27FC236}">
                        <a16:creationId xmlns:a16="http://schemas.microsoft.com/office/drawing/2014/main" id="{F64DB951-B4FF-4731-A7A3-DB0D5908F71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5" name="Straight Connector 254">
                    <a:extLst>
                      <a:ext uri="{FF2B5EF4-FFF2-40B4-BE49-F238E27FC236}">
                        <a16:creationId xmlns:a16="http://schemas.microsoft.com/office/drawing/2014/main" id="{99005C41-5C15-4262-9CDB-3BFF6FB6076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6" name="Straight Connector 255">
                    <a:extLst>
                      <a:ext uri="{FF2B5EF4-FFF2-40B4-BE49-F238E27FC236}">
                        <a16:creationId xmlns:a16="http://schemas.microsoft.com/office/drawing/2014/main" id="{E948E0A1-5CE2-4760-922F-744EB8AD994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7" name="Straight Connector 256">
                    <a:extLst>
                      <a:ext uri="{FF2B5EF4-FFF2-40B4-BE49-F238E27FC236}">
                        <a16:creationId xmlns:a16="http://schemas.microsoft.com/office/drawing/2014/main" id="{AE57555A-B00D-4EDF-BF8F-A28CC21C08D3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39" name="Group 238">
                  <a:extLst>
                    <a:ext uri="{FF2B5EF4-FFF2-40B4-BE49-F238E27FC236}">
                      <a16:creationId xmlns:a16="http://schemas.microsoft.com/office/drawing/2014/main" id="{E2C55BAA-F65D-436F-903C-1557E38776A9}"/>
                    </a:ext>
                  </a:extLst>
                </p:cNvPr>
                <p:cNvGrpSpPr/>
                <p:nvPr/>
              </p:nvGrpSpPr>
              <p:grpSpPr>
                <a:xfrm>
                  <a:off x="3652946" y="835233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246" name="Straight Connector 245">
                    <a:extLst>
                      <a:ext uri="{FF2B5EF4-FFF2-40B4-BE49-F238E27FC236}">
                        <a16:creationId xmlns:a16="http://schemas.microsoft.com/office/drawing/2014/main" id="{D4D6311A-DF64-4E7E-8DC8-01B565ADAAD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7" name="Straight Connector 246">
                    <a:extLst>
                      <a:ext uri="{FF2B5EF4-FFF2-40B4-BE49-F238E27FC236}">
                        <a16:creationId xmlns:a16="http://schemas.microsoft.com/office/drawing/2014/main" id="{5BE119C3-62CA-4FDB-A731-6BEF74B3D9B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8" name="Straight Connector 247">
                    <a:extLst>
                      <a:ext uri="{FF2B5EF4-FFF2-40B4-BE49-F238E27FC236}">
                        <a16:creationId xmlns:a16="http://schemas.microsoft.com/office/drawing/2014/main" id="{C01708B9-291F-4A12-9A16-1CF192F6DB0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9" name="Straight Connector 248">
                    <a:extLst>
                      <a:ext uri="{FF2B5EF4-FFF2-40B4-BE49-F238E27FC236}">
                        <a16:creationId xmlns:a16="http://schemas.microsoft.com/office/drawing/2014/main" id="{594D882F-7052-4837-B815-3A11C3D8D95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0" name="Straight Connector 249">
                    <a:extLst>
                      <a:ext uri="{FF2B5EF4-FFF2-40B4-BE49-F238E27FC236}">
                        <a16:creationId xmlns:a16="http://schemas.microsoft.com/office/drawing/2014/main" id="{167702B2-D6CC-4496-80B2-94C31343418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1" name="Straight Connector 250">
                    <a:extLst>
                      <a:ext uri="{FF2B5EF4-FFF2-40B4-BE49-F238E27FC236}">
                        <a16:creationId xmlns:a16="http://schemas.microsoft.com/office/drawing/2014/main" id="{172D1843-0320-4ADF-BBBE-B4FAC2CFF87A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40" name="Group 239">
                  <a:extLst>
                    <a:ext uri="{FF2B5EF4-FFF2-40B4-BE49-F238E27FC236}">
                      <a16:creationId xmlns:a16="http://schemas.microsoft.com/office/drawing/2014/main" id="{E86DA50C-2A41-4FB7-A88A-901476BFEF40}"/>
                    </a:ext>
                  </a:extLst>
                </p:cNvPr>
                <p:cNvGrpSpPr/>
                <p:nvPr/>
              </p:nvGrpSpPr>
              <p:grpSpPr>
                <a:xfrm flipH="1">
                  <a:off x="65055" y="835233"/>
                  <a:ext cx="807076" cy="542156"/>
                  <a:chOff x="3354770" y="1419726"/>
                  <a:chExt cx="807076" cy="542156"/>
                </a:xfrm>
              </p:grpSpPr>
              <p:cxnSp>
                <p:nvCxnSpPr>
                  <p:cNvPr id="241" name="Straight Connector 240">
                    <a:extLst>
                      <a:ext uri="{FF2B5EF4-FFF2-40B4-BE49-F238E27FC236}">
                        <a16:creationId xmlns:a16="http://schemas.microsoft.com/office/drawing/2014/main" id="{65D96E13-C389-40A4-9056-29315DFC2C0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2" name="Straight Connector 241">
                    <a:extLst>
                      <a:ext uri="{FF2B5EF4-FFF2-40B4-BE49-F238E27FC236}">
                        <a16:creationId xmlns:a16="http://schemas.microsoft.com/office/drawing/2014/main" id="{58B48312-47A0-42D2-B255-65DF7011D3D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3" name="Straight Connector 242">
                    <a:extLst>
                      <a:ext uri="{FF2B5EF4-FFF2-40B4-BE49-F238E27FC236}">
                        <a16:creationId xmlns:a16="http://schemas.microsoft.com/office/drawing/2014/main" id="{0212221C-3A32-413F-AA3A-999A3783BB0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4" name="Straight Connector 243">
                    <a:extLst>
                      <a:ext uri="{FF2B5EF4-FFF2-40B4-BE49-F238E27FC236}">
                        <a16:creationId xmlns:a16="http://schemas.microsoft.com/office/drawing/2014/main" id="{554F5A44-DAFD-428F-B3E5-A750ABF3481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5" name="Straight Connector 244">
                    <a:extLst>
                      <a:ext uri="{FF2B5EF4-FFF2-40B4-BE49-F238E27FC236}">
                        <a16:creationId xmlns:a16="http://schemas.microsoft.com/office/drawing/2014/main" id="{19E69DFD-0775-4407-BEB2-8AF1595FC57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79" name="Group 178">
                <a:extLst>
                  <a:ext uri="{FF2B5EF4-FFF2-40B4-BE49-F238E27FC236}">
                    <a16:creationId xmlns:a16="http://schemas.microsoft.com/office/drawing/2014/main" id="{D568E0D7-FAB7-42F6-9E8F-E57313C89460}"/>
                  </a:ext>
                </a:extLst>
              </p:cNvPr>
              <p:cNvGrpSpPr/>
              <p:nvPr/>
            </p:nvGrpSpPr>
            <p:grpSpPr>
              <a:xfrm>
                <a:off x="4862745" y="845134"/>
                <a:ext cx="4583987" cy="1099349"/>
                <a:chOff x="65055" y="835233"/>
                <a:chExt cx="4583987" cy="1099349"/>
              </a:xfrm>
            </p:grpSpPr>
            <p:grpSp>
              <p:nvGrpSpPr>
                <p:cNvPr id="209" name="Group 208">
                  <a:extLst>
                    <a:ext uri="{FF2B5EF4-FFF2-40B4-BE49-F238E27FC236}">
                      <a16:creationId xmlns:a16="http://schemas.microsoft.com/office/drawing/2014/main" id="{2CDB1441-0ACC-45A4-90DA-26252A299BE8}"/>
                    </a:ext>
                  </a:extLst>
                </p:cNvPr>
                <p:cNvGrpSpPr/>
                <p:nvPr/>
              </p:nvGrpSpPr>
              <p:grpSpPr>
                <a:xfrm>
                  <a:off x="1055981" y="845134"/>
                  <a:ext cx="1197865" cy="1089448"/>
                  <a:chOff x="3153001" y="1419726"/>
                  <a:chExt cx="1197865" cy="1089448"/>
                </a:xfrm>
              </p:grpSpPr>
              <p:cxnSp>
                <p:nvCxnSpPr>
                  <p:cNvPr id="230" name="Straight Connector 229">
                    <a:extLst>
                      <a:ext uri="{FF2B5EF4-FFF2-40B4-BE49-F238E27FC236}">
                        <a16:creationId xmlns:a16="http://schemas.microsoft.com/office/drawing/2014/main" id="{0FB58F51-938B-4B1C-9035-172C26C600B3}"/>
                      </a:ext>
                    </a:extLst>
                  </p:cNvPr>
                  <p:cNvCxnSpPr/>
                  <p:nvPr/>
                </p:nvCxnSpPr>
                <p:spPr>
                  <a:xfrm>
                    <a:off x="3153001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1" name="Straight Connector 230">
                    <a:extLst>
                      <a:ext uri="{FF2B5EF4-FFF2-40B4-BE49-F238E27FC236}">
                        <a16:creationId xmlns:a16="http://schemas.microsoft.com/office/drawing/2014/main" id="{BE43AA15-EF1C-4386-8677-AF3C7C8E9F3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2" name="Straight Connector 231">
                    <a:extLst>
                      <a:ext uri="{FF2B5EF4-FFF2-40B4-BE49-F238E27FC236}">
                        <a16:creationId xmlns:a16="http://schemas.microsoft.com/office/drawing/2014/main" id="{12A4E0A1-A53A-482A-863D-54575150458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3" name="Straight Connector 232">
                    <a:extLst>
                      <a:ext uri="{FF2B5EF4-FFF2-40B4-BE49-F238E27FC236}">
                        <a16:creationId xmlns:a16="http://schemas.microsoft.com/office/drawing/2014/main" id="{C2E44E67-0B41-46BF-A3ED-3D03B9F7176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4" name="Straight Connector 233">
                    <a:extLst>
                      <a:ext uri="{FF2B5EF4-FFF2-40B4-BE49-F238E27FC236}">
                        <a16:creationId xmlns:a16="http://schemas.microsoft.com/office/drawing/2014/main" id="{135BDD11-F84F-4006-A5D9-4E2B350847A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5" name="Straight Connector 234">
                    <a:extLst>
                      <a:ext uri="{FF2B5EF4-FFF2-40B4-BE49-F238E27FC236}">
                        <a16:creationId xmlns:a16="http://schemas.microsoft.com/office/drawing/2014/main" id="{5A00FBF8-E724-4D69-AABC-F730F787DCB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6" name="Straight Connector 235">
                    <a:extLst>
                      <a:ext uri="{FF2B5EF4-FFF2-40B4-BE49-F238E27FC236}">
                        <a16:creationId xmlns:a16="http://schemas.microsoft.com/office/drawing/2014/main" id="{95792F33-6717-4B05-AB56-A47962142FFE}"/>
                      </a:ext>
                    </a:extLst>
                  </p:cNvPr>
                  <p:cNvCxnSpPr/>
                  <p:nvPr/>
                </p:nvCxnSpPr>
                <p:spPr>
                  <a:xfrm>
                    <a:off x="4350866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10" name="Group 209">
                  <a:extLst>
                    <a:ext uri="{FF2B5EF4-FFF2-40B4-BE49-F238E27FC236}">
                      <a16:creationId xmlns:a16="http://schemas.microsoft.com/office/drawing/2014/main" id="{AB6BF00C-2B14-4B51-9736-85DB64BABAFB}"/>
                    </a:ext>
                  </a:extLst>
                </p:cNvPr>
                <p:cNvGrpSpPr/>
                <p:nvPr/>
              </p:nvGrpSpPr>
              <p:grpSpPr>
                <a:xfrm>
                  <a:off x="2459405" y="842566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224" name="Straight Connector 223">
                    <a:extLst>
                      <a:ext uri="{FF2B5EF4-FFF2-40B4-BE49-F238E27FC236}">
                        <a16:creationId xmlns:a16="http://schemas.microsoft.com/office/drawing/2014/main" id="{08D32E32-3DC4-4DB0-A414-D0CE070F36F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5" name="Straight Connector 224">
                    <a:extLst>
                      <a:ext uri="{FF2B5EF4-FFF2-40B4-BE49-F238E27FC236}">
                        <a16:creationId xmlns:a16="http://schemas.microsoft.com/office/drawing/2014/main" id="{71D64043-8E4A-4D3D-B44A-6C6C86332DC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6" name="Straight Connector 225">
                    <a:extLst>
                      <a:ext uri="{FF2B5EF4-FFF2-40B4-BE49-F238E27FC236}">
                        <a16:creationId xmlns:a16="http://schemas.microsoft.com/office/drawing/2014/main" id="{44441905-900D-413E-B76E-446265A4FC6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7" name="Straight Connector 226">
                    <a:extLst>
                      <a:ext uri="{FF2B5EF4-FFF2-40B4-BE49-F238E27FC236}">
                        <a16:creationId xmlns:a16="http://schemas.microsoft.com/office/drawing/2014/main" id="{77E45CFD-4004-4A5C-9F13-3E2C9D1B360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8" name="Straight Connector 227">
                    <a:extLst>
                      <a:ext uri="{FF2B5EF4-FFF2-40B4-BE49-F238E27FC236}">
                        <a16:creationId xmlns:a16="http://schemas.microsoft.com/office/drawing/2014/main" id="{B2C10CB7-E897-4038-AA42-3CFEA8A2756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9" name="Straight Connector 228">
                    <a:extLst>
                      <a:ext uri="{FF2B5EF4-FFF2-40B4-BE49-F238E27FC236}">
                        <a16:creationId xmlns:a16="http://schemas.microsoft.com/office/drawing/2014/main" id="{BB5B1DFF-D0A6-4865-A38D-5480567016C2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11" name="Group 210">
                  <a:extLst>
                    <a:ext uri="{FF2B5EF4-FFF2-40B4-BE49-F238E27FC236}">
                      <a16:creationId xmlns:a16="http://schemas.microsoft.com/office/drawing/2014/main" id="{0E3E9399-7634-4BD0-ABE8-E3A00527BC4C}"/>
                    </a:ext>
                  </a:extLst>
                </p:cNvPr>
                <p:cNvGrpSpPr/>
                <p:nvPr/>
              </p:nvGrpSpPr>
              <p:grpSpPr>
                <a:xfrm>
                  <a:off x="3652946" y="835233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218" name="Straight Connector 217">
                    <a:extLst>
                      <a:ext uri="{FF2B5EF4-FFF2-40B4-BE49-F238E27FC236}">
                        <a16:creationId xmlns:a16="http://schemas.microsoft.com/office/drawing/2014/main" id="{6FC8ADA6-AF6F-445E-99A4-7FC563C5452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9" name="Straight Connector 218">
                    <a:extLst>
                      <a:ext uri="{FF2B5EF4-FFF2-40B4-BE49-F238E27FC236}">
                        <a16:creationId xmlns:a16="http://schemas.microsoft.com/office/drawing/2014/main" id="{A58EAE4E-A727-4B5F-B04A-5D2BA81DB8F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0" name="Straight Connector 219">
                    <a:extLst>
                      <a:ext uri="{FF2B5EF4-FFF2-40B4-BE49-F238E27FC236}">
                        <a16:creationId xmlns:a16="http://schemas.microsoft.com/office/drawing/2014/main" id="{352C8374-3D07-4351-86FC-170BE0D67B0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1" name="Straight Connector 220">
                    <a:extLst>
                      <a:ext uri="{FF2B5EF4-FFF2-40B4-BE49-F238E27FC236}">
                        <a16:creationId xmlns:a16="http://schemas.microsoft.com/office/drawing/2014/main" id="{9DA5BF4E-071C-4018-95A4-DFE4A9CF014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2" name="Straight Connector 221">
                    <a:extLst>
                      <a:ext uri="{FF2B5EF4-FFF2-40B4-BE49-F238E27FC236}">
                        <a16:creationId xmlns:a16="http://schemas.microsoft.com/office/drawing/2014/main" id="{74CA6028-A03E-4ABE-91D2-ACB0811C045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3" name="Straight Connector 222">
                    <a:extLst>
                      <a:ext uri="{FF2B5EF4-FFF2-40B4-BE49-F238E27FC236}">
                        <a16:creationId xmlns:a16="http://schemas.microsoft.com/office/drawing/2014/main" id="{5293634B-FF29-4D37-B12C-19940F37BAFD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12" name="Group 211">
                  <a:extLst>
                    <a:ext uri="{FF2B5EF4-FFF2-40B4-BE49-F238E27FC236}">
                      <a16:creationId xmlns:a16="http://schemas.microsoft.com/office/drawing/2014/main" id="{5A04F4E4-0548-4DA5-AAD3-3D4F41052419}"/>
                    </a:ext>
                  </a:extLst>
                </p:cNvPr>
                <p:cNvGrpSpPr/>
                <p:nvPr/>
              </p:nvGrpSpPr>
              <p:grpSpPr>
                <a:xfrm flipH="1">
                  <a:off x="65055" y="835233"/>
                  <a:ext cx="807076" cy="542156"/>
                  <a:chOff x="3354770" y="1419726"/>
                  <a:chExt cx="807076" cy="542156"/>
                </a:xfrm>
              </p:grpSpPr>
              <p:cxnSp>
                <p:nvCxnSpPr>
                  <p:cNvPr id="213" name="Straight Connector 212">
                    <a:extLst>
                      <a:ext uri="{FF2B5EF4-FFF2-40B4-BE49-F238E27FC236}">
                        <a16:creationId xmlns:a16="http://schemas.microsoft.com/office/drawing/2014/main" id="{C82BE6C6-15C3-4836-ABD2-AC0F876A55F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4" name="Straight Connector 213">
                    <a:extLst>
                      <a:ext uri="{FF2B5EF4-FFF2-40B4-BE49-F238E27FC236}">
                        <a16:creationId xmlns:a16="http://schemas.microsoft.com/office/drawing/2014/main" id="{A64218D3-79E9-4C0C-8E0D-00BAE83C5DF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5" name="Straight Connector 214">
                    <a:extLst>
                      <a:ext uri="{FF2B5EF4-FFF2-40B4-BE49-F238E27FC236}">
                        <a16:creationId xmlns:a16="http://schemas.microsoft.com/office/drawing/2014/main" id="{7273C28E-BCE5-4505-BA23-32D957D97F2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6" name="Straight Connector 215">
                    <a:extLst>
                      <a:ext uri="{FF2B5EF4-FFF2-40B4-BE49-F238E27FC236}">
                        <a16:creationId xmlns:a16="http://schemas.microsoft.com/office/drawing/2014/main" id="{2778F12F-7CD4-402D-9F92-995DE8D8FF7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7" name="Straight Connector 216">
                    <a:extLst>
                      <a:ext uri="{FF2B5EF4-FFF2-40B4-BE49-F238E27FC236}">
                        <a16:creationId xmlns:a16="http://schemas.microsoft.com/office/drawing/2014/main" id="{90D59D2E-FBE9-4A1F-8576-A0E48692543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80" name="Group 179">
                <a:extLst>
                  <a:ext uri="{FF2B5EF4-FFF2-40B4-BE49-F238E27FC236}">
                    <a16:creationId xmlns:a16="http://schemas.microsoft.com/office/drawing/2014/main" id="{04B9E6CD-C4CE-42A0-A068-CBC967CBFD5D}"/>
                  </a:ext>
                </a:extLst>
              </p:cNvPr>
              <p:cNvGrpSpPr/>
              <p:nvPr/>
            </p:nvGrpSpPr>
            <p:grpSpPr>
              <a:xfrm>
                <a:off x="9663094" y="842566"/>
                <a:ext cx="4583987" cy="1099349"/>
                <a:chOff x="65055" y="835233"/>
                <a:chExt cx="4583987" cy="1099349"/>
              </a:xfrm>
            </p:grpSpPr>
            <p:grpSp>
              <p:nvGrpSpPr>
                <p:cNvPr id="181" name="Group 180">
                  <a:extLst>
                    <a:ext uri="{FF2B5EF4-FFF2-40B4-BE49-F238E27FC236}">
                      <a16:creationId xmlns:a16="http://schemas.microsoft.com/office/drawing/2014/main" id="{DD7B9CE6-96D2-44B4-9F7D-92CCCB9FDE30}"/>
                    </a:ext>
                  </a:extLst>
                </p:cNvPr>
                <p:cNvGrpSpPr/>
                <p:nvPr/>
              </p:nvGrpSpPr>
              <p:grpSpPr>
                <a:xfrm>
                  <a:off x="1055981" y="845134"/>
                  <a:ext cx="1197865" cy="1089448"/>
                  <a:chOff x="3153001" y="1419726"/>
                  <a:chExt cx="1197865" cy="1089448"/>
                </a:xfrm>
              </p:grpSpPr>
              <p:cxnSp>
                <p:nvCxnSpPr>
                  <p:cNvPr id="202" name="Straight Connector 201">
                    <a:extLst>
                      <a:ext uri="{FF2B5EF4-FFF2-40B4-BE49-F238E27FC236}">
                        <a16:creationId xmlns:a16="http://schemas.microsoft.com/office/drawing/2014/main" id="{91C28C69-A615-4AC6-B65F-ACC0C9516454}"/>
                      </a:ext>
                    </a:extLst>
                  </p:cNvPr>
                  <p:cNvCxnSpPr/>
                  <p:nvPr/>
                </p:nvCxnSpPr>
                <p:spPr>
                  <a:xfrm>
                    <a:off x="3153001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3" name="Straight Connector 202">
                    <a:extLst>
                      <a:ext uri="{FF2B5EF4-FFF2-40B4-BE49-F238E27FC236}">
                        <a16:creationId xmlns:a16="http://schemas.microsoft.com/office/drawing/2014/main" id="{A3D84609-DCA7-4284-BCEE-D6685C7A04C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4" name="Straight Connector 203">
                    <a:extLst>
                      <a:ext uri="{FF2B5EF4-FFF2-40B4-BE49-F238E27FC236}">
                        <a16:creationId xmlns:a16="http://schemas.microsoft.com/office/drawing/2014/main" id="{D155DB13-254E-4911-8745-9B2790E27AC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5" name="Straight Connector 204">
                    <a:extLst>
                      <a:ext uri="{FF2B5EF4-FFF2-40B4-BE49-F238E27FC236}">
                        <a16:creationId xmlns:a16="http://schemas.microsoft.com/office/drawing/2014/main" id="{0C3F68D7-A093-4FB6-A7DF-085C9D1D6C9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6" name="Straight Connector 205">
                    <a:extLst>
                      <a:ext uri="{FF2B5EF4-FFF2-40B4-BE49-F238E27FC236}">
                        <a16:creationId xmlns:a16="http://schemas.microsoft.com/office/drawing/2014/main" id="{D61BD660-B788-4024-A86E-AF1E218DFE7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7" name="Straight Connector 206">
                    <a:extLst>
                      <a:ext uri="{FF2B5EF4-FFF2-40B4-BE49-F238E27FC236}">
                        <a16:creationId xmlns:a16="http://schemas.microsoft.com/office/drawing/2014/main" id="{DD03CF90-1E94-4C80-AA43-6EDA97053B6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8" name="Straight Connector 207">
                    <a:extLst>
                      <a:ext uri="{FF2B5EF4-FFF2-40B4-BE49-F238E27FC236}">
                        <a16:creationId xmlns:a16="http://schemas.microsoft.com/office/drawing/2014/main" id="{65FEA31C-542B-4D32-8BEA-1AA10083D17F}"/>
                      </a:ext>
                    </a:extLst>
                  </p:cNvPr>
                  <p:cNvCxnSpPr/>
                  <p:nvPr/>
                </p:nvCxnSpPr>
                <p:spPr>
                  <a:xfrm>
                    <a:off x="4350866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82" name="Group 181">
                  <a:extLst>
                    <a:ext uri="{FF2B5EF4-FFF2-40B4-BE49-F238E27FC236}">
                      <a16:creationId xmlns:a16="http://schemas.microsoft.com/office/drawing/2014/main" id="{67D54AB2-D573-4C73-B862-352204492118}"/>
                    </a:ext>
                  </a:extLst>
                </p:cNvPr>
                <p:cNvGrpSpPr/>
                <p:nvPr/>
              </p:nvGrpSpPr>
              <p:grpSpPr>
                <a:xfrm>
                  <a:off x="2459405" y="842566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196" name="Straight Connector 195">
                    <a:extLst>
                      <a:ext uri="{FF2B5EF4-FFF2-40B4-BE49-F238E27FC236}">
                        <a16:creationId xmlns:a16="http://schemas.microsoft.com/office/drawing/2014/main" id="{A3095616-E864-47C2-98CA-3CECBA74FD2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7" name="Straight Connector 196">
                    <a:extLst>
                      <a:ext uri="{FF2B5EF4-FFF2-40B4-BE49-F238E27FC236}">
                        <a16:creationId xmlns:a16="http://schemas.microsoft.com/office/drawing/2014/main" id="{868483D2-FB66-432A-9A27-8DD5CD18702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8" name="Straight Connector 197">
                    <a:extLst>
                      <a:ext uri="{FF2B5EF4-FFF2-40B4-BE49-F238E27FC236}">
                        <a16:creationId xmlns:a16="http://schemas.microsoft.com/office/drawing/2014/main" id="{74FA130B-1601-4D80-8CAE-41645526F44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9" name="Straight Connector 198">
                    <a:extLst>
                      <a:ext uri="{FF2B5EF4-FFF2-40B4-BE49-F238E27FC236}">
                        <a16:creationId xmlns:a16="http://schemas.microsoft.com/office/drawing/2014/main" id="{DC8B95D7-987E-4600-8D02-FB72B28F092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0" name="Straight Connector 199">
                    <a:extLst>
                      <a:ext uri="{FF2B5EF4-FFF2-40B4-BE49-F238E27FC236}">
                        <a16:creationId xmlns:a16="http://schemas.microsoft.com/office/drawing/2014/main" id="{8CFDB77E-524D-4D4E-A091-D2789242EF7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1" name="Straight Connector 200">
                    <a:extLst>
                      <a:ext uri="{FF2B5EF4-FFF2-40B4-BE49-F238E27FC236}">
                        <a16:creationId xmlns:a16="http://schemas.microsoft.com/office/drawing/2014/main" id="{18937FB8-B975-43DD-B33B-2BD205E6454D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83" name="Group 182">
                  <a:extLst>
                    <a:ext uri="{FF2B5EF4-FFF2-40B4-BE49-F238E27FC236}">
                      <a16:creationId xmlns:a16="http://schemas.microsoft.com/office/drawing/2014/main" id="{41A01CC3-3D7A-469A-8FEC-65010FFC408B}"/>
                    </a:ext>
                  </a:extLst>
                </p:cNvPr>
                <p:cNvGrpSpPr/>
                <p:nvPr/>
              </p:nvGrpSpPr>
              <p:grpSpPr>
                <a:xfrm>
                  <a:off x="3652946" y="835233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190" name="Straight Connector 189">
                    <a:extLst>
                      <a:ext uri="{FF2B5EF4-FFF2-40B4-BE49-F238E27FC236}">
                        <a16:creationId xmlns:a16="http://schemas.microsoft.com/office/drawing/2014/main" id="{DD7BC586-B9FF-4549-98E8-5C0E1BFBFBC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1" name="Straight Connector 190">
                    <a:extLst>
                      <a:ext uri="{FF2B5EF4-FFF2-40B4-BE49-F238E27FC236}">
                        <a16:creationId xmlns:a16="http://schemas.microsoft.com/office/drawing/2014/main" id="{3795940A-E5CF-4105-9C2E-901DDAFFD22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2" name="Straight Connector 191">
                    <a:extLst>
                      <a:ext uri="{FF2B5EF4-FFF2-40B4-BE49-F238E27FC236}">
                        <a16:creationId xmlns:a16="http://schemas.microsoft.com/office/drawing/2014/main" id="{40263897-9E45-4D2C-97CD-EB15054646C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3" name="Straight Connector 192">
                    <a:extLst>
                      <a:ext uri="{FF2B5EF4-FFF2-40B4-BE49-F238E27FC236}">
                        <a16:creationId xmlns:a16="http://schemas.microsoft.com/office/drawing/2014/main" id="{A32F24AC-BB71-4318-BB73-8B35A767B59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4" name="Straight Connector 193">
                    <a:extLst>
                      <a:ext uri="{FF2B5EF4-FFF2-40B4-BE49-F238E27FC236}">
                        <a16:creationId xmlns:a16="http://schemas.microsoft.com/office/drawing/2014/main" id="{83A0EF66-F049-475F-899A-8E07A17BA33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5" name="Straight Connector 194">
                    <a:extLst>
                      <a:ext uri="{FF2B5EF4-FFF2-40B4-BE49-F238E27FC236}">
                        <a16:creationId xmlns:a16="http://schemas.microsoft.com/office/drawing/2014/main" id="{82CD39A4-B928-49CE-94E0-1754A1E1AB95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84" name="Group 183">
                  <a:extLst>
                    <a:ext uri="{FF2B5EF4-FFF2-40B4-BE49-F238E27FC236}">
                      <a16:creationId xmlns:a16="http://schemas.microsoft.com/office/drawing/2014/main" id="{CC3ED3AC-62B8-4928-8B0F-827592D6003E}"/>
                    </a:ext>
                  </a:extLst>
                </p:cNvPr>
                <p:cNvGrpSpPr/>
                <p:nvPr/>
              </p:nvGrpSpPr>
              <p:grpSpPr>
                <a:xfrm flipH="1">
                  <a:off x="65055" y="835233"/>
                  <a:ext cx="807076" cy="542156"/>
                  <a:chOff x="3354770" y="1419726"/>
                  <a:chExt cx="807076" cy="542156"/>
                </a:xfrm>
              </p:grpSpPr>
              <p:cxnSp>
                <p:nvCxnSpPr>
                  <p:cNvPr id="185" name="Straight Connector 184">
                    <a:extLst>
                      <a:ext uri="{FF2B5EF4-FFF2-40B4-BE49-F238E27FC236}">
                        <a16:creationId xmlns:a16="http://schemas.microsoft.com/office/drawing/2014/main" id="{AEF744AF-D38B-4C88-94F8-0B4623C5ED6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6" name="Straight Connector 185">
                    <a:extLst>
                      <a:ext uri="{FF2B5EF4-FFF2-40B4-BE49-F238E27FC236}">
                        <a16:creationId xmlns:a16="http://schemas.microsoft.com/office/drawing/2014/main" id="{1B497521-62E4-4798-AA67-7D758AB393F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7" name="Straight Connector 186">
                    <a:extLst>
                      <a:ext uri="{FF2B5EF4-FFF2-40B4-BE49-F238E27FC236}">
                        <a16:creationId xmlns:a16="http://schemas.microsoft.com/office/drawing/2014/main" id="{FF35F6AA-6708-4A85-A65C-C21B407EEA4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8" name="Straight Connector 187">
                    <a:extLst>
                      <a:ext uri="{FF2B5EF4-FFF2-40B4-BE49-F238E27FC236}">
                        <a16:creationId xmlns:a16="http://schemas.microsoft.com/office/drawing/2014/main" id="{C85685BC-7C29-4CA1-8F2F-1D63FC95263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9" name="Straight Connector 188">
                    <a:extLst>
                      <a:ext uri="{FF2B5EF4-FFF2-40B4-BE49-F238E27FC236}">
                        <a16:creationId xmlns:a16="http://schemas.microsoft.com/office/drawing/2014/main" id="{797A0591-09B4-462D-88D9-795799C86FA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3C90B979-8013-4C36-AB08-53F410A571F0}"/>
                </a:ext>
              </a:extLst>
            </p:cNvPr>
            <p:cNvGrpSpPr/>
            <p:nvPr/>
          </p:nvGrpSpPr>
          <p:grpSpPr>
            <a:xfrm>
              <a:off x="8111920" y="585834"/>
              <a:ext cx="11183109" cy="750872"/>
              <a:chOff x="65055" y="835233"/>
              <a:chExt cx="14182026" cy="1109250"/>
            </a:xfrm>
          </p:grpSpPr>
          <p:grpSp>
            <p:nvGrpSpPr>
              <p:cNvPr id="91" name="Group 90">
                <a:extLst>
                  <a:ext uri="{FF2B5EF4-FFF2-40B4-BE49-F238E27FC236}">
                    <a16:creationId xmlns:a16="http://schemas.microsoft.com/office/drawing/2014/main" id="{EE336B82-C5D0-45AD-AED4-088247F011E7}"/>
                  </a:ext>
                </a:extLst>
              </p:cNvPr>
              <p:cNvGrpSpPr/>
              <p:nvPr/>
            </p:nvGrpSpPr>
            <p:grpSpPr>
              <a:xfrm>
                <a:off x="65055" y="835233"/>
                <a:ext cx="4583987" cy="1099349"/>
                <a:chOff x="65055" y="835233"/>
                <a:chExt cx="4583987" cy="1099349"/>
              </a:xfrm>
            </p:grpSpPr>
            <p:grpSp>
              <p:nvGrpSpPr>
                <p:cNvPr id="150" name="Group 149">
                  <a:extLst>
                    <a:ext uri="{FF2B5EF4-FFF2-40B4-BE49-F238E27FC236}">
                      <a16:creationId xmlns:a16="http://schemas.microsoft.com/office/drawing/2014/main" id="{D83B07CC-3085-434D-B99D-F4A14931803B}"/>
                    </a:ext>
                  </a:extLst>
                </p:cNvPr>
                <p:cNvGrpSpPr/>
                <p:nvPr/>
              </p:nvGrpSpPr>
              <p:grpSpPr>
                <a:xfrm>
                  <a:off x="1055981" y="845134"/>
                  <a:ext cx="1197865" cy="1089448"/>
                  <a:chOff x="3153001" y="1419726"/>
                  <a:chExt cx="1197865" cy="1089448"/>
                </a:xfrm>
              </p:grpSpPr>
              <p:cxnSp>
                <p:nvCxnSpPr>
                  <p:cNvPr id="171" name="Straight Connector 170">
                    <a:extLst>
                      <a:ext uri="{FF2B5EF4-FFF2-40B4-BE49-F238E27FC236}">
                        <a16:creationId xmlns:a16="http://schemas.microsoft.com/office/drawing/2014/main" id="{16FEEB9C-2E47-42A1-B9D7-B4A6D3D4DDDC}"/>
                      </a:ext>
                    </a:extLst>
                  </p:cNvPr>
                  <p:cNvCxnSpPr/>
                  <p:nvPr/>
                </p:nvCxnSpPr>
                <p:spPr>
                  <a:xfrm>
                    <a:off x="3153001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2" name="Straight Connector 171">
                    <a:extLst>
                      <a:ext uri="{FF2B5EF4-FFF2-40B4-BE49-F238E27FC236}">
                        <a16:creationId xmlns:a16="http://schemas.microsoft.com/office/drawing/2014/main" id="{3887F1D4-2E81-4EDA-A633-987C72A5193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3" name="Straight Connector 172">
                    <a:extLst>
                      <a:ext uri="{FF2B5EF4-FFF2-40B4-BE49-F238E27FC236}">
                        <a16:creationId xmlns:a16="http://schemas.microsoft.com/office/drawing/2014/main" id="{E13079EB-813A-4523-A1F8-A52F08BD8DD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4" name="Straight Connector 173">
                    <a:extLst>
                      <a:ext uri="{FF2B5EF4-FFF2-40B4-BE49-F238E27FC236}">
                        <a16:creationId xmlns:a16="http://schemas.microsoft.com/office/drawing/2014/main" id="{67813607-03BA-4E30-BF57-4F662167114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5" name="Straight Connector 174">
                    <a:extLst>
                      <a:ext uri="{FF2B5EF4-FFF2-40B4-BE49-F238E27FC236}">
                        <a16:creationId xmlns:a16="http://schemas.microsoft.com/office/drawing/2014/main" id="{C5B64013-AFFF-4496-AAE4-2D056E01CC6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6" name="Straight Connector 175">
                    <a:extLst>
                      <a:ext uri="{FF2B5EF4-FFF2-40B4-BE49-F238E27FC236}">
                        <a16:creationId xmlns:a16="http://schemas.microsoft.com/office/drawing/2014/main" id="{7A00F69F-0880-4B0C-BACC-E7EC7AAE917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7" name="Straight Connector 176">
                    <a:extLst>
                      <a:ext uri="{FF2B5EF4-FFF2-40B4-BE49-F238E27FC236}">
                        <a16:creationId xmlns:a16="http://schemas.microsoft.com/office/drawing/2014/main" id="{557974EE-4B52-4875-908B-D76F44EBE3FD}"/>
                      </a:ext>
                    </a:extLst>
                  </p:cNvPr>
                  <p:cNvCxnSpPr/>
                  <p:nvPr/>
                </p:nvCxnSpPr>
                <p:spPr>
                  <a:xfrm>
                    <a:off x="4350866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51" name="Group 150">
                  <a:extLst>
                    <a:ext uri="{FF2B5EF4-FFF2-40B4-BE49-F238E27FC236}">
                      <a16:creationId xmlns:a16="http://schemas.microsoft.com/office/drawing/2014/main" id="{AAFA0DBF-F938-4018-B9D4-83E7A8C7E4F6}"/>
                    </a:ext>
                  </a:extLst>
                </p:cNvPr>
                <p:cNvGrpSpPr/>
                <p:nvPr/>
              </p:nvGrpSpPr>
              <p:grpSpPr>
                <a:xfrm>
                  <a:off x="2459405" y="842566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165" name="Straight Connector 164">
                    <a:extLst>
                      <a:ext uri="{FF2B5EF4-FFF2-40B4-BE49-F238E27FC236}">
                        <a16:creationId xmlns:a16="http://schemas.microsoft.com/office/drawing/2014/main" id="{880B7F4E-4FD5-4E54-BE88-DD0B8E9CF12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6" name="Straight Connector 165">
                    <a:extLst>
                      <a:ext uri="{FF2B5EF4-FFF2-40B4-BE49-F238E27FC236}">
                        <a16:creationId xmlns:a16="http://schemas.microsoft.com/office/drawing/2014/main" id="{BF403E2B-3FF8-4E2F-A166-65B7BC351CE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7" name="Straight Connector 166">
                    <a:extLst>
                      <a:ext uri="{FF2B5EF4-FFF2-40B4-BE49-F238E27FC236}">
                        <a16:creationId xmlns:a16="http://schemas.microsoft.com/office/drawing/2014/main" id="{8A5704F1-7167-4622-B189-898ACAF7F0D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8" name="Straight Connector 167">
                    <a:extLst>
                      <a:ext uri="{FF2B5EF4-FFF2-40B4-BE49-F238E27FC236}">
                        <a16:creationId xmlns:a16="http://schemas.microsoft.com/office/drawing/2014/main" id="{87A91CD7-EB13-4F33-BE7C-580F99E6A33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9" name="Straight Connector 168">
                    <a:extLst>
                      <a:ext uri="{FF2B5EF4-FFF2-40B4-BE49-F238E27FC236}">
                        <a16:creationId xmlns:a16="http://schemas.microsoft.com/office/drawing/2014/main" id="{D5C363E8-8A62-473E-B42B-F5371C50730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0" name="Straight Connector 169">
                    <a:extLst>
                      <a:ext uri="{FF2B5EF4-FFF2-40B4-BE49-F238E27FC236}">
                        <a16:creationId xmlns:a16="http://schemas.microsoft.com/office/drawing/2014/main" id="{67649313-8790-44DC-8881-10CC2EC853D1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52" name="Group 151">
                  <a:extLst>
                    <a:ext uri="{FF2B5EF4-FFF2-40B4-BE49-F238E27FC236}">
                      <a16:creationId xmlns:a16="http://schemas.microsoft.com/office/drawing/2014/main" id="{B57BAD2D-328A-4D90-9D2A-6D9E6F803C4C}"/>
                    </a:ext>
                  </a:extLst>
                </p:cNvPr>
                <p:cNvGrpSpPr/>
                <p:nvPr/>
              </p:nvGrpSpPr>
              <p:grpSpPr>
                <a:xfrm>
                  <a:off x="3652946" y="835233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159" name="Straight Connector 158">
                    <a:extLst>
                      <a:ext uri="{FF2B5EF4-FFF2-40B4-BE49-F238E27FC236}">
                        <a16:creationId xmlns:a16="http://schemas.microsoft.com/office/drawing/2014/main" id="{3DD7DFFF-58DD-4DCA-A4B6-4914152D6B6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0" name="Straight Connector 159">
                    <a:extLst>
                      <a:ext uri="{FF2B5EF4-FFF2-40B4-BE49-F238E27FC236}">
                        <a16:creationId xmlns:a16="http://schemas.microsoft.com/office/drawing/2014/main" id="{E154CA27-8F6C-4B93-A0BF-08FD8CE38D3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1" name="Straight Connector 160">
                    <a:extLst>
                      <a:ext uri="{FF2B5EF4-FFF2-40B4-BE49-F238E27FC236}">
                        <a16:creationId xmlns:a16="http://schemas.microsoft.com/office/drawing/2014/main" id="{4447E8E9-B5C1-420E-B575-AE3964FA39F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2" name="Straight Connector 161">
                    <a:extLst>
                      <a:ext uri="{FF2B5EF4-FFF2-40B4-BE49-F238E27FC236}">
                        <a16:creationId xmlns:a16="http://schemas.microsoft.com/office/drawing/2014/main" id="{AC045DC3-10A0-4C3B-B43A-24C24990FED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3" name="Straight Connector 162">
                    <a:extLst>
                      <a:ext uri="{FF2B5EF4-FFF2-40B4-BE49-F238E27FC236}">
                        <a16:creationId xmlns:a16="http://schemas.microsoft.com/office/drawing/2014/main" id="{16F82C8A-EAB9-402A-984C-4037A062EE1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4" name="Straight Connector 163">
                    <a:extLst>
                      <a:ext uri="{FF2B5EF4-FFF2-40B4-BE49-F238E27FC236}">
                        <a16:creationId xmlns:a16="http://schemas.microsoft.com/office/drawing/2014/main" id="{52555DCC-29CA-4008-8EB7-AEA513DB2C24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53" name="Group 152">
                  <a:extLst>
                    <a:ext uri="{FF2B5EF4-FFF2-40B4-BE49-F238E27FC236}">
                      <a16:creationId xmlns:a16="http://schemas.microsoft.com/office/drawing/2014/main" id="{8E8BD239-C16D-4569-BB15-9924035E2941}"/>
                    </a:ext>
                  </a:extLst>
                </p:cNvPr>
                <p:cNvGrpSpPr/>
                <p:nvPr/>
              </p:nvGrpSpPr>
              <p:grpSpPr>
                <a:xfrm flipH="1">
                  <a:off x="65055" y="835233"/>
                  <a:ext cx="807076" cy="542156"/>
                  <a:chOff x="3354770" y="1419726"/>
                  <a:chExt cx="807076" cy="542156"/>
                </a:xfrm>
              </p:grpSpPr>
              <p:cxnSp>
                <p:nvCxnSpPr>
                  <p:cNvPr id="154" name="Straight Connector 153">
                    <a:extLst>
                      <a:ext uri="{FF2B5EF4-FFF2-40B4-BE49-F238E27FC236}">
                        <a16:creationId xmlns:a16="http://schemas.microsoft.com/office/drawing/2014/main" id="{841CF7AE-DC72-4C5F-ACF1-BA46DFDE833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5" name="Straight Connector 154">
                    <a:extLst>
                      <a:ext uri="{FF2B5EF4-FFF2-40B4-BE49-F238E27FC236}">
                        <a16:creationId xmlns:a16="http://schemas.microsoft.com/office/drawing/2014/main" id="{7A441452-5A16-4BCB-857C-2815ACFDAF6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6" name="Straight Connector 155">
                    <a:extLst>
                      <a:ext uri="{FF2B5EF4-FFF2-40B4-BE49-F238E27FC236}">
                        <a16:creationId xmlns:a16="http://schemas.microsoft.com/office/drawing/2014/main" id="{8046D70D-EF84-4A48-9F0A-72FB101A9C8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7" name="Straight Connector 156">
                    <a:extLst>
                      <a:ext uri="{FF2B5EF4-FFF2-40B4-BE49-F238E27FC236}">
                        <a16:creationId xmlns:a16="http://schemas.microsoft.com/office/drawing/2014/main" id="{AA6E3787-B273-4941-8B78-5BDE49426BA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8" name="Straight Connector 157">
                    <a:extLst>
                      <a:ext uri="{FF2B5EF4-FFF2-40B4-BE49-F238E27FC236}">
                        <a16:creationId xmlns:a16="http://schemas.microsoft.com/office/drawing/2014/main" id="{C9BE885E-B4B1-4610-8714-839E358DC8F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92" name="Group 91">
                <a:extLst>
                  <a:ext uri="{FF2B5EF4-FFF2-40B4-BE49-F238E27FC236}">
                    <a16:creationId xmlns:a16="http://schemas.microsoft.com/office/drawing/2014/main" id="{BDB101D5-BB2E-4C0B-9BEE-D7C384425F2E}"/>
                  </a:ext>
                </a:extLst>
              </p:cNvPr>
              <p:cNvGrpSpPr/>
              <p:nvPr/>
            </p:nvGrpSpPr>
            <p:grpSpPr>
              <a:xfrm>
                <a:off x="4862745" y="845134"/>
                <a:ext cx="4583987" cy="1099349"/>
                <a:chOff x="65055" y="835233"/>
                <a:chExt cx="4583987" cy="1099349"/>
              </a:xfrm>
            </p:grpSpPr>
            <p:grpSp>
              <p:nvGrpSpPr>
                <p:cNvPr id="122" name="Group 121">
                  <a:extLst>
                    <a:ext uri="{FF2B5EF4-FFF2-40B4-BE49-F238E27FC236}">
                      <a16:creationId xmlns:a16="http://schemas.microsoft.com/office/drawing/2014/main" id="{4BF4EC51-4DD3-4EDF-89E1-8A5C615CCF03}"/>
                    </a:ext>
                  </a:extLst>
                </p:cNvPr>
                <p:cNvGrpSpPr/>
                <p:nvPr/>
              </p:nvGrpSpPr>
              <p:grpSpPr>
                <a:xfrm>
                  <a:off x="1055981" y="845134"/>
                  <a:ext cx="1197865" cy="1089448"/>
                  <a:chOff x="3153001" y="1419726"/>
                  <a:chExt cx="1197865" cy="1089448"/>
                </a:xfrm>
              </p:grpSpPr>
              <p:cxnSp>
                <p:nvCxnSpPr>
                  <p:cNvPr id="143" name="Straight Connector 142">
                    <a:extLst>
                      <a:ext uri="{FF2B5EF4-FFF2-40B4-BE49-F238E27FC236}">
                        <a16:creationId xmlns:a16="http://schemas.microsoft.com/office/drawing/2014/main" id="{A8F28ADC-AA7F-4AC4-BF2A-348970D6FBF0}"/>
                      </a:ext>
                    </a:extLst>
                  </p:cNvPr>
                  <p:cNvCxnSpPr/>
                  <p:nvPr/>
                </p:nvCxnSpPr>
                <p:spPr>
                  <a:xfrm>
                    <a:off x="3153001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4" name="Straight Connector 143">
                    <a:extLst>
                      <a:ext uri="{FF2B5EF4-FFF2-40B4-BE49-F238E27FC236}">
                        <a16:creationId xmlns:a16="http://schemas.microsoft.com/office/drawing/2014/main" id="{5F0B22F9-1647-4242-A07F-E93AA9B896C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5" name="Straight Connector 144">
                    <a:extLst>
                      <a:ext uri="{FF2B5EF4-FFF2-40B4-BE49-F238E27FC236}">
                        <a16:creationId xmlns:a16="http://schemas.microsoft.com/office/drawing/2014/main" id="{E90F9ADD-58AC-4253-B453-BF3D84EB101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6" name="Straight Connector 145">
                    <a:extLst>
                      <a:ext uri="{FF2B5EF4-FFF2-40B4-BE49-F238E27FC236}">
                        <a16:creationId xmlns:a16="http://schemas.microsoft.com/office/drawing/2014/main" id="{ED2FE7DC-6AA1-411E-A312-F7DA1860ED3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7" name="Straight Connector 146">
                    <a:extLst>
                      <a:ext uri="{FF2B5EF4-FFF2-40B4-BE49-F238E27FC236}">
                        <a16:creationId xmlns:a16="http://schemas.microsoft.com/office/drawing/2014/main" id="{5606FDC6-402F-4364-B638-D1F89AF5DA9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8" name="Straight Connector 147">
                    <a:extLst>
                      <a:ext uri="{FF2B5EF4-FFF2-40B4-BE49-F238E27FC236}">
                        <a16:creationId xmlns:a16="http://schemas.microsoft.com/office/drawing/2014/main" id="{62611CC0-FB7D-4F54-B7FA-189799FEA22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9" name="Straight Connector 148">
                    <a:extLst>
                      <a:ext uri="{FF2B5EF4-FFF2-40B4-BE49-F238E27FC236}">
                        <a16:creationId xmlns:a16="http://schemas.microsoft.com/office/drawing/2014/main" id="{2087E3F1-92FD-4106-B2F9-1E6938EA41F6}"/>
                      </a:ext>
                    </a:extLst>
                  </p:cNvPr>
                  <p:cNvCxnSpPr/>
                  <p:nvPr/>
                </p:nvCxnSpPr>
                <p:spPr>
                  <a:xfrm>
                    <a:off x="4350866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23" name="Group 122">
                  <a:extLst>
                    <a:ext uri="{FF2B5EF4-FFF2-40B4-BE49-F238E27FC236}">
                      <a16:creationId xmlns:a16="http://schemas.microsoft.com/office/drawing/2014/main" id="{1199D4C1-49B7-48F4-9EEF-FBE4C42DC487}"/>
                    </a:ext>
                  </a:extLst>
                </p:cNvPr>
                <p:cNvGrpSpPr/>
                <p:nvPr/>
              </p:nvGrpSpPr>
              <p:grpSpPr>
                <a:xfrm>
                  <a:off x="2459405" y="842566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137" name="Straight Connector 136">
                    <a:extLst>
                      <a:ext uri="{FF2B5EF4-FFF2-40B4-BE49-F238E27FC236}">
                        <a16:creationId xmlns:a16="http://schemas.microsoft.com/office/drawing/2014/main" id="{66C296A3-3696-484B-800A-6BA2C75AC1A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8" name="Straight Connector 137">
                    <a:extLst>
                      <a:ext uri="{FF2B5EF4-FFF2-40B4-BE49-F238E27FC236}">
                        <a16:creationId xmlns:a16="http://schemas.microsoft.com/office/drawing/2014/main" id="{049844CE-A894-49C6-957D-4BB53CF423D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9" name="Straight Connector 138">
                    <a:extLst>
                      <a:ext uri="{FF2B5EF4-FFF2-40B4-BE49-F238E27FC236}">
                        <a16:creationId xmlns:a16="http://schemas.microsoft.com/office/drawing/2014/main" id="{2F47C3A7-AB95-4D8C-B3F3-CC97EAE6589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0" name="Straight Connector 139">
                    <a:extLst>
                      <a:ext uri="{FF2B5EF4-FFF2-40B4-BE49-F238E27FC236}">
                        <a16:creationId xmlns:a16="http://schemas.microsoft.com/office/drawing/2014/main" id="{ED5261FC-3A47-499E-8ABB-1057910D33B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1" name="Straight Connector 140">
                    <a:extLst>
                      <a:ext uri="{FF2B5EF4-FFF2-40B4-BE49-F238E27FC236}">
                        <a16:creationId xmlns:a16="http://schemas.microsoft.com/office/drawing/2014/main" id="{CF665201-8837-4723-9388-BF073666D82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2" name="Straight Connector 141">
                    <a:extLst>
                      <a:ext uri="{FF2B5EF4-FFF2-40B4-BE49-F238E27FC236}">
                        <a16:creationId xmlns:a16="http://schemas.microsoft.com/office/drawing/2014/main" id="{FE02250B-150D-4A9E-B2D8-B12BA599AC29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24" name="Group 123">
                  <a:extLst>
                    <a:ext uri="{FF2B5EF4-FFF2-40B4-BE49-F238E27FC236}">
                      <a16:creationId xmlns:a16="http://schemas.microsoft.com/office/drawing/2014/main" id="{466FEA60-52B3-4F20-B5B7-4552A4A0CDC0}"/>
                    </a:ext>
                  </a:extLst>
                </p:cNvPr>
                <p:cNvGrpSpPr/>
                <p:nvPr/>
              </p:nvGrpSpPr>
              <p:grpSpPr>
                <a:xfrm>
                  <a:off x="3652946" y="835233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131" name="Straight Connector 130">
                    <a:extLst>
                      <a:ext uri="{FF2B5EF4-FFF2-40B4-BE49-F238E27FC236}">
                        <a16:creationId xmlns:a16="http://schemas.microsoft.com/office/drawing/2014/main" id="{79DD94B5-AC3B-4329-93DB-3FFA9AF4824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2" name="Straight Connector 131">
                    <a:extLst>
                      <a:ext uri="{FF2B5EF4-FFF2-40B4-BE49-F238E27FC236}">
                        <a16:creationId xmlns:a16="http://schemas.microsoft.com/office/drawing/2014/main" id="{F4EC094A-C82C-4D3D-BC9D-9FFC0FAB35B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3" name="Straight Connector 132">
                    <a:extLst>
                      <a:ext uri="{FF2B5EF4-FFF2-40B4-BE49-F238E27FC236}">
                        <a16:creationId xmlns:a16="http://schemas.microsoft.com/office/drawing/2014/main" id="{4EA0BD61-AF46-4DD1-8235-81EE7C87818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4" name="Straight Connector 133">
                    <a:extLst>
                      <a:ext uri="{FF2B5EF4-FFF2-40B4-BE49-F238E27FC236}">
                        <a16:creationId xmlns:a16="http://schemas.microsoft.com/office/drawing/2014/main" id="{C14A9ED3-780D-489E-88AE-D86A3ED89EF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5" name="Straight Connector 134">
                    <a:extLst>
                      <a:ext uri="{FF2B5EF4-FFF2-40B4-BE49-F238E27FC236}">
                        <a16:creationId xmlns:a16="http://schemas.microsoft.com/office/drawing/2014/main" id="{E78EFF42-0C16-453A-91A3-22733E463FD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6" name="Straight Connector 135">
                    <a:extLst>
                      <a:ext uri="{FF2B5EF4-FFF2-40B4-BE49-F238E27FC236}">
                        <a16:creationId xmlns:a16="http://schemas.microsoft.com/office/drawing/2014/main" id="{0F0DA7BF-E71F-4527-A97B-AB9F8866B987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25" name="Group 124">
                  <a:extLst>
                    <a:ext uri="{FF2B5EF4-FFF2-40B4-BE49-F238E27FC236}">
                      <a16:creationId xmlns:a16="http://schemas.microsoft.com/office/drawing/2014/main" id="{8151E988-3145-4A28-843D-C186367B2261}"/>
                    </a:ext>
                  </a:extLst>
                </p:cNvPr>
                <p:cNvGrpSpPr/>
                <p:nvPr/>
              </p:nvGrpSpPr>
              <p:grpSpPr>
                <a:xfrm flipH="1">
                  <a:off x="65055" y="835233"/>
                  <a:ext cx="807076" cy="542156"/>
                  <a:chOff x="3354770" y="1419726"/>
                  <a:chExt cx="807076" cy="542156"/>
                </a:xfrm>
              </p:grpSpPr>
              <p:cxnSp>
                <p:nvCxnSpPr>
                  <p:cNvPr id="126" name="Straight Connector 125">
                    <a:extLst>
                      <a:ext uri="{FF2B5EF4-FFF2-40B4-BE49-F238E27FC236}">
                        <a16:creationId xmlns:a16="http://schemas.microsoft.com/office/drawing/2014/main" id="{BB0DC42D-DFDB-48F4-8065-24BAB54A7FF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7" name="Straight Connector 126">
                    <a:extLst>
                      <a:ext uri="{FF2B5EF4-FFF2-40B4-BE49-F238E27FC236}">
                        <a16:creationId xmlns:a16="http://schemas.microsoft.com/office/drawing/2014/main" id="{843C55DB-57B1-4287-BF2B-9BC399B7D9D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8" name="Straight Connector 127">
                    <a:extLst>
                      <a:ext uri="{FF2B5EF4-FFF2-40B4-BE49-F238E27FC236}">
                        <a16:creationId xmlns:a16="http://schemas.microsoft.com/office/drawing/2014/main" id="{A4026451-B199-41C7-9AD4-3DC4ADEAF68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9" name="Straight Connector 128">
                    <a:extLst>
                      <a:ext uri="{FF2B5EF4-FFF2-40B4-BE49-F238E27FC236}">
                        <a16:creationId xmlns:a16="http://schemas.microsoft.com/office/drawing/2014/main" id="{F30AB30E-BA47-4344-AB13-0C22467BBC7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0" name="Straight Connector 129">
                    <a:extLst>
                      <a:ext uri="{FF2B5EF4-FFF2-40B4-BE49-F238E27FC236}">
                        <a16:creationId xmlns:a16="http://schemas.microsoft.com/office/drawing/2014/main" id="{4AF8563F-AC39-42A1-B726-4C0F4C4BC60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93" name="Group 92">
                <a:extLst>
                  <a:ext uri="{FF2B5EF4-FFF2-40B4-BE49-F238E27FC236}">
                    <a16:creationId xmlns:a16="http://schemas.microsoft.com/office/drawing/2014/main" id="{361D8584-5822-4688-9651-4C24227F771A}"/>
                  </a:ext>
                </a:extLst>
              </p:cNvPr>
              <p:cNvGrpSpPr/>
              <p:nvPr/>
            </p:nvGrpSpPr>
            <p:grpSpPr>
              <a:xfrm>
                <a:off x="9663094" y="842566"/>
                <a:ext cx="4583987" cy="1099349"/>
                <a:chOff x="65055" y="835233"/>
                <a:chExt cx="4583987" cy="1099349"/>
              </a:xfrm>
            </p:grpSpPr>
            <p:grpSp>
              <p:nvGrpSpPr>
                <p:cNvPr id="94" name="Group 93">
                  <a:extLst>
                    <a:ext uri="{FF2B5EF4-FFF2-40B4-BE49-F238E27FC236}">
                      <a16:creationId xmlns:a16="http://schemas.microsoft.com/office/drawing/2014/main" id="{3B82AE0E-2918-4839-BE38-F37D32B27309}"/>
                    </a:ext>
                  </a:extLst>
                </p:cNvPr>
                <p:cNvGrpSpPr/>
                <p:nvPr/>
              </p:nvGrpSpPr>
              <p:grpSpPr>
                <a:xfrm>
                  <a:off x="1055981" y="845134"/>
                  <a:ext cx="1197865" cy="1089448"/>
                  <a:chOff x="3153001" y="1419726"/>
                  <a:chExt cx="1197865" cy="1089448"/>
                </a:xfrm>
              </p:grpSpPr>
              <p:cxnSp>
                <p:nvCxnSpPr>
                  <p:cNvPr id="115" name="Straight Connector 114">
                    <a:extLst>
                      <a:ext uri="{FF2B5EF4-FFF2-40B4-BE49-F238E27FC236}">
                        <a16:creationId xmlns:a16="http://schemas.microsoft.com/office/drawing/2014/main" id="{04836C8D-5BB4-4C7B-A8C9-21C9C14BA8F2}"/>
                      </a:ext>
                    </a:extLst>
                  </p:cNvPr>
                  <p:cNvCxnSpPr/>
                  <p:nvPr/>
                </p:nvCxnSpPr>
                <p:spPr>
                  <a:xfrm>
                    <a:off x="3153001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6" name="Straight Connector 115">
                    <a:extLst>
                      <a:ext uri="{FF2B5EF4-FFF2-40B4-BE49-F238E27FC236}">
                        <a16:creationId xmlns:a16="http://schemas.microsoft.com/office/drawing/2014/main" id="{3288D90B-9878-48D4-81F2-E4662F1BAF5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7" name="Straight Connector 116">
                    <a:extLst>
                      <a:ext uri="{FF2B5EF4-FFF2-40B4-BE49-F238E27FC236}">
                        <a16:creationId xmlns:a16="http://schemas.microsoft.com/office/drawing/2014/main" id="{8F8C0BD0-996B-40DC-A8CC-FA8B0E023C8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8" name="Straight Connector 117">
                    <a:extLst>
                      <a:ext uri="{FF2B5EF4-FFF2-40B4-BE49-F238E27FC236}">
                        <a16:creationId xmlns:a16="http://schemas.microsoft.com/office/drawing/2014/main" id="{F1A9B9C8-00C9-4BC3-9215-741798EA692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9" name="Straight Connector 118">
                    <a:extLst>
                      <a:ext uri="{FF2B5EF4-FFF2-40B4-BE49-F238E27FC236}">
                        <a16:creationId xmlns:a16="http://schemas.microsoft.com/office/drawing/2014/main" id="{5CA57250-F18F-4001-85B6-416E80B1680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0" name="Straight Connector 119">
                    <a:extLst>
                      <a:ext uri="{FF2B5EF4-FFF2-40B4-BE49-F238E27FC236}">
                        <a16:creationId xmlns:a16="http://schemas.microsoft.com/office/drawing/2014/main" id="{F8136ECA-AEF9-4714-B8E1-C04962E6C20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1" name="Straight Connector 120">
                    <a:extLst>
                      <a:ext uri="{FF2B5EF4-FFF2-40B4-BE49-F238E27FC236}">
                        <a16:creationId xmlns:a16="http://schemas.microsoft.com/office/drawing/2014/main" id="{16E875C1-9384-4E05-9F2D-56D2F2239DFA}"/>
                      </a:ext>
                    </a:extLst>
                  </p:cNvPr>
                  <p:cNvCxnSpPr/>
                  <p:nvPr/>
                </p:nvCxnSpPr>
                <p:spPr>
                  <a:xfrm>
                    <a:off x="4350866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5" name="Group 94">
                  <a:extLst>
                    <a:ext uri="{FF2B5EF4-FFF2-40B4-BE49-F238E27FC236}">
                      <a16:creationId xmlns:a16="http://schemas.microsoft.com/office/drawing/2014/main" id="{32C2C5D4-D23F-4635-8114-D42FA87F5A12}"/>
                    </a:ext>
                  </a:extLst>
                </p:cNvPr>
                <p:cNvGrpSpPr/>
                <p:nvPr/>
              </p:nvGrpSpPr>
              <p:grpSpPr>
                <a:xfrm>
                  <a:off x="2459405" y="842566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109" name="Straight Connector 108">
                    <a:extLst>
                      <a:ext uri="{FF2B5EF4-FFF2-40B4-BE49-F238E27FC236}">
                        <a16:creationId xmlns:a16="http://schemas.microsoft.com/office/drawing/2014/main" id="{9D332F62-A799-4DDC-A4C0-CBC147B74C0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0" name="Straight Connector 109">
                    <a:extLst>
                      <a:ext uri="{FF2B5EF4-FFF2-40B4-BE49-F238E27FC236}">
                        <a16:creationId xmlns:a16="http://schemas.microsoft.com/office/drawing/2014/main" id="{D417C291-5A0D-46EC-8920-F1CE8B999EC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1" name="Straight Connector 110">
                    <a:extLst>
                      <a:ext uri="{FF2B5EF4-FFF2-40B4-BE49-F238E27FC236}">
                        <a16:creationId xmlns:a16="http://schemas.microsoft.com/office/drawing/2014/main" id="{9BAF70CF-EB99-451F-9ADE-5BAF2D685A2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" name="Straight Connector 111">
                    <a:extLst>
                      <a:ext uri="{FF2B5EF4-FFF2-40B4-BE49-F238E27FC236}">
                        <a16:creationId xmlns:a16="http://schemas.microsoft.com/office/drawing/2014/main" id="{AAD1FD59-8341-462E-A3E1-8FF9EBD3C9B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3" name="Straight Connector 112">
                    <a:extLst>
                      <a:ext uri="{FF2B5EF4-FFF2-40B4-BE49-F238E27FC236}">
                        <a16:creationId xmlns:a16="http://schemas.microsoft.com/office/drawing/2014/main" id="{89971557-F932-4A73-BA7B-D12D522FEA8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4" name="Straight Connector 113">
                    <a:extLst>
                      <a:ext uri="{FF2B5EF4-FFF2-40B4-BE49-F238E27FC236}">
                        <a16:creationId xmlns:a16="http://schemas.microsoft.com/office/drawing/2014/main" id="{938CC042-8FED-46FC-8CB9-13CC978B018C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6" name="Group 95">
                  <a:extLst>
                    <a:ext uri="{FF2B5EF4-FFF2-40B4-BE49-F238E27FC236}">
                      <a16:creationId xmlns:a16="http://schemas.microsoft.com/office/drawing/2014/main" id="{84DA8AE5-EAF1-41D6-8453-ACB03DE66E9A}"/>
                    </a:ext>
                  </a:extLst>
                </p:cNvPr>
                <p:cNvGrpSpPr/>
                <p:nvPr/>
              </p:nvGrpSpPr>
              <p:grpSpPr>
                <a:xfrm>
                  <a:off x="3652946" y="835233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103" name="Straight Connector 102">
                    <a:extLst>
                      <a:ext uri="{FF2B5EF4-FFF2-40B4-BE49-F238E27FC236}">
                        <a16:creationId xmlns:a16="http://schemas.microsoft.com/office/drawing/2014/main" id="{C7C0C842-B767-49F3-AC95-30362D70A9F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4" name="Straight Connector 103">
                    <a:extLst>
                      <a:ext uri="{FF2B5EF4-FFF2-40B4-BE49-F238E27FC236}">
                        <a16:creationId xmlns:a16="http://schemas.microsoft.com/office/drawing/2014/main" id="{BD78DF2B-3434-41F3-94CF-1156BE128DB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5" name="Straight Connector 104">
                    <a:extLst>
                      <a:ext uri="{FF2B5EF4-FFF2-40B4-BE49-F238E27FC236}">
                        <a16:creationId xmlns:a16="http://schemas.microsoft.com/office/drawing/2014/main" id="{ED45C665-6D75-4198-B07F-66D1BE6E3AB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6" name="Straight Connector 105">
                    <a:extLst>
                      <a:ext uri="{FF2B5EF4-FFF2-40B4-BE49-F238E27FC236}">
                        <a16:creationId xmlns:a16="http://schemas.microsoft.com/office/drawing/2014/main" id="{9DE8C4E4-115A-4B95-8154-8D4C84FCADB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7" name="Straight Connector 106">
                    <a:extLst>
                      <a:ext uri="{FF2B5EF4-FFF2-40B4-BE49-F238E27FC236}">
                        <a16:creationId xmlns:a16="http://schemas.microsoft.com/office/drawing/2014/main" id="{5985E226-A2AA-4F65-BB90-D445E148837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8" name="Straight Connector 107">
                    <a:extLst>
                      <a:ext uri="{FF2B5EF4-FFF2-40B4-BE49-F238E27FC236}">
                        <a16:creationId xmlns:a16="http://schemas.microsoft.com/office/drawing/2014/main" id="{9FC0D11F-8C6B-4B63-87B2-918E7F9D54CE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7" name="Group 96">
                  <a:extLst>
                    <a:ext uri="{FF2B5EF4-FFF2-40B4-BE49-F238E27FC236}">
                      <a16:creationId xmlns:a16="http://schemas.microsoft.com/office/drawing/2014/main" id="{38D3026F-3DB5-4E30-A812-1781035EC090}"/>
                    </a:ext>
                  </a:extLst>
                </p:cNvPr>
                <p:cNvGrpSpPr/>
                <p:nvPr/>
              </p:nvGrpSpPr>
              <p:grpSpPr>
                <a:xfrm flipH="1">
                  <a:off x="65055" y="835233"/>
                  <a:ext cx="807076" cy="542156"/>
                  <a:chOff x="3354770" y="1419726"/>
                  <a:chExt cx="807076" cy="542156"/>
                </a:xfrm>
              </p:grpSpPr>
              <p:cxnSp>
                <p:nvCxnSpPr>
                  <p:cNvPr id="98" name="Straight Connector 97">
                    <a:extLst>
                      <a:ext uri="{FF2B5EF4-FFF2-40B4-BE49-F238E27FC236}">
                        <a16:creationId xmlns:a16="http://schemas.microsoft.com/office/drawing/2014/main" id="{DC404B70-1DD8-4FD0-83E6-193F21A38B5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9" name="Straight Connector 98">
                    <a:extLst>
                      <a:ext uri="{FF2B5EF4-FFF2-40B4-BE49-F238E27FC236}">
                        <a16:creationId xmlns:a16="http://schemas.microsoft.com/office/drawing/2014/main" id="{30248969-B3BF-443A-8D31-587B6262F0B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0" name="Straight Connector 99">
                    <a:extLst>
                      <a:ext uri="{FF2B5EF4-FFF2-40B4-BE49-F238E27FC236}">
                        <a16:creationId xmlns:a16="http://schemas.microsoft.com/office/drawing/2014/main" id="{81ED8B08-4411-402F-89FA-7AC5453159B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1" name="Straight Connector 100">
                    <a:extLst>
                      <a:ext uri="{FF2B5EF4-FFF2-40B4-BE49-F238E27FC236}">
                        <a16:creationId xmlns:a16="http://schemas.microsoft.com/office/drawing/2014/main" id="{AC140CAB-875B-4EB3-BC5E-23B9D4DBA45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2" name="Straight Connector 101">
                    <a:extLst>
                      <a:ext uri="{FF2B5EF4-FFF2-40B4-BE49-F238E27FC236}">
                        <a16:creationId xmlns:a16="http://schemas.microsoft.com/office/drawing/2014/main" id="{5F6C5172-211C-4194-A759-06FB5E5C355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</p:grp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1D3AE26-0F6F-4278-A8CF-C9C63874C392}"/>
              </a:ext>
            </a:extLst>
          </p:cNvPr>
          <p:cNvCxnSpPr>
            <a:cxnSpLocks/>
          </p:cNvCxnSpPr>
          <p:nvPr/>
        </p:nvCxnSpPr>
        <p:spPr>
          <a:xfrm>
            <a:off x="3024646" y="6544821"/>
            <a:ext cx="1347520" cy="0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glow rad="50800">
              <a:srgbClr val="00B0F0">
                <a:alpha val="27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8E939C6-F52B-4948-92AC-4BDACE85388D}"/>
              </a:ext>
            </a:extLst>
          </p:cNvPr>
          <p:cNvGrpSpPr/>
          <p:nvPr/>
        </p:nvGrpSpPr>
        <p:grpSpPr>
          <a:xfrm>
            <a:off x="218201" y="6013788"/>
            <a:ext cx="4336374" cy="428675"/>
            <a:chOff x="218201" y="6013788"/>
            <a:chExt cx="4336374" cy="428675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813FF769-C531-4EB6-BFB2-25839B800599}"/>
                </a:ext>
              </a:extLst>
            </p:cNvPr>
            <p:cNvCxnSpPr/>
            <p:nvPr/>
          </p:nvCxnSpPr>
          <p:spPr>
            <a:xfrm>
              <a:off x="218201" y="6015613"/>
              <a:ext cx="1641514" cy="0"/>
            </a:xfrm>
            <a:prstGeom prst="line">
              <a:avLst/>
            </a:prstGeom>
            <a:ln w="25400">
              <a:solidFill>
                <a:schemeClr val="bg1"/>
              </a:solidFill>
            </a:ln>
            <a:effectLst>
              <a:glow rad="50800">
                <a:srgbClr val="00B0F0">
                  <a:alpha val="27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C4233C58-01BF-401B-B303-3B631D7EF1B8}"/>
                </a:ext>
              </a:extLst>
            </p:cNvPr>
            <p:cNvCxnSpPr>
              <a:cxnSpLocks/>
            </p:cNvCxnSpPr>
            <p:nvPr/>
          </p:nvCxnSpPr>
          <p:spPr>
            <a:xfrm>
              <a:off x="2406705" y="6440638"/>
              <a:ext cx="2147870" cy="0"/>
            </a:xfrm>
            <a:prstGeom prst="line">
              <a:avLst/>
            </a:prstGeom>
            <a:ln w="25400">
              <a:solidFill>
                <a:schemeClr val="bg1"/>
              </a:solidFill>
            </a:ln>
            <a:effectLst>
              <a:glow rad="50800">
                <a:srgbClr val="00B0F0">
                  <a:alpha val="27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2CCDB1C6-684F-4C5A-AFAE-53F1947DB12B}"/>
                </a:ext>
              </a:extLst>
            </p:cNvPr>
            <p:cNvCxnSpPr>
              <a:cxnSpLocks/>
            </p:cNvCxnSpPr>
            <p:nvPr/>
          </p:nvCxnSpPr>
          <p:spPr>
            <a:xfrm>
              <a:off x="1848765" y="6013788"/>
              <a:ext cx="567065" cy="428675"/>
            </a:xfrm>
            <a:prstGeom prst="line">
              <a:avLst/>
            </a:prstGeom>
            <a:ln w="25400">
              <a:solidFill>
                <a:schemeClr val="bg1"/>
              </a:solidFill>
            </a:ln>
            <a:effectLst>
              <a:glow rad="50800">
                <a:srgbClr val="00B0F0">
                  <a:alpha val="27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DB9399F-E36E-4ACC-A9EE-E4EC456496DA}"/>
              </a:ext>
            </a:extLst>
          </p:cNvPr>
          <p:cNvGrpSpPr/>
          <p:nvPr/>
        </p:nvGrpSpPr>
        <p:grpSpPr>
          <a:xfrm flipH="1">
            <a:off x="6458730" y="6041113"/>
            <a:ext cx="5588294" cy="474304"/>
            <a:chOff x="396540" y="859316"/>
            <a:chExt cx="5588294" cy="474304"/>
          </a:xfrm>
          <a:effectLst>
            <a:glow rad="50800">
              <a:srgbClr val="00B0F0">
                <a:alpha val="27000"/>
              </a:srgbClr>
            </a:glow>
          </a:effectLst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87292F9D-0822-4D91-8A4A-B6FECF30450A}"/>
                </a:ext>
              </a:extLst>
            </p:cNvPr>
            <p:cNvCxnSpPr/>
            <p:nvPr/>
          </p:nvCxnSpPr>
          <p:spPr>
            <a:xfrm>
              <a:off x="396540" y="861141"/>
              <a:ext cx="1641514" cy="0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0B89D1B4-F550-415C-98EA-25368C888BC0}"/>
                </a:ext>
              </a:extLst>
            </p:cNvPr>
            <p:cNvCxnSpPr>
              <a:cxnSpLocks/>
            </p:cNvCxnSpPr>
            <p:nvPr/>
          </p:nvCxnSpPr>
          <p:spPr>
            <a:xfrm>
              <a:off x="2585044" y="1286166"/>
              <a:ext cx="2501156" cy="0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7BE18174-90EF-4E65-A0CF-9A9F52507261}"/>
                </a:ext>
              </a:extLst>
            </p:cNvPr>
            <p:cNvCxnSpPr>
              <a:cxnSpLocks/>
            </p:cNvCxnSpPr>
            <p:nvPr/>
          </p:nvCxnSpPr>
          <p:spPr>
            <a:xfrm>
              <a:off x="2027104" y="859316"/>
              <a:ext cx="567065" cy="428675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28A2EB8B-00E2-4175-A8C6-6BE0FDA07FF1}"/>
                </a:ext>
              </a:extLst>
            </p:cNvPr>
            <p:cNvSpPr/>
            <p:nvPr/>
          </p:nvSpPr>
          <p:spPr>
            <a:xfrm flipV="1">
              <a:off x="5091675" y="1238712"/>
              <a:ext cx="94908" cy="94908"/>
            </a:xfrm>
            <a:prstGeom prst="ellipse">
              <a:avLst/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8BF15CD-002E-4AFC-ACEB-49BFE31F7221}"/>
                </a:ext>
              </a:extLst>
            </p:cNvPr>
            <p:cNvCxnSpPr>
              <a:cxnSpLocks/>
            </p:cNvCxnSpPr>
            <p:nvPr/>
          </p:nvCxnSpPr>
          <p:spPr>
            <a:xfrm>
              <a:off x="5186583" y="1290248"/>
              <a:ext cx="798251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Oval 30">
            <a:extLst>
              <a:ext uri="{FF2B5EF4-FFF2-40B4-BE49-F238E27FC236}">
                <a16:creationId xmlns:a16="http://schemas.microsoft.com/office/drawing/2014/main" id="{7202F126-72FC-44D7-A71F-6226DFEAD3DB}"/>
              </a:ext>
            </a:extLst>
          </p:cNvPr>
          <p:cNvSpPr/>
          <p:nvPr/>
        </p:nvSpPr>
        <p:spPr>
          <a:xfrm flipV="1">
            <a:off x="4897364" y="6382906"/>
            <a:ext cx="149557" cy="149557"/>
          </a:xfrm>
          <a:prstGeom prst="ellipse">
            <a:avLst/>
          </a:prstGeom>
          <a:noFill/>
          <a:ln w="19050">
            <a:solidFill>
              <a:schemeClr val="bg1"/>
            </a:solidFill>
          </a:ln>
          <a:effectLst>
            <a:glow rad="50800">
              <a:srgbClr val="00B0F0">
                <a:alpha val="27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71ACA3AF-D579-4E8E-83E1-A19B5F87D848}"/>
              </a:ext>
            </a:extLst>
          </p:cNvPr>
          <p:cNvSpPr/>
          <p:nvPr/>
        </p:nvSpPr>
        <p:spPr>
          <a:xfrm flipV="1">
            <a:off x="5276162" y="6382907"/>
            <a:ext cx="149557" cy="149557"/>
          </a:xfrm>
          <a:prstGeom prst="ellipse">
            <a:avLst/>
          </a:prstGeom>
          <a:noFill/>
          <a:ln w="19050">
            <a:solidFill>
              <a:schemeClr val="bg1"/>
            </a:solidFill>
          </a:ln>
          <a:effectLst>
            <a:glow rad="50800">
              <a:srgbClr val="00B0F0">
                <a:alpha val="27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C8AC1115-0AE6-4BDD-B62E-A592F8A8E150}"/>
              </a:ext>
            </a:extLst>
          </p:cNvPr>
          <p:cNvSpPr/>
          <p:nvPr/>
        </p:nvSpPr>
        <p:spPr>
          <a:xfrm flipV="1">
            <a:off x="5666998" y="6382908"/>
            <a:ext cx="149557" cy="149557"/>
          </a:xfrm>
          <a:prstGeom prst="ellipse">
            <a:avLst/>
          </a:prstGeom>
          <a:noFill/>
          <a:ln w="19050">
            <a:solidFill>
              <a:schemeClr val="bg1"/>
            </a:solidFill>
          </a:ln>
          <a:effectLst>
            <a:glow rad="50800">
              <a:srgbClr val="00B0F0">
                <a:alpha val="27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DB6BA99-611F-49FF-8F22-942B479FCB6E}"/>
              </a:ext>
            </a:extLst>
          </p:cNvPr>
          <p:cNvSpPr/>
          <p:nvPr/>
        </p:nvSpPr>
        <p:spPr>
          <a:xfrm flipV="1">
            <a:off x="6057834" y="6382908"/>
            <a:ext cx="149557" cy="149557"/>
          </a:xfrm>
          <a:prstGeom prst="ellipse">
            <a:avLst/>
          </a:prstGeom>
          <a:noFill/>
          <a:ln w="19050">
            <a:solidFill>
              <a:schemeClr val="bg1"/>
            </a:solidFill>
          </a:ln>
          <a:effectLst>
            <a:glow rad="50800">
              <a:srgbClr val="00B0F0">
                <a:alpha val="27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Hình ảnh 2">
            <a:extLst>
              <a:ext uri="{FF2B5EF4-FFF2-40B4-BE49-F238E27FC236}">
                <a16:creationId xmlns:a16="http://schemas.microsoft.com/office/drawing/2014/main" id="{4C7C579D-A238-6448-DBE5-B1EF908E94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678" y="1784425"/>
            <a:ext cx="5080603" cy="380251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4" name="Hình ảnh 33">
            <a:extLst>
              <a:ext uri="{FF2B5EF4-FFF2-40B4-BE49-F238E27FC236}">
                <a16:creationId xmlns:a16="http://schemas.microsoft.com/office/drawing/2014/main" id="{A951B5D3-B082-79F9-EC8E-2D3B758991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5484" y="1743802"/>
            <a:ext cx="5084998" cy="380580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559811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2.96296E-6 L 0.80782 2.96296E-6 " pathEditMode="relative" rAng="0" ptsTypes="AA">
                                      <p:cBhvr>
                                        <p:cTn id="6" dur="20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391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3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repeatCount="indefinite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repeatCount="indefinite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repeatCount="indefinite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2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3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2" repeatCount="indefinite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3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repeatCount="indefinite" fill="hold" grpId="0" nodeType="withEffect">
                                  <p:stCondLst>
                                    <p:cond delay="6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repeatCount="indefinite" fill="hold" grpId="0" nodeType="withEffect">
                                  <p:stCondLst>
                                    <p:cond delay="13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repeatCount="indefinite" fill="hold" grpId="0" nodeType="withEffect">
                                  <p:stCondLst>
                                    <p:cond delay="18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5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1.85185E-6 L -0.06705 1.85185E-6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59" y="0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63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-2.22222E-6 L 0.0496 -2.22222E-6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7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0" grpId="0" animBg="1"/>
      <p:bldP spid="29" grpId="0" animBg="1"/>
      <p:bldP spid="2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Group 65">
            <a:extLst>
              <a:ext uri="{FF2B5EF4-FFF2-40B4-BE49-F238E27FC236}">
                <a16:creationId xmlns:a16="http://schemas.microsoft.com/office/drawing/2014/main" id="{E80ECF22-4068-478B-8320-C5974C70CA0B}"/>
              </a:ext>
            </a:extLst>
          </p:cNvPr>
          <p:cNvGrpSpPr/>
          <p:nvPr/>
        </p:nvGrpSpPr>
        <p:grpSpPr>
          <a:xfrm>
            <a:off x="0" y="-30284"/>
            <a:ext cx="12167293" cy="6918568"/>
            <a:chOff x="-55036" y="-12700"/>
            <a:chExt cx="12167293" cy="6918568"/>
          </a:xfrm>
        </p:grpSpPr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6E6A1BC5-565D-41ED-9EF4-A406EEEE17DF}"/>
                </a:ext>
              </a:extLst>
            </p:cNvPr>
            <p:cNvSpPr/>
            <p:nvPr/>
          </p:nvSpPr>
          <p:spPr>
            <a:xfrm>
              <a:off x="4157955" y="35168"/>
              <a:ext cx="7954302" cy="68707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538B75DC-0A37-42B3-A76A-346155507DAC}"/>
                </a:ext>
              </a:extLst>
            </p:cNvPr>
            <p:cNvSpPr/>
            <p:nvPr/>
          </p:nvSpPr>
          <p:spPr>
            <a:xfrm>
              <a:off x="-55036" y="-12700"/>
              <a:ext cx="4274639" cy="68707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80EE4F5C-C8F0-4F37-B486-61D6D1FA863F}"/>
              </a:ext>
            </a:extLst>
          </p:cNvPr>
          <p:cNvGrpSpPr/>
          <p:nvPr/>
        </p:nvGrpSpPr>
        <p:grpSpPr>
          <a:xfrm>
            <a:off x="-5585807" y="36161"/>
            <a:ext cx="22505609" cy="663117"/>
            <a:chOff x="-3210580" y="576235"/>
            <a:chExt cx="22505609" cy="760471"/>
          </a:xfrm>
          <a:effectLst>
            <a:glow rad="63500">
              <a:schemeClr val="bg1">
                <a:alpha val="28000"/>
              </a:schemeClr>
            </a:glow>
          </a:effectLst>
        </p:grpSpPr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95C95EDC-A94D-4FB2-B963-663D4CF96A5B}"/>
                </a:ext>
              </a:extLst>
            </p:cNvPr>
            <p:cNvGrpSpPr/>
            <p:nvPr/>
          </p:nvGrpSpPr>
          <p:grpSpPr>
            <a:xfrm>
              <a:off x="-3210580" y="576235"/>
              <a:ext cx="11183109" cy="750872"/>
              <a:chOff x="65055" y="835233"/>
              <a:chExt cx="14182026" cy="1109250"/>
            </a:xfrm>
          </p:grpSpPr>
          <p:grpSp>
            <p:nvGrpSpPr>
              <p:cNvPr id="160" name="Group 159">
                <a:extLst>
                  <a:ext uri="{FF2B5EF4-FFF2-40B4-BE49-F238E27FC236}">
                    <a16:creationId xmlns:a16="http://schemas.microsoft.com/office/drawing/2014/main" id="{B82C9941-260D-41D3-9590-630D0EB2BE43}"/>
                  </a:ext>
                </a:extLst>
              </p:cNvPr>
              <p:cNvGrpSpPr/>
              <p:nvPr/>
            </p:nvGrpSpPr>
            <p:grpSpPr>
              <a:xfrm>
                <a:off x="65055" y="835233"/>
                <a:ext cx="4583987" cy="1099349"/>
                <a:chOff x="65055" y="835233"/>
                <a:chExt cx="4583987" cy="1099349"/>
              </a:xfrm>
            </p:grpSpPr>
            <p:grpSp>
              <p:nvGrpSpPr>
                <p:cNvPr id="219" name="Group 218">
                  <a:extLst>
                    <a:ext uri="{FF2B5EF4-FFF2-40B4-BE49-F238E27FC236}">
                      <a16:creationId xmlns:a16="http://schemas.microsoft.com/office/drawing/2014/main" id="{5F627EF3-13B3-4536-AB26-537DD134EE2B}"/>
                    </a:ext>
                  </a:extLst>
                </p:cNvPr>
                <p:cNvGrpSpPr/>
                <p:nvPr/>
              </p:nvGrpSpPr>
              <p:grpSpPr>
                <a:xfrm>
                  <a:off x="1055981" y="845134"/>
                  <a:ext cx="1197865" cy="1089448"/>
                  <a:chOff x="3153001" y="1419726"/>
                  <a:chExt cx="1197865" cy="1089448"/>
                </a:xfrm>
              </p:grpSpPr>
              <p:cxnSp>
                <p:nvCxnSpPr>
                  <p:cNvPr id="240" name="Straight Connector 239">
                    <a:extLst>
                      <a:ext uri="{FF2B5EF4-FFF2-40B4-BE49-F238E27FC236}">
                        <a16:creationId xmlns:a16="http://schemas.microsoft.com/office/drawing/2014/main" id="{7C7FE994-F1AD-4BD5-B040-FE9AE27A17C1}"/>
                      </a:ext>
                    </a:extLst>
                  </p:cNvPr>
                  <p:cNvCxnSpPr/>
                  <p:nvPr/>
                </p:nvCxnSpPr>
                <p:spPr>
                  <a:xfrm>
                    <a:off x="3153001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1" name="Straight Connector 240">
                    <a:extLst>
                      <a:ext uri="{FF2B5EF4-FFF2-40B4-BE49-F238E27FC236}">
                        <a16:creationId xmlns:a16="http://schemas.microsoft.com/office/drawing/2014/main" id="{6C6FF7A5-AA73-41A7-B31B-AA65989CC40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2" name="Straight Connector 241">
                    <a:extLst>
                      <a:ext uri="{FF2B5EF4-FFF2-40B4-BE49-F238E27FC236}">
                        <a16:creationId xmlns:a16="http://schemas.microsoft.com/office/drawing/2014/main" id="{22E54635-5810-4647-B888-02A98E430B8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3" name="Straight Connector 242">
                    <a:extLst>
                      <a:ext uri="{FF2B5EF4-FFF2-40B4-BE49-F238E27FC236}">
                        <a16:creationId xmlns:a16="http://schemas.microsoft.com/office/drawing/2014/main" id="{C82F5B17-B672-4079-B1D0-ED8C41FF06A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4" name="Straight Connector 243">
                    <a:extLst>
                      <a:ext uri="{FF2B5EF4-FFF2-40B4-BE49-F238E27FC236}">
                        <a16:creationId xmlns:a16="http://schemas.microsoft.com/office/drawing/2014/main" id="{D69F5B36-D342-41AA-933F-3E730378BCD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5" name="Straight Connector 244">
                    <a:extLst>
                      <a:ext uri="{FF2B5EF4-FFF2-40B4-BE49-F238E27FC236}">
                        <a16:creationId xmlns:a16="http://schemas.microsoft.com/office/drawing/2014/main" id="{A9876513-75CE-4708-AAEB-0D2C16235D1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6" name="Straight Connector 245">
                    <a:extLst>
                      <a:ext uri="{FF2B5EF4-FFF2-40B4-BE49-F238E27FC236}">
                        <a16:creationId xmlns:a16="http://schemas.microsoft.com/office/drawing/2014/main" id="{DCC9C835-EE7E-4A71-B35F-202A8F30545D}"/>
                      </a:ext>
                    </a:extLst>
                  </p:cNvPr>
                  <p:cNvCxnSpPr/>
                  <p:nvPr/>
                </p:nvCxnSpPr>
                <p:spPr>
                  <a:xfrm>
                    <a:off x="4350866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20" name="Group 219">
                  <a:extLst>
                    <a:ext uri="{FF2B5EF4-FFF2-40B4-BE49-F238E27FC236}">
                      <a16:creationId xmlns:a16="http://schemas.microsoft.com/office/drawing/2014/main" id="{C34D492C-9DBB-4FCF-9E52-28899EFC8003}"/>
                    </a:ext>
                  </a:extLst>
                </p:cNvPr>
                <p:cNvGrpSpPr/>
                <p:nvPr/>
              </p:nvGrpSpPr>
              <p:grpSpPr>
                <a:xfrm>
                  <a:off x="2459405" y="842566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234" name="Straight Connector 233">
                    <a:extLst>
                      <a:ext uri="{FF2B5EF4-FFF2-40B4-BE49-F238E27FC236}">
                        <a16:creationId xmlns:a16="http://schemas.microsoft.com/office/drawing/2014/main" id="{95D0D0AA-176B-4E97-A88A-3E5C08957EA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5" name="Straight Connector 234">
                    <a:extLst>
                      <a:ext uri="{FF2B5EF4-FFF2-40B4-BE49-F238E27FC236}">
                        <a16:creationId xmlns:a16="http://schemas.microsoft.com/office/drawing/2014/main" id="{9BC07E9D-DD37-4083-82E5-F160F7FD461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6" name="Straight Connector 235">
                    <a:extLst>
                      <a:ext uri="{FF2B5EF4-FFF2-40B4-BE49-F238E27FC236}">
                        <a16:creationId xmlns:a16="http://schemas.microsoft.com/office/drawing/2014/main" id="{7521FA14-B6C9-4BEA-8073-7FC3877E886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7" name="Straight Connector 236">
                    <a:extLst>
                      <a:ext uri="{FF2B5EF4-FFF2-40B4-BE49-F238E27FC236}">
                        <a16:creationId xmlns:a16="http://schemas.microsoft.com/office/drawing/2014/main" id="{BB624ECD-C068-43AE-810E-0052ED5AC64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8" name="Straight Connector 237">
                    <a:extLst>
                      <a:ext uri="{FF2B5EF4-FFF2-40B4-BE49-F238E27FC236}">
                        <a16:creationId xmlns:a16="http://schemas.microsoft.com/office/drawing/2014/main" id="{7752DE68-60D8-4EC3-A407-043705F4907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9" name="Straight Connector 238">
                    <a:extLst>
                      <a:ext uri="{FF2B5EF4-FFF2-40B4-BE49-F238E27FC236}">
                        <a16:creationId xmlns:a16="http://schemas.microsoft.com/office/drawing/2014/main" id="{39A796C4-5215-49E5-A5F5-9EDD85603E96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21" name="Group 220">
                  <a:extLst>
                    <a:ext uri="{FF2B5EF4-FFF2-40B4-BE49-F238E27FC236}">
                      <a16:creationId xmlns:a16="http://schemas.microsoft.com/office/drawing/2014/main" id="{B458443F-A38D-40B4-B734-05EA4EF7BE40}"/>
                    </a:ext>
                  </a:extLst>
                </p:cNvPr>
                <p:cNvGrpSpPr/>
                <p:nvPr/>
              </p:nvGrpSpPr>
              <p:grpSpPr>
                <a:xfrm>
                  <a:off x="3652946" y="835233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228" name="Straight Connector 227">
                    <a:extLst>
                      <a:ext uri="{FF2B5EF4-FFF2-40B4-BE49-F238E27FC236}">
                        <a16:creationId xmlns:a16="http://schemas.microsoft.com/office/drawing/2014/main" id="{BAE59C18-AE1D-41E9-89A2-8625B246D5B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9" name="Straight Connector 228">
                    <a:extLst>
                      <a:ext uri="{FF2B5EF4-FFF2-40B4-BE49-F238E27FC236}">
                        <a16:creationId xmlns:a16="http://schemas.microsoft.com/office/drawing/2014/main" id="{00D8D874-374A-4621-A79B-133E2AADE2F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0" name="Straight Connector 229">
                    <a:extLst>
                      <a:ext uri="{FF2B5EF4-FFF2-40B4-BE49-F238E27FC236}">
                        <a16:creationId xmlns:a16="http://schemas.microsoft.com/office/drawing/2014/main" id="{D0F95B71-BE24-4DB9-8E35-C8E3D836239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1" name="Straight Connector 230">
                    <a:extLst>
                      <a:ext uri="{FF2B5EF4-FFF2-40B4-BE49-F238E27FC236}">
                        <a16:creationId xmlns:a16="http://schemas.microsoft.com/office/drawing/2014/main" id="{0CB50129-FEF1-4EF1-B8ED-FF906B8D927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2" name="Straight Connector 231">
                    <a:extLst>
                      <a:ext uri="{FF2B5EF4-FFF2-40B4-BE49-F238E27FC236}">
                        <a16:creationId xmlns:a16="http://schemas.microsoft.com/office/drawing/2014/main" id="{530A670B-4F1F-4BB6-BF7D-442F7D22399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3" name="Straight Connector 232">
                    <a:extLst>
                      <a:ext uri="{FF2B5EF4-FFF2-40B4-BE49-F238E27FC236}">
                        <a16:creationId xmlns:a16="http://schemas.microsoft.com/office/drawing/2014/main" id="{3154C7F1-A7CB-468E-AEB7-965059E7DB75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22" name="Group 221">
                  <a:extLst>
                    <a:ext uri="{FF2B5EF4-FFF2-40B4-BE49-F238E27FC236}">
                      <a16:creationId xmlns:a16="http://schemas.microsoft.com/office/drawing/2014/main" id="{00D08758-1E90-48BE-86FF-D3A02AA5DB6E}"/>
                    </a:ext>
                  </a:extLst>
                </p:cNvPr>
                <p:cNvGrpSpPr/>
                <p:nvPr/>
              </p:nvGrpSpPr>
              <p:grpSpPr>
                <a:xfrm flipH="1">
                  <a:off x="65055" y="835233"/>
                  <a:ext cx="807076" cy="542156"/>
                  <a:chOff x="3354770" y="1419726"/>
                  <a:chExt cx="807076" cy="542156"/>
                </a:xfrm>
              </p:grpSpPr>
              <p:cxnSp>
                <p:nvCxnSpPr>
                  <p:cNvPr id="223" name="Straight Connector 222">
                    <a:extLst>
                      <a:ext uri="{FF2B5EF4-FFF2-40B4-BE49-F238E27FC236}">
                        <a16:creationId xmlns:a16="http://schemas.microsoft.com/office/drawing/2014/main" id="{871A48F5-32E4-475E-9C30-A50AE32C0F8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4" name="Straight Connector 223">
                    <a:extLst>
                      <a:ext uri="{FF2B5EF4-FFF2-40B4-BE49-F238E27FC236}">
                        <a16:creationId xmlns:a16="http://schemas.microsoft.com/office/drawing/2014/main" id="{29AD3006-F13C-4962-870F-4EC7E1E1DC9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5" name="Straight Connector 224">
                    <a:extLst>
                      <a:ext uri="{FF2B5EF4-FFF2-40B4-BE49-F238E27FC236}">
                        <a16:creationId xmlns:a16="http://schemas.microsoft.com/office/drawing/2014/main" id="{DDA53355-0E53-41A9-822B-F0F18CB4834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6" name="Straight Connector 225">
                    <a:extLst>
                      <a:ext uri="{FF2B5EF4-FFF2-40B4-BE49-F238E27FC236}">
                        <a16:creationId xmlns:a16="http://schemas.microsoft.com/office/drawing/2014/main" id="{545F61E5-0F7A-4FDD-9030-EA7DA2BA0F9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7" name="Straight Connector 226">
                    <a:extLst>
                      <a:ext uri="{FF2B5EF4-FFF2-40B4-BE49-F238E27FC236}">
                        <a16:creationId xmlns:a16="http://schemas.microsoft.com/office/drawing/2014/main" id="{28AF7EA3-F577-4EF3-BF9E-543B8D7F618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61" name="Group 160">
                <a:extLst>
                  <a:ext uri="{FF2B5EF4-FFF2-40B4-BE49-F238E27FC236}">
                    <a16:creationId xmlns:a16="http://schemas.microsoft.com/office/drawing/2014/main" id="{320C52FF-12F7-41E3-8174-1A839AE30908}"/>
                  </a:ext>
                </a:extLst>
              </p:cNvPr>
              <p:cNvGrpSpPr/>
              <p:nvPr/>
            </p:nvGrpSpPr>
            <p:grpSpPr>
              <a:xfrm>
                <a:off x="4862745" y="845134"/>
                <a:ext cx="4583987" cy="1099349"/>
                <a:chOff x="65055" y="835233"/>
                <a:chExt cx="4583987" cy="1099349"/>
              </a:xfrm>
            </p:grpSpPr>
            <p:grpSp>
              <p:nvGrpSpPr>
                <p:cNvPr id="191" name="Group 190">
                  <a:extLst>
                    <a:ext uri="{FF2B5EF4-FFF2-40B4-BE49-F238E27FC236}">
                      <a16:creationId xmlns:a16="http://schemas.microsoft.com/office/drawing/2014/main" id="{EE6141EC-D64F-4B6F-A4FB-298808B2FA95}"/>
                    </a:ext>
                  </a:extLst>
                </p:cNvPr>
                <p:cNvGrpSpPr/>
                <p:nvPr/>
              </p:nvGrpSpPr>
              <p:grpSpPr>
                <a:xfrm>
                  <a:off x="1055981" y="845134"/>
                  <a:ext cx="1197865" cy="1089448"/>
                  <a:chOff x="3153001" y="1419726"/>
                  <a:chExt cx="1197865" cy="1089448"/>
                </a:xfrm>
              </p:grpSpPr>
              <p:cxnSp>
                <p:nvCxnSpPr>
                  <p:cNvPr id="212" name="Straight Connector 211">
                    <a:extLst>
                      <a:ext uri="{FF2B5EF4-FFF2-40B4-BE49-F238E27FC236}">
                        <a16:creationId xmlns:a16="http://schemas.microsoft.com/office/drawing/2014/main" id="{EC9EFF63-F1EE-4301-BC4E-AFE440BED13E}"/>
                      </a:ext>
                    </a:extLst>
                  </p:cNvPr>
                  <p:cNvCxnSpPr/>
                  <p:nvPr/>
                </p:nvCxnSpPr>
                <p:spPr>
                  <a:xfrm>
                    <a:off x="3153001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3" name="Straight Connector 212">
                    <a:extLst>
                      <a:ext uri="{FF2B5EF4-FFF2-40B4-BE49-F238E27FC236}">
                        <a16:creationId xmlns:a16="http://schemas.microsoft.com/office/drawing/2014/main" id="{C7407B08-B239-48D5-B916-824B20C60C9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4" name="Straight Connector 213">
                    <a:extLst>
                      <a:ext uri="{FF2B5EF4-FFF2-40B4-BE49-F238E27FC236}">
                        <a16:creationId xmlns:a16="http://schemas.microsoft.com/office/drawing/2014/main" id="{7DC0F8B8-5914-4653-A2B4-D1E5660A72F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5" name="Straight Connector 214">
                    <a:extLst>
                      <a:ext uri="{FF2B5EF4-FFF2-40B4-BE49-F238E27FC236}">
                        <a16:creationId xmlns:a16="http://schemas.microsoft.com/office/drawing/2014/main" id="{C7840957-E26A-4D8C-9A45-8970BF0D828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6" name="Straight Connector 215">
                    <a:extLst>
                      <a:ext uri="{FF2B5EF4-FFF2-40B4-BE49-F238E27FC236}">
                        <a16:creationId xmlns:a16="http://schemas.microsoft.com/office/drawing/2014/main" id="{E1679A11-BA60-4998-AE24-5C85D84EA2F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7" name="Straight Connector 216">
                    <a:extLst>
                      <a:ext uri="{FF2B5EF4-FFF2-40B4-BE49-F238E27FC236}">
                        <a16:creationId xmlns:a16="http://schemas.microsoft.com/office/drawing/2014/main" id="{AA828ACB-EBD1-4717-A930-2B1F103DC3D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8" name="Straight Connector 217">
                    <a:extLst>
                      <a:ext uri="{FF2B5EF4-FFF2-40B4-BE49-F238E27FC236}">
                        <a16:creationId xmlns:a16="http://schemas.microsoft.com/office/drawing/2014/main" id="{6DA862CD-69EE-4DE5-96E4-5A4DBF45B09A}"/>
                      </a:ext>
                    </a:extLst>
                  </p:cNvPr>
                  <p:cNvCxnSpPr/>
                  <p:nvPr/>
                </p:nvCxnSpPr>
                <p:spPr>
                  <a:xfrm>
                    <a:off x="4350866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92" name="Group 191">
                  <a:extLst>
                    <a:ext uri="{FF2B5EF4-FFF2-40B4-BE49-F238E27FC236}">
                      <a16:creationId xmlns:a16="http://schemas.microsoft.com/office/drawing/2014/main" id="{CF95CD2D-4FD1-4B43-B47C-2C5E2D9FE69E}"/>
                    </a:ext>
                  </a:extLst>
                </p:cNvPr>
                <p:cNvGrpSpPr/>
                <p:nvPr/>
              </p:nvGrpSpPr>
              <p:grpSpPr>
                <a:xfrm>
                  <a:off x="2459405" y="842566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206" name="Straight Connector 205">
                    <a:extLst>
                      <a:ext uri="{FF2B5EF4-FFF2-40B4-BE49-F238E27FC236}">
                        <a16:creationId xmlns:a16="http://schemas.microsoft.com/office/drawing/2014/main" id="{0A992FDC-4254-42A6-8AF2-1E03740DE7C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7" name="Straight Connector 206">
                    <a:extLst>
                      <a:ext uri="{FF2B5EF4-FFF2-40B4-BE49-F238E27FC236}">
                        <a16:creationId xmlns:a16="http://schemas.microsoft.com/office/drawing/2014/main" id="{D691C09C-1E4B-4E43-85C2-B0A2BBEE98E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8" name="Straight Connector 207">
                    <a:extLst>
                      <a:ext uri="{FF2B5EF4-FFF2-40B4-BE49-F238E27FC236}">
                        <a16:creationId xmlns:a16="http://schemas.microsoft.com/office/drawing/2014/main" id="{96F8C552-D3BC-439D-A5A6-6AF253D2DC6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9" name="Straight Connector 208">
                    <a:extLst>
                      <a:ext uri="{FF2B5EF4-FFF2-40B4-BE49-F238E27FC236}">
                        <a16:creationId xmlns:a16="http://schemas.microsoft.com/office/drawing/2014/main" id="{5886EFEC-679E-4F54-A659-0D45289E9AF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0" name="Straight Connector 209">
                    <a:extLst>
                      <a:ext uri="{FF2B5EF4-FFF2-40B4-BE49-F238E27FC236}">
                        <a16:creationId xmlns:a16="http://schemas.microsoft.com/office/drawing/2014/main" id="{E667C48B-4EC3-45B2-8CC0-3948EE6C55B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1" name="Straight Connector 210">
                    <a:extLst>
                      <a:ext uri="{FF2B5EF4-FFF2-40B4-BE49-F238E27FC236}">
                        <a16:creationId xmlns:a16="http://schemas.microsoft.com/office/drawing/2014/main" id="{C99A83CF-5C61-4DFD-8132-3B0C446B94DB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93" name="Group 192">
                  <a:extLst>
                    <a:ext uri="{FF2B5EF4-FFF2-40B4-BE49-F238E27FC236}">
                      <a16:creationId xmlns:a16="http://schemas.microsoft.com/office/drawing/2014/main" id="{6BE5CEB7-092B-4EE1-B511-966197024F81}"/>
                    </a:ext>
                  </a:extLst>
                </p:cNvPr>
                <p:cNvGrpSpPr/>
                <p:nvPr/>
              </p:nvGrpSpPr>
              <p:grpSpPr>
                <a:xfrm>
                  <a:off x="3652946" y="835233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200" name="Straight Connector 199">
                    <a:extLst>
                      <a:ext uri="{FF2B5EF4-FFF2-40B4-BE49-F238E27FC236}">
                        <a16:creationId xmlns:a16="http://schemas.microsoft.com/office/drawing/2014/main" id="{E447D8CF-15B0-4BA3-8761-0C784E9AE4B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1" name="Straight Connector 200">
                    <a:extLst>
                      <a:ext uri="{FF2B5EF4-FFF2-40B4-BE49-F238E27FC236}">
                        <a16:creationId xmlns:a16="http://schemas.microsoft.com/office/drawing/2014/main" id="{7216C3DF-0C7A-4B53-B301-D4E043D6438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2" name="Straight Connector 201">
                    <a:extLst>
                      <a:ext uri="{FF2B5EF4-FFF2-40B4-BE49-F238E27FC236}">
                        <a16:creationId xmlns:a16="http://schemas.microsoft.com/office/drawing/2014/main" id="{4DE6ED6D-A167-4E15-882B-098D43B5F32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3" name="Straight Connector 202">
                    <a:extLst>
                      <a:ext uri="{FF2B5EF4-FFF2-40B4-BE49-F238E27FC236}">
                        <a16:creationId xmlns:a16="http://schemas.microsoft.com/office/drawing/2014/main" id="{425F0942-B47C-4229-BA61-C45BE42513A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4" name="Straight Connector 203">
                    <a:extLst>
                      <a:ext uri="{FF2B5EF4-FFF2-40B4-BE49-F238E27FC236}">
                        <a16:creationId xmlns:a16="http://schemas.microsoft.com/office/drawing/2014/main" id="{6F930725-46C4-4862-8EC6-25235CF028B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5" name="Straight Connector 204">
                    <a:extLst>
                      <a:ext uri="{FF2B5EF4-FFF2-40B4-BE49-F238E27FC236}">
                        <a16:creationId xmlns:a16="http://schemas.microsoft.com/office/drawing/2014/main" id="{A8E9E68D-CE49-4815-8025-CC8413C719CA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94" name="Group 193">
                  <a:extLst>
                    <a:ext uri="{FF2B5EF4-FFF2-40B4-BE49-F238E27FC236}">
                      <a16:creationId xmlns:a16="http://schemas.microsoft.com/office/drawing/2014/main" id="{10EE9D7D-A82A-48C9-823F-11F4E3BE43FA}"/>
                    </a:ext>
                  </a:extLst>
                </p:cNvPr>
                <p:cNvGrpSpPr/>
                <p:nvPr/>
              </p:nvGrpSpPr>
              <p:grpSpPr>
                <a:xfrm flipH="1">
                  <a:off x="65055" y="835233"/>
                  <a:ext cx="807076" cy="542156"/>
                  <a:chOff x="3354770" y="1419726"/>
                  <a:chExt cx="807076" cy="542156"/>
                </a:xfrm>
              </p:grpSpPr>
              <p:cxnSp>
                <p:nvCxnSpPr>
                  <p:cNvPr id="195" name="Straight Connector 194">
                    <a:extLst>
                      <a:ext uri="{FF2B5EF4-FFF2-40B4-BE49-F238E27FC236}">
                        <a16:creationId xmlns:a16="http://schemas.microsoft.com/office/drawing/2014/main" id="{EEE23155-1FCF-48BC-B85B-FB6C3F3FDE7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6" name="Straight Connector 195">
                    <a:extLst>
                      <a:ext uri="{FF2B5EF4-FFF2-40B4-BE49-F238E27FC236}">
                        <a16:creationId xmlns:a16="http://schemas.microsoft.com/office/drawing/2014/main" id="{2C81FC1D-5ACE-4A79-A924-D3F95D93C9C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7" name="Straight Connector 196">
                    <a:extLst>
                      <a:ext uri="{FF2B5EF4-FFF2-40B4-BE49-F238E27FC236}">
                        <a16:creationId xmlns:a16="http://schemas.microsoft.com/office/drawing/2014/main" id="{B1934DFA-D455-4951-9351-8B5BAD6D450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8" name="Straight Connector 197">
                    <a:extLst>
                      <a:ext uri="{FF2B5EF4-FFF2-40B4-BE49-F238E27FC236}">
                        <a16:creationId xmlns:a16="http://schemas.microsoft.com/office/drawing/2014/main" id="{D3BE40F5-8131-4A2C-BA87-ABA6E18F04C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9" name="Straight Connector 198">
                    <a:extLst>
                      <a:ext uri="{FF2B5EF4-FFF2-40B4-BE49-F238E27FC236}">
                        <a16:creationId xmlns:a16="http://schemas.microsoft.com/office/drawing/2014/main" id="{1C2CB0A5-F9EC-4960-91A2-885A758AC10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62" name="Group 161">
                <a:extLst>
                  <a:ext uri="{FF2B5EF4-FFF2-40B4-BE49-F238E27FC236}">
                    <a16:creationId xmlns:a16="http://schemas.microsoft.com/office/drawing/2014/main" id="{5BEFDD77-8432-4A74-9D8B-D3F1E5D56B85}"/>
                  </a:ext>
                </a:extLst>
              </p:cNvPr>
              <p:cNvGrpSpPr/>
              <p:nvPr/>
            </p:nvGrpSpPr>
            <p:grpSpPr>
              <a:xfrm>
                <a:off x="9663094" y="842566"/>
                <a:ext cx="4583987" cy="1099349"/>
                <a:chOff x="65055" y="835233"/>
                <a:chExt cx="4583987" cy="1099349"/>
              </a:xfrm>
            </p:grpSpPr>
            <p:grpSp>
              <p:nvGrpSpPr>
                <p:cNvPr id="163" name="Group 162">
                  <a:extLst>
                    <a:ext uri="{FF2B5EF4-FFF2-40B4-BE49-F238E27FC236}">
                      <a16:creationId xmlns:a16="http://schemas.microsoft.com/office/drawing/2014/main" id="{2FCDAE09-F859-4DBB-8CCC-4FE939944255}"/>
                    </a:ext>
                  </a:extLst>
                </p:cNvPr>
                <p:cNvGrpSpPr/>
                <p:nvPr/>
              </p:nvGrpSpPr>
              <p:grpSpPr>
                <a:xfrm>
                  <a:off x="1055981" y="845134"/>
                  <a:ext cx="1197865" cy="1089448"/>
                  <a:chOff x="3153001" y="1419726"/>
                  <a:chExt cx="1197865" cy="1089448"/>
                </a:xfrm>
              </p:grpSpPr>
              <p:cxnSp>
                <p:nvCxnSpPr>
                  <p:cNvPr id="184" name="Straight Connector 183">
                    <a:extLst>
                      <a:ext uri="{FF2B5EF4-FFF2-40B4-BE49-F238E27FC236}">
                        <a16:creationId xmlns:a16="http://schemas.microsoft.com/office/drawing/2014/main" id="{04717999-9B41-4B2C-AE6D-EC79E7B95B56}"/>
                      </a:ext>
                    </a:extLst>
                  </p:cNvPr>
                  <p:cNvCxnSpPr/>
                  <p:nvPr/>
                </p:nvCxnSpPr>
                <p:spPr>
                  <a:xfrm>
                    <a:off x="3153001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5" name="Straight Connector 184">
                    <a:extLst>
                      <a:ext uri="{FF2B5EF4-FFF2-40B4-BE49-F238E27FC236}">
                        <a16:creationId xmlns:a16="http://schemas.microsoft.com/office/drawing/2014/main" id="{7A080C8F-CCCB-470E-96CE-D7AA90DA5DD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6" name="Straight Connector 185">
                    <a:extLst>
                      <a:ext uri="{FF2B5EF4-FFF2-40B4-BE49-F238E27FC236}">
                        <a16:creationId xmlns:a16="http://schemas.microsoft.com/office/drawing/2014/main" id="{EC66AE47-F102-4F8B-9E0D-9851EA74FFC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7" name="Straight Connector 186">
                    <a:extLst>
                      <a:ext uri="{FF2B5EF4-FFF2-40B4-BE49-F238E27FC236}">
                        <a16:creationId xmlns:a16="http://schemas.microsoft.com/office/drawing/2014/main" id="{573084A4-F259-440C-A45E-C9B331A660F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8" name="Straight Connector 187">
                    <a:extLst>
                      <a:ext uri="{FF2B5EF4-FFF2-40B4-BE49-F238E27FC236}">
                        <a16:creationId xmlns:a16="http://schemas.microsoft.com/office/drawing/2014/main" id="{3BE68C13-79A2-4C75-9978-1AA7DFE1C73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9" name="Straight Connector 188">
                    <a:extLst>
                      <a:ext uri="{FF2B5EF4-FFF2-40B4-BE49-F238E27FC236}">
                        <a16:creationId xmlns:a16="http://schemas.microsoft.com/office/drawing/2014/main" id="{BBBB11C6-5991-498C-A065-48732245520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0" name="Straight Connector 189">
                    <a:extLst>
                      <a:ext uri="{FF2B5EF4-FFF2-40B4-BE49-F238E27FC236}">
                        <a16:creationId xmlns:a16="http://schemas.microsoft.com/office/drawing/2014/main" id="{5C886D12-675E-4D2F-BBD2-292D4C04E00F}"/>
                      </a:ext>
                    </a:extLst>
                  </p:cNvPr>
                  <p:cNvCxnSpPr/>
                  <p:nvPr/>
                </p:nvCxnSpPr>
                <p:spPr>
                  <a:xfrm>
                    <a:off x="4350866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64" name="Group 163">
                  <a:extLst>
                    <a:ext uri="{FF2B5EF4-FFF2-40B4-BE49-F238E27FC236}">
                      <a16:creationId xmlns:a16="http://schemas.microsoft.com/office/drawing/2014/main" id="{4FD8A4EF-93CF-44A2-9ABC-5471910DE4E3}"/>
                    </a:ext>
                  </a:extLst>
                </p:cNvPr>
                <p:cNvGrpSpPr/>
                <p:nvPr/>
              </p:nvGrpSpPr>
              <p:grpSpPr>
                <a:xfrm>
                  <a:off x="2459405" y="842566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178" name="Straight Connector 177">
                    <a:extLst>
                      <a:ext uri="{FF2B5EF4-FFF2-40B4-BE49-F238E27FC236}">
                        <a16:creationId xmlns:a16="http://schemas.microsoft.com/office/drawing/2014/main" id="{15E64CDC-0C59-47B2-84BA-3E4099C3485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9" name="Straight Connector 178">
                    <a:extLst>
                      <a:ext uri="{FF2B5EF4-FFF2-40B4-BE49-F238E27FC236}">
                        <a16:creationId xmlns:a16="http://schemas.microsoft.com/office/drawing/2014/main" id="{30EF33B4-6789-4D5D-BDBA-7BB173915AB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0" name="Straight Connector 179">
                    <a:extLst>
                      <a:ext uri="{FF2B5EF4-FFF2-40B4-BE49-F238E27FC236}">
                        <a16:creationId xmlns:a16="http://schemas.microsoft.com/office/drawing/2014/main" id="{7D4C6598-5505-4A64-8732-7BE7B53EB40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1" name="Straight Connector 180">
                    <a:extLst>
                      <a:ext uri="{FF2B5EF4-FFF2-40B4-BE49-F238E27FC236}">
                        <a16:creationId xmlns:a16="http://schemas.microsoft.com/office/drawing/2014/main" id="{52157959-02CB-47DB-BCDD-460902A7BBB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2" name="Straight Connector 181">
                    <a:extLst>
                      <a:ext uri="{FF2B5EF4-FFF2-40B4-BE49-F238E27FC236}">
                        <a16:creationId xmlns:a16="http://schemas.microsoft.com/office/drawing/2014/main" id="{0941BBDC-F978-462B-976B-78EFE37B085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3" name="Straight Connector 182">
                    <a:extLst>
                      <a:ext uri="{FF2B5EF4-FFF2-40B4-BE49-F238E27FC236}">
                        <a16:creationId xmlns:a16="http://schemas.microsoft.com/office/drawing/2014/main" id="{D912ABC7-055B-47F4-BFD5-CECE8A57E523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65" name="Group 164">
                  <a:extLst>
                    <a:ext uri="{FF2B5EF4-FFF2-40B4-BE49-F238E27FC236}">
                      <a16:creationId xmlns:a16="http://schemas.microsoft.com/office/drawing/2014/main" id="{AF265BED-AD70-4496-AA48-AFB7E7B23409}"/>
                    </a:ext>
                  </a:extLst>
                </p:cNvPr>
                <p:cNvGrpSpPr/>
                <p:nvPr/>
              </p:nvGrpSpPr>
              <p:grpSpPr>
                <a:xfrm>
                  <a:off x="3652946" y="835233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172" name="Straight Connector 171">
                    <a:extLst>
                      <a:ext uri="{FF2B5EF4-FFF2-40B4-BE49-F238E27FC236}">
                        <a16:creationId xmlns:a16="http://schemas.microsoft.com/office/drawing/2014/main" id="{FB08198A-DAE2-4101-843D-1CFD6A3A2CE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3" name="Straight Connector 172">
                    <a:extLst>
                      <a:ext uri="{FF2B5EF4-FFF2-40B4-BE49-F238E27FC236}">
                        <a16:creationId xmlns:a16="http://schemas.microsoft.com/office/drawing/2014/main" id="{0BBD9A0D-E095-44FA-9F81-5EE85C26DBD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4" name="Straight Connector 173">
                    <a:extLst>
                      <a:ext uri="{FF2B5EF4-FFF2-40B4-BE49-F238E27FC236}">
                        <a16:creationId xmlns:a16="http://schemas.microsoft.com/office/drawing/2014/main" id="{A60BB336-952B-4B8B-B0C3-5B7E2D019A3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5" name="Straight Connector 174">
                    <a:extLst>
                      <a:ext uri="{FF2B5EF4-FFF2-40B4-BE49-F238E27FC236}">
                        <a16:creationId xmlns:a16="http://schemas.microsoft.com/office/drawing/2014/main" id="{90E16D72-54B8-4A37-A0AA-E8FA4D8E898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6" name="Straight Connector 175">
                    <a:extLst>
                      <a:ext uri="{FF2B5EF4-FFF2-40B4-BE49-F238E27FC236}">
                        <a16:creationId xmlns:a16="http://schemas.microsoft.com/office/drawing/2014/main" id="{122B54C1-238C-420C-BE09-34A2029CE09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7" name="Straight Connector 176">
                    <a:extLst>
                      <a:ext uri="{FF2B5EF4-FFF2-40B4-BE49-F238E27FC236}">
                        <a16:creationId xmlns:a16="http://schemas.microsoft.com/office/drawing/2014/main" id="{8C884679-BB76-4BDC-8982-3BD2891E0699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66" name="Group 165">
                  <a:extLst>
                    <a:ext uri="{FF2B5EF4-FFF2-40B4-BE49-F238E27FC236}">
                      <a16:creationId xmlns:a16="http://schemas.microsoft.com/office/drawing/2014/main" id="{AF55C9F9-F6A4-42A3-BE60-E5CDA49484CB}"/>
                    </a:ext>
                  </a:extLst>
                </p:cNvPr>
                <p:cNvGrpSpPr/>
                <p:nvPr/>
              </p:nvGrpSpPr>
              <p:grpSpPr>
                <a:xfrm flipH="1">
                  <a:off x="65055" y="835233"/>
                  <a:ext cx="807076" cy="542156"/>
                  <a:chOff x="3354770" y="1419726"/>
                  <a:chExt cx="807076" cy="542156"/>
                </a:xfrm>
              </p:grpSpPr>
              <p:cxnSp>
                <p:nvCxnSpPr>
                  <p:cNvPr id="167" name="Straight Connector 166">
                    <a:extLst>
                      <a:ext uri="{FF2B5EF4-FFF2-40B4-BE49-F238E27FC236}">
                        <a16:creationId xmlns:a16="http://schemas.microsoft.com/office/drawing/2014/main" id="{9581DE74-6EF6-41AC-856D-73F8ABC568C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8" name="Straight Connector 167">
                    <a:extLst>
                      <a:ext uri="{FF2B5EF4-FFF2-40B4-BE49-F238E27FC236}">
                        <a16:creationId xmlns:a16="http://schemas.microsoft.com/office/drawing/2014/main" id="{0EB3B0F8-22C2-4BAD-80BC-836FA547DC0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9" name="Straight Connector 168">
                    <a:extLst>
                      <a:ext uri="{FF2B5EF4-FFF2-40B4-BE49-F238E27FC236}">
                        <a16:creationId xmlns:a16="http://schemas.microsoft.com/office/drawing/2014/main" id="{0798F9CC-85E7-449D-A269-F89A3D3673D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0" name="Straight Connector 169">
                    <a:extLst>
                      <a:ext uri="{FF2B5EF4-FFF2-40B4-BE49-F238E27FC236}">
                        <a16:creationId xmlns:a16="http://schemas.microsoft.com/office/drawing/2014/main" id="{0D88ABCD-94ED-471D-B789-1CC34A9CD04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1" name="Straight Connector 170">
                    <a:extLst>
                      <a:ext uri="{FF2B5EF4-FFF2-40B4-BE49-F238E27FC236}">
                        <a16:creationId xmlns:a16="http://schemas.microsoft.com/office/drawing/2014/main" id="{E6A1A18D-5CC1-4B48-9591-C64F58E6BBB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A9E52F1F-6866-4C1F-B29C-4082DEFD6DF6}"/>
                </a:ext>
              </a:extLst>
            </p:cNvPr>
            <p:cNvGrpSpPr/>
            <p:nvPr/>
          </p:nvGrpSpPr>
          <p:grpSpPr>
            <a:xfrm>
              <a:off x="8111920" y="585834"/>
              <a:ext cx="11183109" cy="750872"/>
              <a:chOff x="65055" y="835233"/>
              <a:chExt cx="14182026" cy="1109250"/>
            </a:xfrm>
          </p:grpSpPr>
          <p:grpSp>
            <p:nvGrpSpPr>
              <p:cNvPr id="73" name="Group 72">
                <a:extLst>
                  <a:ext uri="{FF2B5EF4-FFF2-40B4-BE49-F238E27FC236}">
                    <a16:creationId xmlns:a16="http://schemas.microsoft.com/office/drawing/2014/main" id="{17D548E2-EF66-46E5-83C4-13520CB7411F}"/>
                  </a:ext>
                </a:extLst>
              </p:cNvPr>
              <p:cNvGrpSpPr/>
              <p:nvPr/>
            </p:nvGrpSpPr>
            <p:grpSpPr>
              <a:xfrm>
                <a:off x="65055" y="835233"/>
                <a:ext cx="4583987" cy="1099349"/>
                <a:chOff x="65055" y="835233"/>
                <a:chExt cx="4583987" cy="1099349"/>
              </a:xfrm>
            </p:grpSpPr>
            <p:grpSp>
              <p:nvGrpSpPr>
                <p:cNvPr id="132" name="Group 131">
                  <a:extLst>
                    <a:ext uri="{FF2B5EF4-FFF2-40B4-BE49-F238E27FC236}">
                      <a16:creationId xmlns:a16="http://schemas.microsoft.com/office/drawing/2014/main" id="{4EC58A83-9DC6-4E23-AC81-1CC109C2AD79}"/>
                    </a:ext>
                  </a:extLst>
                </p:cNvPr>
                <p:cNvGrpSpPr/>
                <p:nvPr/>
              </p:nvGrpSpPr>
              <p:grpSpPr>
                <a:xfrm>
                  <a:off x="1055981" y="845134"/>
                  <a:ext cx="1197865" cy="1089448"/>
                  <a:chOff x="3153001" y="1419726"/>
                  <a:chExt cx="1197865" cy="1089448"/>
                </a:xfrm>
              </p:grpSpPr>
              <p:cxnSp>
                <p:nvCxnSpPr>
                  <p:cNvPr id="153" name="Straight Connector 152">
                    <a:extLst>
                      <a:ext uri="{FF2B5EF4-FFF2-40B4-BE49-F238E27FC236}">
                        <a16:creationId xmlns:a16="http://schemas.microsoft.com/office/drawing/2014/main" id="{9D6E1FBF-F120-45D1-A1B8-AA899F6B930D}"/>
                      </a:ext>
                    </a:extLst>
                  </p:cNvPr>
                  <p:cNvCxnSpPr/>
                  <p:nvPr/>
                </p:nvCxnSpPr>
                <p:spPr>
                  <a:xfrm>
                    <a:off x="3153001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4" name="Straight Connector 153">
                    <a:extLst>
                      <a:ext uri="{FF2B5EF4-FFF2-40B4-BE49-F238E27FC236}">
                        <a16:creationId xmlns:a16="http://schemas.microsoft.com/office/drawing/2014/main" id="{758EBC97-EADE-43C2-A671-6FEAAC3441C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5" name="Straight Connector 154">
                    <a:extLst>
                      <a:ext uri="{FF2B5EF4-FFF2-40B4-BE49-F238E27FC236}">
                        <a16:creationId xmlns:a16="http://schemas.microsoft.com/office/drawing/2014/main" id="{0B125508-448A-46E0-9D93-68C224E54E0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6" name="Straight Connector 155">
                    <a:extLst>
                      <a:ext uri="{FF2B5EF4-FFF2-40B4-BE49-F238E27FC236}">
                        <a16:creationId xmlns:a16="http://schemas.microsoft.com/office/drawing/2014/main" id="{1030EC2C-AEC6-4FF4-B37D-411BDC3F236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7" name="Straight Connector 156">
                    <a:extLst>
                      <a:ext uri="{FF2B5EF4-FFF2-40B4-BE49-F238E27FC236}">
                        <a16:creationId xmlns:a16="http://schemas.microsoft.com/office/drawing/2014/main" id="{78B8C113-371B-4990-9E07-A7DA0D4AC87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8" name="Straight Connector 157">
                    <a:extLst>
                      <a:ext uri="{FF2B5EF4-FFF2-40B4-BE49-F238E27FC236}">
                        <a16:creationId xmlns:a16="http://schemas.microsoft.com/office/drawing/2014/main" id="{EF5599AC-1B9B-4BD3-9E62-F02A54AECFF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9" name="Straight Connector 158">
                    <a:extLst>
                      <a:ext uri="{FF2B5EF4-FFF2-40B4-BE49-F238E27FC236}">
                        <a16:creationId xmlns:a16="http://schemas.microsoft.com/office/drawing/2014/main" id="{6BE3548B-B31D-4651-93F5-C9C1DF6270B4}"/>
                      </a:ext>
                    </a:extLst>
                  </p:cNvPr>
                  <p:cNvCxnSpPr/>
                  <p:nvPr/>
                </p:nvCxnSpPr>
                <p:spPr>
                  <a:xfrm>
                    <a:off x="4350866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33" name="Group 132">
                  <a:extLst>
                    <a:ext uri="{FF2B5EF4-FFF2-40B4-BE49-F238E27FC236}">
                      <a16:creationId xmlns:a16="http://schemas.microsoft.com/office/drawing/2014/main" id="{E598F10E-CE15-4EF3-8162-F3957FC9CEAA}"/>
                    </a:ext>
                  </a:extLst>
                </p:cNvPr>
                <p:cNvGrpSpPr/>
                <p:nvPr/>
              </p:nvGrpSpPr>
              <p:grpSpPr>
                <a:xfrm>
                  <a:off x="2459405" y="842566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147" name="Straight Connector 146">
                    <a:extLst>
                      <a:ext uri="{FF2B5EF4-FFF2-40B4-BE49-F238E27FC236}">
                        <a16:creationId xmlns:a16="http://schemas.microsoft.com/office/drawing/2014/main" id="{5AB6E8B3-2038-4B43-8BCA-BCB3D4D97BE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8" name="Straight Connector 147">
                    <a:extLst>
                      <a:ext uri="{FF2B5EF4-FFF2-40B4-BE49-F238E27FC236}">
                        <a16:creationId xmlns:a16="http://schemas.microsoft.com/office/drawing/2014/main" id="{386CE5C5-4D45-4FC6-96CE-492C5ED4119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9" name="Straight Connector 148">
                    <a:extLst>
                      <a:ext uri="{FF2B5EF4-FFF2-40B4-BE49-F238E27FC236}">
                        <a16:creationId xmlns:a16="http://schemas.microsoft.com/office/drawing/2014/main" id="{863985FA-F2C8-4E49-AE96-A655D80C13F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0" name="Straight Connector 149">
                    <a:extLst>
                      <a:ext uri="{FF2B5EF4-FFF2-40B4-BE49-F238E27FC236}">
                        <a16:creationId xmlns:a16="http://schemas.microsoft.com/office/drawing/2014/main" id="{758BEA97-1DEA-4786-AD1B-2D9BE1B53F8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1" name="Straight Connector 150">
                    <a:extLst>
                      <a:ext uri="{FF2B5EF4-FFF2-40B4-BE49-F238E27FC236}">
                        <a16:creationId xmlns:a16="http://schemas.microsoft.com/office/drawing/2014/main" id="{9CB1E751-C283-4F18-A57F-C8A16C60653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2" name="Straight Connector 151">
                    <a:extLst>
                      <a:ext uri="{FF2B5EF4-FFF2-40B4-BE49-F238E27FC236}">
                        <a16:creationId xmlns:a16="http://schemas.microsoft.com/office/drawing/2014/main" id="{43D463D7-B008-485D-8281-552ABFA2DF1A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34" name="Group 133">
                  <a:extLst>
                    <a:ext uri="{FF2B5EF4-FFF2-40B4-BE49-F238E27FC236}">
                      <a16:creationId xmlns:a16="http://schemas.microsoft.com/office/drawing/2014/main" id="{6E24E895-45A2-4A22-9D62-E6E2560F786F}"/>
                    </a:ext>
                  </a:extLst>
                </p:cNvPr>
                <p:cNvGrpSpPr/>
                <p:nvPr/>
              </p:nvGrpSpPr>
              <p:grpSpPr>
                <a:xfrm>
                  <a:off x="3652946" y="835233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141" name="Straight Connector 140">
                    <a:extLst>
                      <a:ext uri="{FF2B5EF4-FFF2-40B4-BE49-F238E27FC236}">
                        <a16:creationId xmlns:a16="http://schemas.microsoft.com/office/drawing/2014/main" id="{5ED475A2-159D-4F91-9F37-231366AFCC5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2" name="Straight Connector 141">
                    <a:extLst>
                      <a:ext uri="{FF2B5EF4-FFF2-40B4-BE49-F238E27FC236}">
                        <a16:creationId xmlns:a16="http://schemas.microsoft.com/office/drawing/2014/main" id="{72C68B1F-F8D9-4480-BF7C-BAF64B3A49A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3" name="Straight Connector 142">
                    <a:extLst>
                      <a:ext uri="{FF2B5EF4-FFF2-40B4-BE49-F238E27FC236}">
                        <a16:creationId xmlns:a16="http://schemas.microsoft.com/office/drawing/2014/main" id="{A67888E0-D636-4846-B064-DCF7187AA80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4" name="Straight Connector 143">
                    <a:extLst>
                      <a:ext uri="{FF2B5EF4-FFF2-40B4-BE49-F238E27FC236}">
                        <a16:creationId xmlns:a16="http://schemas.microsoft.com/office/drawing/2014/main" id="{179A4BD9-4C02-4924-9E24-2BFFCEB003D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5" name="Straight Connector 144">
                    <a:extLst>
                      <a:ext uri="{FF2B5EF4-FFF2-40B4-BE49-F238E27FC236}">
                        <a16:creationId xmlns:a16="http://schemas.microsoft.com/office/drawing/2014/main" id="{CC6FCA1C-A781-4F99-A14B-CE169865116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6" name="Straight Connector 145">
                    <a:extLst>
                      <a:ext uri="{FF2B5EF4-FFF2-40B4-BE49-F238E27FC236}">
                        <a16:creationId xmlns:a16="http://schemas.microsoft.com/office/drawing/2014/main" id="{54FCEF49-3777-4D5F-9C9A-71931CB9F438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35" name="Group 134">
                  <a:extLst>
                    <a:ext uri="{FF2B5EF4-FFF2-40B4-BE49-F238E27FC236}">
                      <a16:creationId xmlns:a16="http://schemas.microsoft.com/office/drawing/2014/main" id="{B04DCCFD-702C-47E0-9547-8FCDA879166F}"/>
                    </a:ext>
                  </a:extLst>
                </p:cNvPr>
                <p:cNvGrpSpPr/>
                <p:nvPr/>
              </p:nvGrpSpPr>
              <p:grpSpPr>
                <a:xfrm flipH="1">
                  <a:off x="65055" y="835233"/>
                  <a:ext cx="807076" cy="542156"/>
                  <a:chOff x="3354770" y="1419726"/>
                  <a:chExt cx="807076" cy="542156"/>
                </a:xfrm>
              </p:grpSpPr>
              <p:cxnSp>
                <p:nvCxnSpPr>
                  <p:cNvPr id="136" name="Straight Connector 135">
                    <a:extLst>
                      <a:ext uri="{FF2B5EF4-FFF2-40B4-BE49-F238E27FC236}">
                        <a16:creationId xmlns:a16="http://schemas.microsoft.com/office/drawing/2014/main" id="{D8121503-6539-406E-891A-7F815FE3AD7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7" name="Straight Connector 136">
                    <a:extLst>
                      <a:ext uri="{FF2B5EF4-FFF2-40B4-BE49-F238E27FC236}">
                        <a16:creationId xmlns:a16="http://schemas.microsoft.com/office/drawing/2014/main" id="{1E3F570F-2AC2-48DB-B6D5-F35152902D8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8" name="Straight Connector 137">
                    <a:extLst>
                      <a:ext uri="{FF2B5EF4-FFF2-40B4-BE49-F238E27FC236}">
                        <a16:creationId xmlns:a16="http://schemas.microsoft.com/office/drawing/2014/main" id="{DDA247D3-2163-4435-A834-8AA6AFFF8DC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9" name="Straight Connector 138">
                    <a:extLst>
                      <a:ext uri="{FF2B5EF4-FFF2-40B4-BE49-F238E27FC236}">
                        <a16:creationId xmlns:a16="http://schemas.microsoft.com/office/drawing/2014/main" id="{33BE26E0-AEBD-4813-BCCD-A5331D5F4D9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0" name="Straight Connector 139">
                    <a:extLst>
                      <a:ext uri="{FF2B5EF4-FFF2-40B4-BE49-F238E27FC236}">
                        <a16:creationId xmlns:a16="http://schemas.microsoft.com/office/drawing/2014/main" id="{88B757C4-0424-41FC-8006-E670377E6F2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74" name="Group 73">
                <a:extLst>
                  <a:ext uri="{FF2B5EF4-FFF2-40B4-BE49-F238E27FC236}">
                    <a16:creationId xmlns:a16="http://schemas.microsoft.com/office/drawing/2014/main" id="{8FBD9A2B-78FB-4033-9925-E572C5386258}"/>
                  </a:ext>
                </a:extLst>
              </p:cNvPr>
              <p:cNvGrpSpPr/>
              <p:nvPr/>
            </p:nvGrpSpPr>
            <p:grpSpPr>
              <a:xfrm>
                <a:off x="4862745" y="845134"/>
                <a:ext cx="4583987" cy="1099349"/>
                <a:chOff x="65055" y="835233"/>
                <a:chExt cx="4583987" cy="1099349"/>
              </a:xfrm>
            </p:grpSpPr>
            <p:grpSp>
              <p:nvGrpSpPr>
                <p:cNvPr id="104" name="Group 103">
                  <a:extLst>
                    <a:ext uri="{FF2B5EF4-FFF2-40B4-BE49-F238E27FC236}">
                      <a16:creationId xmlns:a16="http://schemas.microsoft.com/office/drawing/2014/main" id="{2FD3EB18-EC5D-4B8C-A410-DAA952BE6287}"/>
                    </a:ext>
                  </a:extLst>
                </p:cNvPr>
                <p:cNvGrpSpPr/>
                <p:nvPr/>
              </p:nvGrpSpPr>
              <p:grpSpPr>
                <a:xfrm>
                  <a:off x="1055981" y="845134"/>
                  <a:ext cx="1197865" cy="1089448"/>
                  <a:chOff x="3153001" y="1419726"/>
                  <a:chExt cx="1197865" cy="1089448"/>
                </a:xfrm>
              </p:grpSpPr>
              <p:cxnSp>
                <p:nvCxnSpPr>
                  <p:cNvPr id="125" name="Straight Connector 124">
                    <a:extLst>
                      <a:ext uri="{FF2B5EF4-FFF2-40B4-BE49-F238E27FC236}">
                        <a16:creationId xmlns:a16="http://schemas.microsoft.com/office/drawing/2014/main" id="{58C95CDA-FE5A-4B9C-B673-98DE2B8C435D}"/>
                      </a:ext>
                    </a:extLst>
                  </p:cNvPr>
                  <p:cNvCxnSpPr/>
                  <p:nvPr/>
                </p:nvCxnSpPr>
                <p:spPr>
                  <a:xfrm>
                    <a:off x="3153001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6" name="Straight Connector 125">
                    <a:extLst>
                      <a:ext uri="{FF2B5EF4-FFF2-40B4-BE49-F238E27FC236}">
                        <a16:creationId xmlns:a16="http://schemas.microsoft.com/office/drawing/2014/main" id="{ED7CA8E5-BF30-43ED-ABA1-FAD25A8A23F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7" name="Straight Connector 126">
                    <a:extLst>
                      <a:ext uri="{FF2B5EF4-FFF2-40B4-BE49-F238E27FC236}">
                        <a16:creationId xmlns:a16="http://schemas.microsoft.com/office/drawing/2014/main" id="{318D4C15-9AF6-4A2A-A0F8-58CE57A9A31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8" name="Straight Connector 127">
                    <a:extLst>
                      <a:ext uri="{FF2B5EF4-FFF2-40B4-BE49-F238E27FC236}">
                        <a16:creationId xmlns:a16="http://schemas.microsoft.com/office/drawing/2014/main" id="{3D5207D1-FDE3-4949-B91E-711544DFDF2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9" name="Straight Connector 128">
                    <a:extLst>
                      <a:ext uri="{FF2B5EF4-FFF2-40B4-BE49-F238E27FC236}">
                        <a16:creationId xmlns:a16="http://schemas.microsoft.com/office/drawing/2014/main" id="{642326EA-7578-4D08-8180-FB375E1D265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0" name="Straight Connector 129">
                    <a:extLst>
                      <a:ext uri="{FF2B5EF4-FFF2-40B4-BE49-F238E27FC236}">
                        <a16:creationId xmlns:a16="http://schemas.microsoft.com/office/drawing/2014/main" id="{1D58DD20-7EED-4E38-AB7C-96E5AEA9709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1" name="Straight Connector 130">
                    <a:extLst>
                      <a:ext uri="{FF2B5EF4-FFF2-40B4-BE49-F238E27FC236}">
                        <a16:creationId xmlns:a16="http://schemas.microsoft.com/office/drawing/2014/main" id="{0A84C7B1-D180-46AD-A059-C3263DD3CB34}"/>
                      </a:ext>
                    </a:extLst>
                  </p:cNvPr>
                  <p:cNvCxnSpPr/>
                  <p:nvPr/>
                </p:nvCxnSpPr>
                <p:spPr>
                  <a:xfrm>
                    <a:off x="4350866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05" name="Group 104">
                  <a:extLst>
                    <a:ext uri="{FF2B5EF4-FFF2-40B4-BE49-F238E27FC236}">
                      <a16:creationId xmlns:a16="http://schemas.microsoft.com/office/drawing/2014/main" id="{4986113A-F233-4961-A7FC-78898FBACC00}"/>
                    </a:ext>
                  </a:extLst>
                </p:cNvPr>
                <p:cNvGrpSpPr/>
                <p:nvPr/>
              </p:nvGrpSpPr>
              <p:grpSpPr>
                <a:xfrm>
                  <a:off x="2459405" y="842566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119" name="Straight Connector 118">
                    <a:extLst>
                      <a:ext uri="{FF2B5EF4-FFF2-40B4-BE49-F238E27FC236}">
                        <a16:creationId xmlns:a16="http://schemas.microsoft.com/office/drawing/2014/main" id="{07D32B5D-E69F-4DA8-BC16-E6DB159F04D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0" name="Straight Connector 119">
                    <a:extLst>
                      <a:ext uri="{FF2B5EF4-FFF2-40B4-BE49-F238E27FC236}">
                        <a16:creationId xmlns:a16="http://schemas.microsoft.com/office/drawing/2014/main" id="{5E23920A-33D8-46C5-B01F-191E602D782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1" name="Straight Connector 120">
                    <a:extLst>
                      <a:ext uri="{FF2B5EF4-FFF2-40B4-BE49-F238E27FC236}">
                        <a16:creationId xmlns:a16="http://schemas.microsoft.com/office/drawing/2014/main" id="{67D984BE-C8BD-42D7-872C-F95E62DBC2F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2" name="Straight Connector 121">
                    <a:extLst>
                      <a:ext uri="{FF2B5EF4-FFF2-40B4-BE49-F238E27FC236}">
                        <a16:creationId xmlns:a16="http://schemas.microsoft.com/office/drawing/2014/main" id="{5443B5F3-726E-4C13-974A-14AFD75DD6A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3" name="Straight Connector 122">
                    <a:extLst>
                      <a:ext uri="{FF2B5EF4-FFF2-40B4-BE49-F238E27FC236}">
                        <a16:creationId xmlns:a16="http://schemas.microsoft.com/office/drawing/2014/main" id="{AABF3707-FF34-4E23-80D5-1E8032FE688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4" name="Straight Connector 123">
                    <a:extLst>
                      <a:ext uri="{FF2B5EF4-FFF2-40B4-BE49-F238E27FC236}">
                        <a16:creationId xmlns:a16="http://schemas.microsoft.com/office/drawing/2014/main" id="{B999E2AD-6EF1-4250-8834-7146D6B32A0D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06" name="Group 105">
                  <a:extLst>
                    <a:ext uri="{FF2B5EF4-FFF2-40B4-BE49-F238E27FC236}">
                      <a16:creationId xmlns:a16="http://schemas.microsoft.com/office/drawing/2014/main" id="{EC93E3EB-CCD2-49A8-84F0-8FE3015C4DE4}"/>
                    </a:ext>
                  </a:extLst>
                </p:cNvPr>
                <p:cNvGrpSpPr/>
                <p:nvPr/>
              </p:nvGrpSpPr>
              <p:grpSpPr>
                <a:xfrm>
                  <a:off x="3652946" y="835233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113" name="Straight Connector 112">
                    <a:extLst>
                      <a:ext uri="{FF2B5EF4-FFF2-40B4-BE49-F238E27FC236}">
                        <a16:creationId xmlns:a16="http://schemas.microsoft.com/office/drawing/2014/main" id="{6A5A1571-1C2E-4923-A9BB-DF7BCE428EF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4" name="Straight Connector 113">
                    <a:extLst>
                      <a:ext uri="{FF2B5EF4-FFF2-40B4-BE49-F238E27FC236}">
                        <a16:creationId xmlns:a16="http://schemas.microsoft.com/office/drawing/2014/main" id="{1F0E7462-A8B5-400D-B9FD-7C081728F83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5" name="Straight Connector 114">
                    <a:extLst>
                      <a:ext uri="{FF2B5EF4-FFF2-40B4-BE49-F238E27FC236}">
                        <a16:creationId xmlns:a16="http://schemas.microsoft.com/office/drawing/2014/main" id="{C9FB5AA3-B85F-490C-B61B-80746AB95C8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6" name="Straight Connector 115">
                    <a:extLst>
                      <a:ext uri="{FF2B5EF4-FFF2-40B4-BE49-F238E27FC236}">
                        <a16:creationId xmlns:a16="http://schemas.microsoft.com/office/drawing/2014/main" id="{137F9FDB-98F1-489B-8A0F-5D9FFDAB21A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7" name="Straight Connector 116">
                    <a:extLst>
                      <a:ext uri="{FF2B5EF4-FFF2-40B4-BE49-F238E27FC236}">
                        <a16:creationId xmlns:a16="http://schemas.microsoft.com/office/drawing/2014/main" id="{A8C9578E-B3C7-4533-B4A1-94823C6DF54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8" name="Straight Connector 117">
                    <a:extLst>
                      <a:ext uri="{FF2B5EF4-FFF2-40B4-BE49-F238E27FC236}">
                        <a16:creationId xmlns:a16="http://schemas.microsoft.com/office/drawing/2014/main" id="{2CB7FABF-1986-4B8C-AEF9-078098FBE4E7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07" name="Group 106">
                  <a:extLst>
                    <a:ext uri="{FF2B5EF4-FFF2-40B4-BE49-F238E27FC236}">
                      <a16:creationId xmlns:a16="http://schemas.microsoft.com/office/drawing/2014/main" id="{389B18BF-6E80-444C-840F-4AAE308138C3}"/>
                    </a:ext>
                  </a:extLst>
                </p:cNvPr>
                <p:cNvGrpSpPr/>
                <p:nvPr/>
              </p:nvGrpSpPr>
              <p:grpSpPr>
                <a:xfrm flipH="1">
                  <a:off x="65055" y="835233"/>
                  <a:ext cx="807076" cy="542156"/>
                  <a:chOff x="3354770" y="1419726"/>
                  <a:chExt cx="807076" cy="542156"/>
                </a:xfrm>
              </p:grpSpPr>
              <p:cxnSp>
                <p:nvCxnSpPr>
                  <p:cNvPr id="108" name="Straight Connector 107">
                    <a:extLst>
                      <a:ext uri="{FF2B5EF4-FFF2-40B4-BE49-F238E27FC236}">
                        <a16:creationId xmlns:a16="http://schemas.microsoft.com/office/drawing/2014/main" id="{1B89A011-C925-48D4-AD93-9C2AC3B56D5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9" name="Straight Connector 108">
                    <a:extLst>
                      <a:ext uri="{FF2B5EF4-FFF2-40B4-BE49-F238E27FC236}">
                        <a16:creationId xmlns:a16="http://schemas.microsoft.com/office/drawing/2014/main" id="{4C379B8C-ABE3-4B22-90BE-D365379A155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0" name="Straight Connector 109">
                    <a:extLst>
                      <a:ext uri="{FF2B5EF4-FFF2-40B4-BE49-F238E27FC236}">
                        <a16:creationId xmlns:a16="http://schemas.microsoft.com/office/drawing/2014/main" id="{24430E0A-C3E6-4D7D-8FDA-2FBDDEFC2E0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1" name="Straight Connector 110">
                    <a:extLst>
                      <a:ext uri="{FF2B5EF4-FFF2-40B4-BE49-F238E27FC236}">
                        <a16:creationId xmlns:a16="http://schemas.microsoft.com/office/drawing/2014/main" id="{B8E23B63-B79F-47E1-A442-00A286188B2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" name="Straight Connector 111">
                    <a:extLst>
                      <a:ext uri="{FF2B5EF4-FFF2-40B4-BE49-F238E27FC236}">
                        <a16:creationId xmlns:a16="http://schemas.microsoft.com/office/drawing/2014/main" id="{BFDABF60-EDAF-4533-BC75-E6AFFA50932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75" name="Group 74">
                <a:extLst>
                  <a:ext uri="{FF2B5EF4-FFF2-40B4-BE49-F238E27FC236}">
                    <a16:creationId xmlns:a16="http://schemas.microsoft.com/office/drawing/2014/main" id="{A9B352E4-270E-4F68-B998-312D328A4ED5}"/>
                  </a:ext>
                </a:extLst>
              </p:cNvPr>
              <p:cNvGrpSpPr/>
              <p:nvPr/>
            </p:nvGrpSpPr>
            <p:grpSpPr>
              <a:xfrm>
                <a:off x="9663094" y="842566"/>
                <a:ext cx="4583987" cy="1099349"/>
                <a:chOff x="65055" y="835233"/>
                <a:chExt cx="4583987" cy="1099349"/>
              </a:xfrm>
            </p:grpSpPr>
            <p:grpSp>
              <p:nvGrpSpPr>
                <p:cNvPr id="76" name="Group 75">
                  <a:extLst>
                    <a:ext uri="{FF2B5EF4-FFF2-40B4-BE49-F238E27FC236}">
                      <a16:creationId xmlns:a16="http://schemas.microsoft.com/office/drawing/2014/main" id="{1FA24E01-AEA7-456D-97CF-8539AFD41447}"/>
                    </a:ext>
                  </a:extLst>
                </p:cNvPr>
                <p:cNvGrpSpPr/>
                <p:nvPr/>
              </p:nvGrpSpPr>
              <p:grpSpPr>
                <a:xfrm>
                  <a:off x="1055981" y="845134"/>
                  <a:ext cx="1197865" cy="1089448"/>
                  <a:chOff x="3153001" y="1419726"/>
                  <a:chExt cx="1197865" cy="1089448"/>
                </a:xfrm>
              </p:grpSpPr>
              <p:cxnSp>
                <p:nvCxnSpPr>
                  <p:cNvPr id="97" name="Straight Connector 96">
                    <a:extLst>
                      <a:ext uri="{FF2B5EF4-FFF2-40B4-BE49-F238E27FC236}">
                        <a16:creationId xmlns:a16="http://schemas.microsoft.com/office/drawing/2014/main" id="{779962D9-1081-42CF-848D-D3671913C072}"/>
                      </a:ext>
                    </a:extLst>
                  </p:cNvPr>
                  <p:cNvCxnSpPr/>
                  <p:nvPr/>
                </p:nvCxnSpPr>
                <p:spPr>
                  <a:xfrm>
                    <a:off x="3153001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8" name="Straight Connector 97">
                    <a:extLst>
                      <a:ext uri="{FF2B5EF4-FFF2-40B4-BE49-F238E27FC236}">
                        <a16:creationId xmlns:a16="http://schemas.microsoft.com/office/drawing/2014/main" id="{0CF59A3B-0765-424C-A928-DFBEEE9BD14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9" name="Straight Connector 98">
                    <a:extLst>
                      <a:ext uri="{FF2B5EF4-FFF2-40B4-BE49-F238E27FC236}">
                        <a16:creationId xmlns:a16="http://schemas.microsoft.com/office/drawing/2014/main" id="{C0FF5642-FE6C-40E1-B848-8AC2ADD0407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0" name="Straight Connector 99">
                    <a:extLst>
                      <a:ext uri="{FF2B5EF4-FFF2-40B4-BE49-F238E27FC236}">
                        <a16:creationId xmlns:a16="http://schemas.microsoft.com/office/drawing/2014/main" id="{017CC4E7-7E37-494A-A7D2-890DF210CF0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1" name="Straight Connector 100">
                    <a:extLst>
                      <a:ext uri="{FF2B5EF4-FFF2-40B4-BE49-F238E27FC236}">
                        <a16:creationId xmlns:a16="http://schemas.microsoft.com/office/drawing/2014/main" id="{B7A27397-4A0B-4561-9E31-1053AD81878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2" name="Straight Connector 101">
                    <a:extLst>
                      <a:ext uri="{FF2B5EF4-FFF2-40B4-BE49-F238E27FC236}">
                        <a16:creationId xmlns:a16="http://schemas.microsoft.com/office/drawing/2014/main" id="{B086B92C-83D3-4EA9-8E32-E7E40128CF1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3" name="Straight Connector 102">
                    <a:extLst>
                      <a:ext uri="{FF2B5EF4-FFF2-40B4-BE49-F238E27FC236}">
                        <a16:creationId xmlns:a16="http://schemas.microsoft.com/office/drawing/2014/main" id="{817F5AF4-121C-4869-BC09-AF0FEF8C9CBD}"/>
                      </a:ext>
                    </a:extLst>
                  </p:cNvPr>
                  <p:cNvCxnSpPr/>
                  <p:nvPr/>
                </p:nvCxnSpPr>
                <p:spPr>
                  <a:xfrm>
                    <a:off x="4350866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7" name="Group 76">
                  <a:extLst>
                    <a:ext uri="{FF2B5EF4-FFF2-40B4-BE49-F238E27FC236}">
                      <a16:creationId xmlns:a16="http://schemas.microsoft.com/office/drawing/2014/main" id="{9978A432-8AD6-4FC5-A510-BB342E86E94D}"/>
                    </a:ext>
                  </a:extLst>
                </p:cNvPr>
                <p:cNvGrpSpPr/>
                <p:nvPr/>
              </p:nvGrpSpPr>
              <p:grpSpPr>
                <a:xfrm>
                  <a:off x="2459405" y="842566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91" name="Straight Connector 90">
                    <a:extLst>
                      <a:ext uri="{FF2B5EF4-FFF2-40B4-BE49-F238E27FC236}">
                        <a16:creationId xmlns:a16="http://schemas.microsoft.com/office/drawing/2014/main" id="{CDD82AAE-882A-483A-B812-D7675D78122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2" name="Straight Connector 91">
                    <a:extLst>
                      <a:ext uri="{FF2B5EF4-FFF2-40B4-BE49-F238E27FC236}">
                        <a16:creationId xmlns:a16="http://schemas.microsoft.com/office/drawing/2014/main" id="{0477FF89-86EC-491D-B1BD-E83EB8E1F1D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3" name="Straight Connector 92">
                    <a:extLst>
                      <a:ext uri="{FF2B5EF4-FFF2-40B4-BE49-F238E27FC236}">
                        <a16:creationId xmlns:a16="http://schemas.microsoft.com/office/drawing/2014/main" id="{75B45903-435D-40DC-B07A-E5DB1A819C3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4" name="Straight Connector 93">
                    <a:extLst>
                      <a:ext uri="{FF2B5EF4-FFF2-40B4-BE49-F238E27FC236}">
                        <a16:creationId xmlns:a16="http://schemas.microsoft.com/office/drawing/2014/main" id="{B96DC2FC-5394-4311-813B-BED3DCB90E4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5" name="Straight Connector 94">
                    <a:extLst>
                      <a:ext uri="{FF2B5EF4-FFF2-40B4-BE49-F238E27FC236}">
                        <a16:creationId xmlns:a16="http://schemas.microsoft.com/office/drawing/2014/main" id="{E82A1D97-67FD-4844-A9E1-2F071F207AF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6" name="Straight Connector 95">
                    <a:extLst>
                      <a:ext uri="{FF2B5EF4-FFF2-40B4-BE49-F238E27FC236}">
                        <a16:creationId xmlns:a16="http://schemas.microsoft.com/office/drawing/2014/main" id="{23870A25-5B31-41F6-B1F9-CDEC7D0F386D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8" name="Group 77">
                  <a:extLst>
                    <a:ext uri="{FF2B5EF4-FFF2-40B4-BE49-F238E27FC236}">
                      <a16:creationId xmlns:a16="http://schemas.microsoft.com/office/drawing/2014/main" id="{E31887D7-89EC-4C9F-BCC5-89F583C1D647}"/>
                    </a:ext>
                  </a:extLst>
                </p:cNvPr>
                <p:cNvGrpSpPr/>
                <p:nvPr/>
              </p:nvGrpSpPr>
              <p:grpSpPr>
                <a:xfrm>
                  <a:off x="3652946" y="835233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85" name="Straight Connector 84">
                    <a:extLst>
                      <a:ext uri="{FF2B5EF4-FFF2-40B4-BE49-F238E27FC236}">
                        <a16:creationId xmlns:a16="http://schemas.microsoft.com/office/drawing/2014/main" id="{A16C9E34-1198-49E7-87DE-FA0A877D1FF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6" name="Straight Connector 85">
                    <a:extLst>
                      <a:ext uri="{FF2B5EF4-FFF2-40B4-BE49-F238E27FC236}">
                        <a16:creationId xmlns:a16="http://schemas.microsoft.com/office/drawing/2014/main" id="{B04810D1-7CD5-4C76-9A38-8CFA7A78FE5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7" name="Straight Connector 86">
                    <a:extLst>
                      <a:ext uri="{FF2B5EF4-FFF2-40B4-BE49-F238E27FC236}">
                        <a16:creationId xmlns:a16="http://schemas.microsoft.com/office/drawing/2014/main" id="{F1565B0C-323F-46DE-8F51-8BF227C5900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8" name="Straight Connector 87">
                    <a:extLst>
                      <a:ext uri="{FF2B5EF4-FFF2-40B4-BE49-F238E27FC236}">
                        <a16:creationId xmlns:a16="http://schemas.microsoft.com/office/drawing/2014/main" id="{EADAE026-1013-44C9-93EB-FB2550A052C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9" name="Straight Connector 88">
                    <a:extLst>
                      <a:ext uri="{FF2B5EF4-FFF2-40B4-BE49-F238E27FC236}">
                        <a16:creationId xmlns:a16="http://schemas.microsoft.com/office/drawing/2014/main" id="{DF7510F8-63D8-4C96-9579-B17EBCB3544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0" name="Straight Connector 89">
                    <a:extLst>
                      <a:ext uri="{FF2B5EF4-FFF2-40B4-BE49-F238E27FC236}">
                        <a16:creationId xmlns:a16="http://schemas.microsoft.com/office/drawing/2014/main" id="{BE1A3F55-C037-46E3-B49E-00231076D54C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9" name="Group 78">
                  <a:extLst>
                    <a:ext uri="{FF2B5EF4-FFF2-40B4-BE49-F238E27FC236}">
                      <a16:creationId xmlns:a16="http://schemas.microsoft.com/office/drawing/2014/main" id="{70DB3938-31A5-45AF-AC4C-81F0A8E0D881}"/>
                    </a:ext>
                  </a:extLst>
                </p:cNvPr>
                <p:cNvGrpSpPr/>
                <p:nvPr/>
              </p:nvGrpSpPr>
              <p:grpSpPr>
                <a:xfrm flipH="1">
                  <a:off x="65055" y="835233"/>
                  <a:ext cx="807076" cy="542156"/>
                  <a:chOff x="3354770" y="1419726"/>
                  <a:chExt cx="807076" cy="542156"/>
                </a:xfrm>
              </p:grpSpPr>
              <p:cxnSp>
                <p:nvCxnSpPr>
                  <p:cNvPr id="80" name="Straight Connector 79">
                    <a:extLst>
                      <a:ext uri="{FF2B5EF4-FFF2-40B4-BE49-F238E27FC236}">
                        <a16:creationId xmlns:a16="http://schemas.microsoft.com/office/drawing/2014/main" id="{80C49ABE-CB2D-4AAF-9031-C3E86A92F54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1" name="Straight Connector 80">
                    <a:extLst>
                      <a:ext uri="{FF2B5EF4-FFF2-40B4-BE49-F238E27FC236}">
                        <a16:creationId xmlns:a16="http://schemas.microsoft.com/office/drawing/2014/main" id="{B92F5821-09CC-4438-83CB-C607C4C1EE5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2" name="Straight Connector 81">
                    <a:extLst>
                      <a:ext uri="{FF2B5EF4-FFF2-40B4-BE49-F238E27FC236}">
                        <a16:creationId xmlns:a16="http://schemas.microsoft.com/office/drawing/2014/main" id="{78763D5E-119A-4E43-B1B7-FCCB89A5E79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3" name="Straight Connector 82">
                    <a:extLst>
                      <a:ext uri="{FF2B5EF4-FFF2-40B4-BE49-F238E27FC236}">
                        <a16:creationId xmlns:a16="http://schemas.microsoft.com/office/drawing/2014/main" id="{C12649C3-203B-42D2-A346-F786203C86E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4" name="Straight Connector 83">
                    <a:extLst>
                      <a:ext uri="{FF2B5EF4-FFF2-40B4-BE49-F238E27FC236}">
                        <a16:creationId xmlns:a16="http://schemas.microsoft.com/office/drawing/2014/main" id="{014E7206-CC7D-4403-8C65-2DF2BB78E86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</p:grpSp>
      <p:cxnSp>
        <p:nvCxnSpPr>
          <p:cNvPr id="341" name="Straight Connector 340">
            <a:extLst>
              <a:ext uri="{FF2B5EF4-FFF2-40B4-BE49-F238E27FC236}">
                <a16:creationId xmlns:a16="http://schemas.microsoft.com/office/drawing/2014/main" id="{EB91596F-88A9-445A-81A4-AAF806C62A7C}"/>
              </a:ext>
            </a:extLst>
          </p:cNvPr>
          <p:cNvCxnSpPr>
            <a:cxnSpLocks/>
          </p:cNvCxnSpPr>
          <p:nvPr/>
        </p:nvCxnSpPr>
        <p:spPr>
          <a:xfrm>
            <a:off x="10966264" y="3703899"/>
            <a:ext cx="1283540" cy="743"/>
          </a:xfrm>
          <a:prstGeom prst="line">
            <a:avLst/>
          </a:prstGeom>
          <a:ln w="31750">
            <a:solidFill>
              <a:srgbClr val="BDD7EE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2" name="Group 341">
            <a:extLst>
              <a:ext uri="{FF2B5EF4-FFF2-40B4-BE49-F238E27FC236}">
                <a16:creationId xmlns:a16="http://schemas.microsoft.com/office/drawing/2014/main" id="{67209B90-CCB2-45F8-A39B-B656EE4BBB11}"/>
              </a:ext>
            </a:extLst>
          </p:cNvPr>
          <p:cNvGrpSpPr/>
          <p:nvPr/>
        </p:nvGrpSpPr>
        <p:grpSpPr>
          <a:xfrm flipH="1">
            <a:off x="6458730" y="6041113"/>
            <a:ext cx="5588294" cy="474304"/>
            <a:chOff x="396540" y="859316"/>
            <a:chExt cx="5588294" cy="474304"/>
          </a:xfrm>
          <a:effectLst>
            <a:glow rad="50800">
              <a:srgbClr val="00B0F0">
                <a:alpha val="27000"/>
              </a:srgbClr>
            </a:glow>
          </a:effectLst>
        </p:grpSpPr>
        <p:cxnSp>
          <p:nvCxnSpPr>
            <p:cNvPr id="343" name="Straight Connector 342">
              <a:extLst>
                <a:ext uri="{FF2B5EF4-FFF2-40B4-BE49-F238E27FC236}">
                  <a16:creationId xmlns:a16="http://schemas.microsoft.com/office/drawing/2014/main" id="{EC4F1A18-064B-4A1E-A37A-D6406C3F977E}"/>
                </a:ext>
              </a:extLst>
            </p:cNvPr>
            <p:cNvCxnSpPr/>
            <p:nvPr/>
          </p:nvCxnSpPr>
          <p:spPr>
            <a:xfrm>
              <a:off x="396540" y="861141"/>
              <a:ext cx="1641514" cy="0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Connector 343">
              <a:extLst>
                <a:ext uri="{FF2B5EF4-FFF2-40B4-BE49-F238E27FC236}">
                  <a16:creationId xmlns:a16="http://schemas.microsoft.com/office/drawing/2014/main" id="{46EE92E0-976A-45F6-AB8B-666E61DA1E83}"/>
                </a:ext>
              </a:extLst>
            </p:cNvPr>
            <p:cNvCxnSpPr>
              <a:cxnSpLocks/>
            </p:cNvCxnSpPr>
            <p:nvPr/>
          </p:nvCxnSpPr>
          <p:spPr>
            <a:xfrm>
              <a:off x="2585044" y="1286166"/>
              <a:ext cx="2501156" cy="0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Connector 344">
              <a:extLst>
                <a:ext uri="{FF2B5EF4-FFF2-40B4-BE49-F238E27FC236}">
                  <a16:creationId xmlns:a16="http://schemas.microsoft.com/office/drawing/2014/main" id="{78911604-BF5D-4B95-9419-1D742AF29D0B}"/>
                </a:ext>
              </a:extLst>
            </p:cNvPr>
            <p:cNvCxnSpPr>
              <a:cxnSpLocks/>
            </p:cNvCxnSpPr>
            <p:nvPr/>
          </p:nvCxnSpPr>
          <p:spPr>
            <a:xfrm>
              <a:off x="2027104" y="859316"/>
              <a:ext cx="567065" cy="428675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6" name="Oval 345">
              <a:extLst>
                <a:ext uri="{FF2B5EF4-FFF2-40B4-BE49-F238E27FC236}">
                  <a16:creationId xmlns:a16="http://schemas.microsoft.com/office/drawing/2014/main" id="{600CE91C-5407-418F-9401-9C39ECC117DB}"/>
                </a:ext>
              </a:extLst>
            </p:cNvPr>
            <p:cNvSpPr/>
            <p:nvPr/>
          </p:nvSpPr>
          <p:spPr>
            <a:xfrm flipV="1">
              <a:off x="5091675" y="1238712"/>
              <a:ext cx="94908" cy="94908"/>
            </a:xfrm>
            <a:prstGeom prst="ellipse">
              <a:avLst/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347" name="Straight Connector 346">
              <a:extLst>
                <a:ext uri="{FF2B5EF4-FFF2-40B4-BE49-F238E27FC236}">
                  <a16:creationId xmlns:a16="http://schemas.microsoft.com/office/drawing/2014/main" id="{1F21D1B2-0BE4-4C8F-A9AD-EFDC51015EBF}"/>
                </a:ext>
              </a:extLst>
            </p:cNvPr>
            <p:cNvCxnSpPr>
              <a:cxnSpLocks/>
            </p:cNvCxnSpPr>
            <p:nvPr/>
          </p:nvCxnSpPr>
          <p:spPr>
            <a:xfrm>
              <a:off x="5186583" y="1290248"/>
              <a:ext cx="798251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48" name="Straight Connector 347">
            <a:extLst>
              <a:ext uri="{FF2B5EF4-FFF2-40B4-BE49-F238E27FC236}">
                <a16:creationId xmlns:a16="http://schemas.microsoft.com/office/drawing/2014/main" id="{7BFA0110-0662-4413-82AA-4EF7162D648A}"/>
              </a:ext>
            </a:extLst>
          </p:cNvPr>
          <p:cNvCxnSpPr>
            <a:cxnSpLocks/>
          </p:cNvCxnSpPr>
          <p:nvPr/>
        </p:nvCxnSpPr>
        <p:spPr>
          <a:xfrm flipH="1">
            <a:off x="7780015" y="6581091"/>
            <a:ext cx="981559" cy="0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glow rad="50800">
              <a:srgbClr val="00B0F0">
                <a:alpha val="27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9" name="Straight Connector 348">
            <a:extLst>
              <a:ext uri="{FF2B5EF4-FFF2-40B4-BE49-F238E27FC236}">
                <a16:creationId xmlns:a16="http://schemas.microsoft.com/office/drawing/2014/main" id="{B15FF328-DCAB-4A7B-AA38-5235CFA85CDD}"/>
              </a:ext>
            </a:extLst>
          </p:cNvPr>
          <p:cNvCxnSpPr>
            <a:cxnSpLocks/>
          </p:cNvCxnSpPr>
          <p:nvPr/>
        </p:nvCxnSpPr>
        <p:spPr>
          <a:xfrm flipH="1">
            <a:off x="7425130" y="6373363"/>
            <a:ext cx="1347520" cy="0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glow rad="50800">
              <a:srgbClr val="00B0F0">
                <a:alpha val="27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0" name="Group 349">
            <a:extLst>
              <a:ext uri="{FF2B5EF4-FFF2-40B4-BE49-F238E27FC236}">
                <a16:creationId xmlns:a16="http://schemas.microsoft.com/office/drawing/2014/main" id="{860883FE-87C4-4D1C-ACF2-DEDF0328D9AE}"/>
              </a:ext>
            </a:extLst>
          </p:cNvPr>
          <p:cNvGrpSpPr/>
          <p:nvPr/>
        </p:nvGrpSpPr>
        <p:grpSpPr>
          <a:xfrm flipH="1">
            <a:off x="9479850" y="6360675"/>
            <a:ext cx="702507" cy="215359"/>
            <a:chOff x="2261207" y="1178878"/>
            <a:chExt cx="702507" cy="215359"/>
          </a:xfrm>
          <a:effectLst>
            <a:glow rad="50800">
              <a:srgbClr val="00B0F0">
                <a:alpha val="27000"/>
              </a:srgbClr>
            </a:glow>
          </a:effectLst>
        </p:grpSpPr>
        <p:cxnSp>
          <p:nvCxnSpPr>
            <p:cNvPr id="351" name="Straight Connector 350">
              <a:extLst>
                <a:ext uri="{FF2B5EF4-FFF2-40B4-BE49-F238E27FC236}">
                  <a16:creationId xmlns:a16="http://schemas.microsoft.com/office/drawing/2014/main" id="{56FD1A32-B705-40AC-B431-A10E1DAC9DD4}"/>
                </a:ext>
              </a:extLst>
            </p:cNvPr>
            <p:cNvCxnSpPr>
              <a:cxnSpLocks/>
            </p:cNvCxnSpPr>
            <p:nvPr/>
          </p:nvCxnSpPr>
          <p:spPr>
            <a:xfrm>
              <a:off x="2546091" y="1390349"/>
              <a:ext cx="417623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Straight Connector 351">
              <a:extLst>
                <a:ext uri="{FF2B5EF4-FFF2-40B4-BE49-F238E27FC236}">
                  <a16:creationId xmlns:a16="http://schemas.microsoft.com/office/drawing/2014/main" id="{407261E5-46C5-4777-A322-839DAF8B1267}"/>
                </a:ext>
              </a:extLst>
            </p:cNvPr>
            <p:cNvCxnSpPr>
              <a:cxnSpLocks/>
            </p:cNvCxnSpPr>
            <p:nvPr/>
          </p:nvCxnSpPr>
          <p:spPr>
            <a:xfrm>
              <a:off x="2261207" y="1178878"/>
              <a:ext cx="284884" cy="215359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3" name="Group 352">
            <a:extLst>
              <a:ext uri="{FF2B5EF4-FFF2-40B4-BE49-F238E27FC236}">
                <a16:creationId xmlns:a16="http://schemas.microsoft.com/office/drawing/2014/main" id="{F0048D84-5C58-4B7D-A4FB-81658CF688FA}"/>
              </a:ext>
            </a:extLst>
          </p:cNvPr>
          <p:cNvGrpSpPr/>
          <p:nvPr/>
        </p:nvGrpSpPr>
        <p:grpSpPr>
          <a:xfrm>
            <a:off x="218201" y="6013788"/>
            <a:ext cx="4336374" cy="428675"/>
            <a:chOff x="218201" y="6013788"/>
            <a:chExt cx="4336374" cy="428675"/>
          </a:xfrm>
        </p:grpSpPr>
        <p:cxnSp>
          <p:nvCxnSpPr>
            <p:cNvPr id="354" name="Straight Connector 353">
              <a:extLst>
                <a:ext uri="{FF2B5EF4-FFF2-40B4-BE49-F238E27FC236}">
                  <a16:creationId xmlns:a16="http://schemas.microsoft.com/office/drawing/2014/main" id="{F979F349-03F5-4DC9-8506-50D24F04009A}"/>
                </a:ext>
              </a:extLst>
            </p:cNvPr>
            <p:cNvCxnSpPr/>
            <p:nvPr/>
          </p:nvCxnSpPr>
          <p:spPr>
            <a:xfrm>
              <a:off x="218201" y="6015613"/>
              <a:ext cx="1641514" cy="0"/>
            </a:xfrm>
            <a:prstGeom prst="line">
              <a:avLst/>
            </a:prstGeom>
            <a:ln w="25400">
              <a:solidFill>
                <a:schemeClr val="bg1"/>
              </a:solidFill>
            </a:ln>
            <a:effectLst>
              <a:glow rad="50800">
                <a:srgbClr val="00B0F0">
                  <a:alpha val="27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Connector 354">
              <a:extLst>
                <a:ext uri="{FF2B5EF4-FFF2-40B4-BE49-F238E27FC236}">
                  <a16:creationId xmlns:a16="http://schemas.microsoft.com/office/drawing/2014/main" id="{1C0AC1DB-292D-48BD-B14C-06A7E7ADDEE7}"/>
                </a:ext>
              </a:extLst>
            </p:cNvPr>
            <p:cNvCxnSpPr>
              <a:cxnSpLocks/>
            </p:cNvCxnSpPr>
            <p:nvPr/>
          </p:nvCxnSpPr>
          <p:spPr>
            <a:xfrm>
              <a:off x="2406705" y="6440638"/>
              <a:ext cx="2147870" cy="0"/>
            </a:xfrm>
            <a:prstGeom prst="line">
              <a:avLst/>
            </a:prstGeom>
            <a:ln w="25400">
              <a:solidFill>
                <a:schemeClr val="bg1"/>
              </a:solidFill>
            </a:ln>
            <a:effectLst>
              <a:glow rad="50800">
                <a:srgbClr val="00B0F0">
                  <a:alpha val="27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Straight Connector 355">
              <a:extLst>
                <a:ext uri="{FF2B5EF4-FFF2-40B4-BE49-F238E27FC236}">
                  <a16:creationId xmlns:a16="http://schemas.microsoft.com/office/drawing/2014/main" id="{F70D9E7E-EA88-4F0D-A04B-A0237DF6F4BF}"/>
                </a:ext>
              </a:extLst>
            </p:cNvPr>
            <p:cNvCxnSpPr>
              <a:cxnSpLocks/>
            </p:cNvCxnSpPr>
            <p:nvPr/>
          </p:nvCxnSpPr>
          <p:spPr>
            <a:xfrm>
              <a:off x="1848765" y="6013788"/>
              <a:ext cx="567065" cy="428675"/>
            </a:xfrm>
            <a:prstGeom prst="line">
              <a:avLst/>
            </a:prstGeom>
            <a:ln w="25400">
              <a:solidFill>
                <a:schemeClr val="bg1"/>
              </a:solidFill>
            </a:ln>
            <a:effectLst>
              <a:glow rad="50800">
                <a:srgbClr val="00B0F0">
                  <a:alpha val="27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7" name="Oval 356">
            <a:extLst>
              <a:ext uri="{FF2B5EF4-FFF2-40B4-BE49-F238E27FC236}">
                <a16:creationId xmlns:a16="http://schemas.microsoft.com/office/drawing/2014/main" id="{30C2E0BB-31E5-4975-91BD-E1B969EFF3B5}"/>
              </a:ext>
            </a:extLst>
          </p:cNvPr>
          <p:cNvSpPr/>
          <p:nvPr/>
        </p:nvSpPr>
        <p:spPr>
          <a:xfrm flipV="1">
            <a:off x="6057834" y="6382908"/>
            <a:ext cx="149557" cy="149557"/>
          </a:xfrm>
          <a:prstGeom prst="ellipse">
            <a:avLst/>
          </a:prstGeom>
          <a:noFill/>
          <a:ln w="19050">
            <a:solidFill>
              <a:schemeClr val="bg1"/>
            </a:solidFill>
          </a:ln>
          <a:effectLst>
            <a:glow rad="50800">
              <a:srgbClr val="00B0F0">
                <a:alpha val="27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58" name="Straight Connector 357">
            <a:extLst>
              <a:ext uri="{FF2B5EF4-FFF2-40B4-BE49-F238E27FC236}">
                <a16:creationId xmlns:a16="http://schemas.microsoft.com/office/drawing/2014/main" id="{4618DC54-C688-475F-9E55-9F17CF517A70}"/>
              </a:ext>
            </a:extLst>
          </p:cNvPr>
          <p:cNvCxnSpPr>
            <a:cxnSpLocks/>
          </p:cNvCxnSpPr>
          <p:nvPr/>
        </p:nvCxnSpPr>
        <p:spPr>
          <a:xfrm>
            <a:off x="3024646" y="6544821"/>
            <a:ext cx="1347520" cy="0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glow rad="50800">
              <a:srgbClr val="00B0F0">
                <a:alpha val="27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9" name="Straight Connector 358">
            <a:extLst>
              <a:ext uri="{FF2B5EF4-FFF2-40B4-BE49-F238E27FC236}">
                <a16:creationId xmlns:a16="http://schemas.microsoft.com/office/drawing/2014/main" id="{DF15C703-547D-42EF-8F67-0C8C4187066D}"/>
              </a:ext>
            </a:extLst>
          </p:cNvPr>
          <p:cNvCxnSpPr>
            <a:cxnSpLocks/>
          </p:cNvCxnSpPr>
          <p:nvPr/>
        </p:nvCxnSpPr>
        <p:spPr>
          <a:xfrm>
            <a:off x="2600261" y="6333350"/>
            <a:ext cx="1347520" cy="0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glow rad="50800">
              <a:srgbClr val="00B0F0">
                <a:alpha val="27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0" name="Group 359">
            <a:extLst>
              <a:ext uri="{FF2B5EF4-FFF2-40B4-BE49-F238E27FC236}">
                <a16:creationId xmlns:a16="http://schemas.microsoft.com/office/drawing/2014/main" id="{FA0F4CD0-A0A1-4E1F-890A-E1372EC80245}"/>
              </a:ext>
            </a:extLst>
          </p:cNvPr>
          <p:cNvGrpSpPr/>
          <p:nvPr/>
        </p:nvGrpSpPr>
        <p:grpSpPr>
          <a:xfrm>
            <a:off x="2077919" y="6333350"/>
            <a:ext cx="690046" cy="215359"/>
            <a:chOff x="2273668" y="1178878"/>
            <a:chExt cx="690046" cy="215359"/>
          </a:xfrm>
          <a:effectLst>
            <a:glow rad="50800">
              <a:srgbClr val="00B0F0">
                <a:alpha val="27000"/>
              </a:srgbClr>
            </a:glow>
          </a:effectLst>
        </p:grpSpPr>
        <p:cxnSp>
          <p:nvCxnSpPr>
            <p:cNvPr id="361" name="Straight Connector 360">
              <a:extLst>
                <a:ext uri="{FF2B5EF4-FFF2-40B4-BE49-F238E27FC236}">
                  <a16:creationId xmlns:a16="http://schemas.microsoft.com/office/drawing/2014/main" id="{BE1BBD4F-3881-4689-81F6-9D81953249EB}"/>
                </a:ext>
              </a:extLst>
            </p:cNvPr>
            <p:cNvCxnSpPr>
              <a:cxnSpLocks/>
            </p:cNvCxnSpPr>
            <p:nvPr/>
          </p:nvCxnSpPr>
          <p:spPr>
            <a:xfrm>
              <a:off x="2546091" y="1390349"/>
              <a:ext cx="417623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2" name="Straight Connector 361">
              <a:extLst>
                <a:ext uri="{FF2B5EF4-FFF2-40B4-BE49-F238E27FC236}">
                  <a16:creationId xmlns:a16="http://schemas.microsoft.com/office/drawing/2014/main" id="{952A046E-2C00-4296-B3C3-91943F10B56E}"/>
                </a:ext>
              </a:extLst>
            </p:cNvPr>
            <p:cNvCxnSpPr>
              <a:cxnSpLocks/>
            </p:cNvCxnSpPr>
            <p:nvPr/>
          </p:nvCxnSpPr>
          <p:spPr>
            <a:xfrm>
              <a:off x="2273668" y="1178878"/>
              <a:ext cx="284884" cy="215359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3" name="Oval 362">
            <a:extLst>
              <a:ext uri="{FF2B5EF4-FFF2-40B4-BE49-F238E27FC236}">
                <a16:creationId xmlns:a16="http://schemas.microsoft.com/office/drawing/2014/main" id="{C1730245-8E3F-4B2F-93ED-883A982AED06}"/>
              </a:ext>
            </a:extLst>
          </p:cNvPr>
          <p:cNvSpPr/>
          <p:nvPr/>
        </p:nvSpPr>
        <p:spPr>
          <a:xfrm flipV="1">
            <a:off x="5666998" y="6382908"/>
            <a:ext cx="149557" cy="149557"/>
          </a:xfrm>
          <a:prstGeom prst="ellipse">
            <a:avLst/>
          </a:prstGeom>
          <a:noFill/>
          <a:ln w="19050">
            <a:solidFill>
              <a:schemeClr val="bg1"/>
            </a:solidFill>
          </a:ln>
          <a:effectLst>
            <a:glow rad="50800">
              <a:srgbClr val="00B0F0">
                <a:alpha val="27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4" name="Oval 363">
            <a:extLst>
              <a:ext uri="{FF2B5EF4-FFF2-40B4-BE49-F238E27FC236}">
                <a16:creationId xmlns:a16="http://schemas.microsoft.com/office/drawing/2014/main" id="{3781B8A2-6C60-40B8-9EA9-394829CEF4C3}"/>
              </a:ext>
            </a:extLst>
          </p:cNvPr>
          <p:cNvSpPr/>
          <p:nvPr/>
        </p:nvSpPr>
        <p:spPr>
          <a:xfrm flipV="1">
            <a:off x="5276162" y="6382907"/>
            <a:ext cx="149557" cy="149557"/>
          </a:xfrm>
          <a:prstGeom prst="ellipse">
            <a:avLst/>
          </a:prstGeom>
          <a:noFill/>
          <a:ln w="19050">
            <a:solidFill>
              <a:schemeClr val="bg1"/>
            </a:solidFill>
          </a:ln>
          <a:effectLst>
            <a:glow rad="50800">
              <a:srgbClr val="00B0F0">
                <a:alpha val="27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5" name="Oval 364">
            <a:extLst>
              <a:ext uri="{FF2B5EF4-FFF2-40B4-BE49-F238E27FC236}">
                <a16:creationId xmlns:a16="http://schemas.microsoft.com/office/drawing/2014/main" id="{AFCBB6F4-3C01-490A-883E-1B7A120F40B3}"/>
              </a:ext>
            </a:extLst>
          </p:cNvPr>
          <p:cNvSpPr/>
          <p:nvPr/>
        </p:nvSpPr>
        <p:spPr>
          <a:xfrm flipV="1">
            <a:off x="4897364" y="6382906"/>
            <a:ext cx="149557" cy="149557"/>
          </a:xfrm>
          <a:prstGeom prst="ellipse">
            <a:avLst/>
          </a:prstGeom>
          <a:noFill/>
          <a:ln w="19050">
            <a:solidFill>
              <a:schemeClr val="bg1"/>
            </a:solidFill>
          </a:ln>
          <a:effectLst>
            <a:glow rad="50800">
              <a:srgbClr val="00B0F0">
                <a:alpha val="27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6" name="TextBox 246">
            <a:extLst>
              <a:ext uri="{FF2B5EF4-FFF2-40B4-BE49-F238E27FC236}">
                <a16:creationId xmlns:a16="http://schemas.microsoft.com/office/drawing/2014/main" id="{536E8D62-7F23-418C-8622-130960300A18}"/>
              </a:ext>
            </a:extLst>
          </p:cNvPr>
          <p:cNvSpPr txBox="1"/>
          <p:nvPr/>
        </p:nvSpPr>
        <p:spPr>
          <a:xfrm>
            <a:off x="257172" y="764114"/>
            <a:ext cx="100440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>
                <a:solidFill>
                  <a:srgbClr val="FFC000"/>
                </a:solidFill>
                <a:effectLst>
                  <a:glow rad="63500">
                    <a:srgbClr val="5B9BD5">
                      <a:satMod val="175000"/>
                      <a:alpha val="40000"/>
                    </a:srgbClr>
                  </a:glow>
                </a:effectLst>
                <a:latin typeface="Oxanium" panose="02000503000000000000" pitchFamily="2" charset="2"/>
              </a:rPr>
              <a:t>CODE PYTHON: 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dirty="0">
                <a:solidFill>
                  <a:srgbClr val="FFC000"/>
                </a:solidFill>
                <a:effectLst>
                  <a:glow rad="63500">
                    <a:srgbClr val="5B9BD5">
                      <a:satMod val="175000"/>
                      <a:alpha val="40000"/>
                    </a:srgbClr>
                  </a:glow>
                </a:effectLst>
                <a:latin typeface="Oxanium" panose="02000503000000000000" pitchFamily="2" charset="2"/>
              </a:rPr>
              <a:t>		NHẬN DIỆN BARCODE – TRUYỀN DỮ LIỆU XUỐNG ARDUINO</a:t>
            </a:r>
            <a:endParaRPr kumimoji="0" lang="en-US" sz="2000" b="1" i="0" u="none" strike="noStrike" kern="1200" cap="none" spc="0" normalizeH="0" noProof="0" dirty="0">
              <a:ln>
                <a:noFill/>
              </a:ln>
              <a:solidFill>
                <a:srgbClr val="FFC000"/>
              </a:solidFill>
              <a:effectLst>
                <a:glow rad="63500">
                  <a:srgbClr val="5B9BD5">
                    <a:satMod val="175000"/>
                    <a:alpha val="40000"/>
                  </a:srgbClr>
                </a:glow>
              </a:effectLst>
              <a:uLnTx/>
              <a:uFillTx/>
              <a:latin typeface="Oxanium" panose="02000503000000000000" pitchFamily="2" charset="2"/>
            </a:endParaRPr>
          </a:p>
        </p:txBody>
      </p:sp>
      <p:sp>
        <p:nvSpPr>
          <p:cNvPr id="2" name="Hình chữ nhật 1">
            <a:extLst>
              <a:ext uri="{FF2B5EF4-FFF2-40B4-BE49-F238E27FC236}">
                <a16:creationId xmlns:a16="http://schemas.microsoft.com/office/drawing/2014/main" id="{D1916264-57DC-9D88-BDC2-B6123AA48D0F}"/>
              </a:ext>
            </a:extLst>
          </p:cNvPr>
          <p:cNvSpPr/>
          <p:nvPr/>
        </p:nvSpPr>
        <p:spPr>
          <a:xfrm>
            <a:off x="218201" y="786516"/>
            <a:ext cx="8543373" cy="871505"/>
          </a:xfrm>
          <a:prstGeom prst="rect">
            <a:avLst/>
          </a:prstGeom>
          <a:noFill/>
          <a:ln w="571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68" name="Hộp Văn bản 267">
            <a:extLst>
              <a:ext uri="{FF2B5EF4-FFF2-40B4-BE49-F238E27FC236}">
                <a16:creationId xmlns:a16="http://schemas.microsoft.com/office/drawing/2014/main" id="{283E1536-0EF5-362A-8552-B8D19FEC49FF}"/>
              </a:ext>
            </a:extLst>
          </p:cNvPr>
          <p:cNvSpPr txBox="1"/>
          <p:nvPr/>
        </p:nvSpPr>
        <p:spPr>
          <a:xfrm>
            <a:off x="467688" y="3174526"/>
            <a:ext cx="4587405" cy="923330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vi-VN" sz="1800" b="1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from</a:t>
            </a:r>
            <a:r>
              <a:rPr lang="vi-VN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vi-VN" sz="1800" dirty="0" err="1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pyzbar</a:t>
            </a:r>
            <a:r>
              <a:rPr lang="vi-VN" sz="1800" b="1" dirty="0" err="1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.</a:t>
            </a:r>
            <a:r>
              <a:rPr lang="vi-VN" sz="1800" dirty="0" err="1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pyzbar</a:t>
            </a:r>
            <a:r>
              <a:rPr lang="en-US" sz="180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vi-VN" sz="1800" b="1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import</a:t>
            </a:r>
            <a:r>
              <a:rPr lang="vi-VN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vi-VN" sz="1800" dirty="0" err="1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decode</a:t>
            </a:r>
            <a:endParaRPr lang="en-US" dirty="0">
              <a:solidFill>
                <a:schemeClr val="bg1"/>
              </a:solidFill>
              <a:latin typeface="Courier New" panose="02070309020205020404" pitchFamily="49" charset="0"/>
            </a:endParaRPr>
          </a:p>
          <a:p>
            <a:r>
              <a:rPr lang="vi-VN" sz="1800" b="1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import</a:t>
            </a:r>
            <a:r>
              <a:rPr lang="vi-VN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cv2 </a:t>
            </a:r>
            <a:endParaRPr lang="en-US" sz="1800" dirty="0">
              <a:solidFill>
                <a:schemeClr val="bg1"/>
              </a:solidFill>
              <a:effectLst/>
              <a:latin typeface="Courier New" panose="02070309020205020404" pitchFamily="49" charset="0"/>
            </a:endParaRPr>
          </a:p>
          <a:p>
            <a:r>
              <a:rPr lang="vi-VN" sz="1800" b="1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import</a:t>
            </a:r>
            <a:r>
              <a:rPr lang="vi-VN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vi-VN" sz="1800" dirty="0" err="1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serial</a:t>
            </a:r>
            <a:r>
              <a:rPr lang="vi-VN" sz="180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 </a:t>
            </a:r>
            <a:endParaRPr lang="vi-VN" dirty="0">
              <a:solidFill>
                <a:schemeClr val="bg1"/>
              </a:solidFill>
            </a:endParaRPr>
          </a:p>
        </p:txBody>
      </p:sp>
      <p:sp>
        <p:nvSpPr>
          <p:cNvPr id="269" name="Hộp Văn bản 268">
            <a:extLst>
              <a:ext uri="{FF2B5EF4-FFF2-40B4-BE49-F238E27FC236}">
                <a16:creationId xmlns:a16="http://schemas.microsoft.com/office/drawing/2014/main" id="{F1A7531B-30E3-C67B-F7D8-1260950942F7}"/>
              </a:ext>
            </a:extLst>
          </p:cNvPr>
          <p:cNvSpPr txBox="1"/>
          <p:nvPr/>
        </p:nvSpPr>
        <p:spPr>
          <a:xfrm>
            <a:off x="264506" y="2667253"/>
            <a:ext cx="43433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180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 Khai </a:t>
            </a:r>
            <a:r>
              <a:rPr lang="vi-VN" sz="180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báo</a:t>
            </a:r>
            <a:r>
              <a:rPr lang="vi-VN" sz="180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thư</a:t>
            </a:r>
            <a:r>
              <a:rPr lang="en-US" sz="180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viện</a:t>
            </a:r>
            <a:r>
              <a:rPr lang="en-US" sz="180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sử</a:t>
            </a:r>
            <a:r>
              <a:rPr lang="en-US" sz="180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dụng</a:t>
            </a:r>
            <a:endParaRPr lang="vi-VN" dirty="0"/>
          </a:p>
        </p:txBody>
      </p:sp>
      <p:sp>
        <p:nvSpPr>
          <p:cNvPr id="270" name="Hộp Văn bản 269">
            <a:extLst>
              <a:ext uri="{FF2B5EF4-FFF2-40B4-BE49-F238E27FC236}">
                <a16:creationId xmlns:a16="http://schemas.microsoft.com/office/drawing/2014/main" id="{86346D9E-57D3-26E5-BF44-C2E8C5C9CECF}"/>
              </a:ext>
            </a:extLst>
          </p:cNvPr>
          <p:cNvSpPr txBox="1"/>
          <p:nvPr/>
        </p:nvSpPr>
        <p:spPr>
          <a:xfrm>
            <a:off x="256825" y="4216240"/>
            <a:ext cx="74764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180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 Khai </a:t>
            </a:r>
            <a:r>
              <a:rPr lang="vi-VN" sz="180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báo</a:t>
            </a:r>
            <a:r>
              <a:rPr lang="vi-VN" sz="180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vi-VN" sz="180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đại</a:t>
            </a:r>
            <a:r>
              <a:rPr lang="vi-VN" sz="180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vi-VN" sz="180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diện</a:t>
            </a:r>
            <a:r>
              <a:rPr lang="vi-VN" sz="180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 cho </a:t>
            </a:r>
            <a:r>
              <a:rPr lang="vi-VN" sz="180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các</a:t>
            </a:r>
            <a:r>
              <a:rPr lang="vi-VN" sz="180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vi-VN" sz="180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giá</a:t>
            </a:r>
            <a:r>
              <a:rPr lang="vi-VN" sz="180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vi-VN" sz="180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trị</a:t>
            </a:r>
            <a:r>
              <a:rPr lang="vi-VN" sz="180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vi-VN" sz="180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của</a:t>
            </a:r>
            <a:r>
              <a:rPr lang="vi-VN" sz="180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vi-VN" sz="180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mã</a:t>
            </a:r>
            <a:r>
              <a:rPr lang="vi-VN" sz="180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vi-VN" sz="180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barcode</a:t>
            </a:r>
            <a:endParaRPr lang="vi-VN" sz="1800" dirty="0">
              <a:solidFill>
                <a:srgbClr val="008000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274" name="Hộp Văn bản 273">
            <a:extLst>
              <a:ext uri="{FF2B5EF4-FFF2-40B4-BE49-F238E27FC236}">
                <a16:creationId xmlns:a16="http://schemas.microsoft.com/office/drawing/2014/main" id="{8BF6FE87-9CF7-D154-9C35-7C9B3E6B3E18}"/>
              </a:ext>
            </a:extLst>
          </p:cNvPr>
          <p:cNvSpPr txBox="1"/>
          <p:nvPr/>
        </p:nvSpPr>
        <p:spPr>
          <a:xfrm>
            <a:off x="466728" y="4734330"/>
            <a:ext cx="4627696" cy="646331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vi-VN" sz="180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barcode1</a:t>
            </a:r>
            <a:r>
              <a:rPr lang="vi-VN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vi-VN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vi-VN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vi-VN" sz="1800" dirty="0">
                <a:solidFill>
                  <a:srgbClr val="808080"/>
                </a:solidFill>
                <a:effectLst/>
                <a:latin typeface="Courier New" panose="02070309020205020404" pitchFamily="49" charset="0"/>
              </a:rPr>
              <a:t>“</a:t>
            </a:r>
            <a:r>
              <a:rPr lang="en-US" dirty="0">
                <a:solidFill>
                  <a:srgbClr val="808080"/>
                </a:solidFill>
                <a:latin typeface="Courier New" panose="02070309020205020404" pitchFamily="49" charset="0"/>
              </a:rPr>
              <a:t>20161299</a:t>
            </a:r>
            <a:r>
              <a:rPr lang="vi-VN" sz="1800" dirty="0">
                <a:solidFill>
                  <a:srgbClr val="808080"/>
                </a:solidFill>
                <a:effectLst/>
                <a:latin typeface="Courier New" panose="02070309020205020404" pitchFamily="49" charset="0"/>
              </a:rPr>
              <a:t>“</a:t>
            </a:r>
            <a:endParaRPr lang="en-US" sz="1800" dirty="0">
              <a:solidFill>
                <a:srgbClr val="808080"/>
              </a:solidFill>
              <a:effectLst/>
              <a:latin typeface="Courier New" panose="02070309020205020404" pitchFamily="49" charset="0"/>
            </a:endParaRPr>
          </a:p>
          <a:p>
            <a:r>
              <a:rPr lang="vi-VN" sz="180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barcode2</a:t>
            </a:r>
            <a:r>
              <a:rPr lang="vi-VN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vi-VN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vi-VN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vi-VN" sz="1800" dirty="0">
                <a:solidFill>
                  <a:srgbClr val="808080"/>
                </a:solidFill>
                <a:effectLst/>
                <a:latin typeface="Courier New" panose="02070309020205020404" pitchFamily="49" charset="0"/>
              </a:rPr>
              <a:t>“</a:t>
            </a:r>
            <a:r>
              <a:rPr lang="en-US" dirty="0">
                <a:solidFill>
                  <a:srgbClr val="808080"/>
                </a:solidFill>
                <a:latin typeface="Courier New" panose="02070309020205020404" pitchFamily="49" charset="0"/>
              </a:rPr>
              <a:t>20161290</a:t>
            </a:r>
            <a:r>
              <a:rPr lang="vi-VN" sz="1800" dirty="0">
                <a:solidFill>
                  <a:srgbClr val="808080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vi-VN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endParaRPr lang="vi-VN" dirty="0"/>
          </a:p>
        </p:txBody>
      </p:sp>
      <p:sp>
        <p:nvSpPr>
          <p:cNvPr id="11" name="Hình chữ nhật: Góc Tròn 10">
            <a:extLst>
              <a:ext uri="{FF2B5EF4-FFF2-40B4-BE49-F238E27FC236}">
                <a16:creationId xmlns:a16="http://schemas.microsoft.com/office/drawing/2014/main" id="{AFF20C8B-42EF-C1B4-761F-BBB92CADE4C0}"/>
              </a:ext>
            </a:extLst>
          </p:cNvPr>
          <p:cNvSpPr/>
          <p:nvPr/>
        </p:nvSpPr>
        <p:spPr>
          <a:xfrm>
            <a:off x="466728" y="1963344"/>
            <a:ext cx="4709821" cy="49616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PHẦN KHAI BÁO VÀ KHỞI TẠO BAN ĐẦU</a:t>
            </a: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34556234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-2.22222E-6 L 0.80782 -2.22222E-6 " pathEditMode="relative" rAng="0" ptsTypes="AA">
                                      <p:cBhvr>
                                        <p:cTn id="6" dur="20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391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8" fill="hold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11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30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repeatCount="indefinite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000"/>
                                        <p:tgtEl>
                                          <p:spTgt spid="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repeatCount="indefinite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2000"/>
                                        <p:tgtEl>
                                          <p:spTgt spid="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repeatCount="indefinite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2000"/>
                                        <p:tgtEl>
                                          <p:spTgt spid="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2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30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2" repeatCount="indefinite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30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repeatCount="indefinite" fill="hold" grpId="0" nodeType="withEffect">
                                  <p:stCondLst>
                                    <p:cond delay="6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repeatCount="indefinite" fill="hold" grpId="0" nodeType="withEffect">
                                  <p:stCondLst>
                                    <p:cond delay="13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repeatCount="indefinite" fill="hold" grpId="0" nodeType="withEffect">
                                  <p:stCondLst>
                                    <p:cond delay="18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5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1.85185E-6 L -0.06705 1.85185E-6 " pathEditMode="relative" rAng="0" ptsTypes="AA">
                                      <p:cBhvr>
                                        <p:cTn id="41" dur="2000" fill="hold"/>
                                        <p:tgtEl>
                                          <p:spTgt spid="3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59" y="0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63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-2.22222E-6 L 0.0496 -2.22222E-6 " pathEditMode="relative" rAng="0" ptsTypes="AA">
                                      <p:cBhvr>
                                        <p:cTn id="43" dur="2000" fill="hold"/>
                                        <p:tgtEl>
                                          <p:spTgt spid="3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74" y="0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7" grpId="0" animBg="1"/>
      <p:bldP spid="363" grpId="0" animBg="1"/>
      <p:bldP spid="364" grpId="0" animBg="1"/>
      <p:bldP spid="365" grpId="0" animBg="1"/>
      <p:bldP spid="36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Group 65">
            <a:extLst>
              <a:ext uri="{FF2B5EF4-FFF2-40B4-BE49-F238E27FC236}">
                <a16:creationId xmlns:a16="http://schemas.microsoft.com/office/drawing/2014/main" id="{E80ECF22-4068-478B-8320-C5974C70CA0B}"/>
              </a:ext>
            </a:extLst>
          </p:cNvPr>
          <p:cNvGrpSpPr/>
          <p:nvPr/>
        </p:nvGrpSpPr>
        <p:grpSpPr>
          <a:xfrm>
            <a:off x="6398" y="-44277"/>
            <a:ext cx="12228942" cy="6870700"/>
            <a:chOff x="-55036" y="-12700"/>
            <a:chExt cx="12228942" cy="6870700"/>
          </a:xfrm>
        </p:grpSpPr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6E6A1BC5-565D-41ED-9EF4-A406EEEE17DF}"/>
                </a:ext>
              </a:extLst>
            </p:cNvPr>
            <p:cNvSpPr/>
            <p:nvPr/>
          </p:nvSpPr>
          <p:spPr>
            <a:xfrm>
              <a:off x="4219604" y="-12700"/>
              <a:ext cx="7954302" cy="68707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538B75DC-0A37-42B3-A76A-346155507DAC}"/>
                </a:ext>
              </a:extLst>
            </p:cNvPr>
            <p:cNvSpPr/>
            <p:nvPr/>
          </p:nvSpPr>
          <p:spPr>
            <a:xfrm>
              <a:off x="-55036" y="-12700"/>
              <a:ext cx="4274639" cy="68707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80EE4F5C-C8F0-4F37-B486-61D6D1FA863F}"/>
              </a:ext>
            </a:extLst>
          </p:cNvPr>
          <p:cNvGrpSpPr/>
          <p:nvPr/>
        </p:nvGrpSpPr>
        <p:grpSpPr>
          <a:xfrm>
            <a:off x="-5585807" y="36161"/>
            <a:ext cx="22505609" cy="663117"/>
            <a:chOff x="-3210580" y="576235"/>
            <a:chExt cx="22505609" cy="760471"/>
          </a:xfrm>
          <a:effectLst>
            <a:glow rad="63500">
              <a:schemeClr val="bg1">
                <a:alpha val="28000"/>
              </a:schemeClr>
            </a:glow>
          </a:effectLst>
        </p:grpSpPr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95C95EDC-A94D-4FB2-B963-663D4CF96A5B}"/>
                </a:ext>
              </a:extLst>
            </p:cNvPr>
            <p:cNvGrpSpPr/>
            <p:nvPr/>
          </p:nvGrpSpPr>
          <p:grpSpPr>
            <a:xfrm>
              <a:off x="-3210580" y="576235"/>
              <a:ext cx="11183109" cy="750872"/>
              <a:chOff x="65055" y="835233"/>
              <a:chExt cx="14182026" cy="1109250"/>
            </a:xfrm>
          </p:grpSpPr>
          <p:grpSp>
            <p:nvGrpSpPr>
              <p:cNvPr id="160" name="Group 159">
                <a:extLst>
                  <a:ext uri="{FF2B5EF4-FFF2-40B4-BE49-F238E27FC236}">
                    <a16:creationId xmlns:a16="http://schemas.microsoft.com/office/drawing/2014/main" id="{B82C9941-260D-41D3-9590-630D0EB2BE43}"/>
                  </a:ext>
                </a:extLst>
              </p:cNvPr>
              <p:cNvGrpSpPr/>
              <p:nvPr/>
            </p:nvGrpSpPr>
            <p:grpSpPr>
              <a:xfrm>
                <a:off x="65055" y="835233"/>
                <a:ext cx="4583987" cy="1099349"/>
                <a:chOff x="65055" y="835233"/>
                <a:chExt cx="4583987" cy="1099349"/>
              </a:xfrm>
            </p:grpSpPr>
            <p:grpSp>
              <p:nvGrpSpPr>
                <p:cNvPr id="219" name="Group 218">
                  <a:extLst>
                    <a:ext uri="{FF2B5EF4-FFF2-40B4-BE49-F238E27FC236}">
                      <a16:creationId xmlns:a16="http://schemas.microsoft.com/office/drawing/2014/main" id="{5F627EF3-13B3-4536-AB26-537DD134EE2B}"/>
                    </a:ext>
                  </a:extLst>
                </p:cNvPr>
                <p:cNvGrpSpPr/>
                <p:nvPr/>
              </p:nvGrpSpPr>
              <p:grpSpPr>
                <a:xfrm>
                  <a:off x="1055981" y="845134"/>
                  <a:ext cx="1197865" cy="1089448"/>
                  <a:chOff x="3153001" y="1419726"/>
                  <a:chExt cx="1197865" cy="1089448"/>
                </a:xfrm>
              </p:grpSpPr>
              <p:cxnSp>
                <p:nvCxnSpPr>
                  <p:cNvPr id="240" name="Straight Connector 239">
                    <a:extLst>
                      <a:ext uri="{FF2B5EF4-FFF2-40B4-BE49-F238E27FC236}">
                        <a16:creationId xmlns:a16="http://schemas.microsoft.com/office/drawing/2014/main" id="{7C7FE994-F1AD-4BD5-B040-FE9AE27A17C1}"/>
                      </a:ext>
                    </a:extLst>
                  </p:cNvPr>
                  <p:cNvCxnSpPr/>
                  <p:nvPr/>
                </p:nvCxnSpPr>
                <p:spPr>
                  <a:xfrm>
                    <a:off x="3153001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1" name="Straight Connector 240">
                    <a:extLst>
                      <a:ext uri="{FF2B5EF4-FFF2-40B4-BE49-F238E27FC236}">
                        <a16:creationId xmlns:a16="http://schemas.microsoft.com/office/drawing/2014/main" id="{6C6FF7A5-AA73-41A7-B31B-AA65989CC40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2" name="Straight Connector 241">
                    <a:extLst>
                      <a:ext uri="{FF2B5EF4-FFF2-40B4-BE49-F238E27FC236}">
                        <a16:creationId xmlns:a16="http://schemas.microsoft.com/office/drawing/2014/main" id="{22E54635-5810-4647-B888-02A98E430B8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3" name="Straight Connector 242">
                    <a:extLst>
                      <a:ext uri="{FF2B5EF4-FFF2-40B4-BE49-F238E27FC236}">
                        <a16:creationId xmlns:a16="http://schemas.microsoft.com/office/drawing/2014/main" id="{C82F5B17-B672-4079-B1D0-ED8C41FF06A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4" name="Straight Connector 243">
                    <a:extLst>
                      <a:ext uri="{FF2B5EF4-FFF2-40B4-BE49-F238E27FC236}">
                        <a16:creationId xmlns:a16="http://schemas.microsoft.com/office/drawing/2014/main" id="{D69F5B36-D342-41AA-933F-3E730378BCD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5" name="Straight Connector 244">
                    <a:extLst>
                      <a:ext uri="{FF2B5EF4-FFF2-40B4-BE49-F238E27FC236}">
                        <a16:creationId xmlns:a16="http://schemas.microsoft.com/office/drawing/2014/main" id="{A9876513-75CE-4708-AAEB-0D2C16235D1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6" name="Straight Connector 245">
                    <a:extLst>
                      <a:ext uri="{FF2B5EF4-FFF2-40B4-BE49-F238E27FC236}">
                        <a16:creationId xmlns:a16="http://schemas.microsoft.com/office/drawing/2014/main" id="{DCC9C835-EE7E-4A71-B35F-202A8F30545D}"/>
                      </a:ext>
                    </a:extLst>
                  </p:cNvPr>
                  <p:cNvCxnSpPr/>
                  <p:nvPr/>
                </p:nvCxnSpPr>
                <p:spPr>
                  <a:xfrm>
                    <a:off x="4350866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20" name="Group 219">
                  <a:extLst>
                    <a:ext uri="{FF2B5EF4-FFF2-40B4-BE49-F238E27FC236}">
                      <a16:creationId xmlns:a16="http://schemas.microsoft.com/office/drawing/2014/main" id="{C34D492C-9DBB-4FCF-9E52-28899EFC8003}"/>
                    </a:ext>
                  </a:extLst>
                </p:cNvPr>
                <p:cNvGrpSpPr/>
                <p:nvPr/>
              </p:nvGrpSpPr>
              <p:grpSpPr>
                <a:xfrm>
                  <a:off x="2459405" y="842566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234" name="Straight Connector 233">
                    <a:extLst>
                      <a:ext uri="{FF2B5EF4-FFF2-40B4-BE49-F238E27FC236}">
                        <a16:creationId xmlns:a16="http://schemas.microsoft.com/office/drawing/2014/main" id="{95D0D0AA-176B-4E97-A88A-3E5C08957EA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5" name="Straight Connector 234">
                    <a:extLst>
                      <a:ext uri="{FF2B5EF4-FFF2-40B4-BE49-F238E27FC236}">
                        <a16:creationId xmlns:a16="http://schemas.microsoft.com/office/drawing/2014/main" id="{9BC07E9D-DD37-4083-82E5-F160F7FD461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6" name="Straight Connector 235">
                    <a:extLst>
                      <a:ext uri="{FF2B5EF4-FFF2-40B4-BE49-F238E27FC236}">
                        <a16:creationId xmlns:a16="http://schemas.microsoft.com/office/drawing/2014/main" id="{7521FA14-B6C9-4BEA-8073-7FC3877E886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7" name="Straight Connector 236">
                    <a:extLst>
                      <a:ext uri="{FF2B5EF4-FFF2-40B4-BE49-F238E27FC236}">
                        <a16:creationId xmlns:a16="http://schemas.microsoft.com/office/drawing/2014/main" id="{BB624ECD-C068-43AE-810E-0052ED5AC64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8" name="Straight Connector 237">
                    <a:extLst>
                      <a:ext uri="{FF2B5EF4-FFF2-40B4-BE49-F238E27FC236}">
                        <a16:creationId xmlns:a16="http://schemas.microsoft.com/office/drawing/2014/main" id="{7752DE68-60D8-4EC3-A407-043705F4907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9" name="Straight Connector 238">
                    <a:extLst>
                      <a:ext uri="{FF2B5EF4-FFF2-40B4-BE49-F238E27FC236}">
                        <a16:creationId xmlns:a16="http://schemas.microsoft.com/office/drawing/2014/main" id="{39A796C4-5215-49E5-A5F5-9EDD85603E96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21" name="Group 220">
                  <a:extLst>
                    <a:ext uri="{FF2B5EF4-FFF2-40B4-BE49-F238E27FC236}">
                      <a16:creationId xmlns:a16="http://schemas.microsoft.com/office/drawing/2014/main" id="{B458443F-A38D-40B4-B734-05EA4EF7BE40}"/>
                    </a:ext>
                  </a:extLst>
                </p:cNvPr>
                <p:cNvGrpSpPr/>
                <p:nvPr/>
              </p:nvGrpSpPr>
              <p:grpSpPr>
                <a:xfrm>
                  <a:off x="3652946" y="835233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228" name="Straight Connector 227">
                    <a:extLst>
                      <a:ext uri="{FF2B5EF4-FFF2-40B4-BE49-F238E27FC236}">
                        <a16:creationId xmlns:a16="http://schemas.microsoft.com/office/drawing/2014/main" id="{BAE59C18-AE1D-41E9-89A2-8625B246D5B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9" name="Straight Connector 228">
                    <a:extLst>
                      <a:ext uri="{FF2B5EF4-FFF2-40B4-BE49-F238E27FC236}">
                        <a16:creationId xmlns:a16="http://schemas.microsoft.com/office/drawing/2014/main" id="{00D8D874-374A-4621-A79B-133E2AADE2F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0" name="Straight Connector 229">
                    <a:extLst>
                      <a:ext uri="{FF2B5EF4-FFF2-40B4-BE49-F238E27FC236}">
                        <a16:creationId xmlns:a16="http://schemas.microsoft.com/office/drawing/2014/main" id="{D0F95B71-BE24-4DB9-8E35-C8E3D836239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1" name="Straight Connector 230">
                    <a:extLst>
                      <a:ext uri="{FF2B5EF4-FFF2-40B4-BE49-F238E27FC236}">
                        <a16:creationId xmlns:a16="http://schemas.microsoft.com/office/drawing/2014/main" id="{0CB50129-FEF1-4EF1-B8ED-FF906B8D927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2" name="Straight Connector 231">
                    <a:extLst>
                      <a:ext uri="{FF2B5EF4-FFF2-40B4-BE49-F238E27FC236}">
                        <a16:creationId xmlns:a16="http://schemas.microsoft.com/office/drawing/2014/main" id="{530A670B-4F1F-4BB6-BF7D-442F7D22399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3" name="Straight Connector 232">
                    <a:extLst>
                      <a:ext uri="{FF2B5EF4-FFF2-40B4-BE49-F238E27FC236}">
                        <a16:creationId xmlns:a16="http://schemas.microsoft.com/office/drawing/2014/main" id="{3154C7F1-A7CB-468E-AEB7-965059E7DB75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22" name="Group 221">
                  <a:extLst>
                    <a:ext uri="{FF2B5EF4-FFF2-40B4-BE49-F238E27FC236}">
                      <a16:creationId xmlns:a16="http://schemas.microsoft.com/office/drawing/2014/main" id="{00D08758-1E90-48BE-86FF-D3A02AA5DB6E}"/>
                    </a:ext>
                  </a:extLst>
                </p:cNvPr>
                <p:cNvGrpSpPr/>
                <p:nvPr/>
              </p:nvGrpSpPr>
              <p:grpSpPr>
                <a:xfrm flipH="1">
                  <a:off x="65055" y="835233"/>
                  <a:ext cx="807076" cy="542156"/>
                  <a:chOff x="3354770" y="1419726"/>
                  <a:chExt cx="807076" cy="542156"/>
                </a:xfrm>
              </p:grpSpPr>
              <p:cxnSp>
                <p:nvCxnSpPr>
                  <p:cNvPr id="223" name="Straight Connector 222">
                    <a:extLst>
                      <a:ext uri="{FF2B5EF4-FFF2-40B4-BE49-F238E27FC236}">
                        <a16:creationId xmlns:a16="http://schemas.microsoft.com/office/drawing/2014/main" id="{871A48F5-32E4-475E-9C30-A50AE32C0F8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4" name="Straight Connector 223">
                    <a:extLst>
                      <a:ext uri="{FF2B5EF4-FFF2-40B4-BE49-F238E27FC236}">
                        <a16:creationId xmlns:a16="http://schemas.microsoft.com/office/drawing/2014/main" id="{29AD3006-F13C-4962-870F-4EC7E1E1DC9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5" name="Straight Connector 224">
                    <a:extLst>
                      <a:ext uri="{FF2B5EF4-FFF2-40B4-BE49-F238E27FC236}">
                        <a16:creationId xmlns:a16="http://schemas.microsoft.com/office/drawing/2014/main" id="{DDA53355-0E53-41A9-822B-F0F18CB4834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6" name="Straight Connector 225">
                    <a:extLst>
                      <a:ext uri="{FF2B5EF4-FFF2-40B4-BE49-F238E27FC236}">
                        <a16:creationId xmlns:a16="http://schemas.microsoft.com/office/drawing/2014/main" id="{545F61E5-0F7A-4FDD-9030-EA7DA2BA0F9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7" name="Straight Connector 226">
                    <a:extLst>
                      <a:ext uri="{FF2B5EF4-FFF2-40B4-BE49-F238E27FC236}">
                        <a16:creationId xmlns:a16="http://schemas.microsoft.com/office/drawing/2014/main" id="{28AF7EA3-F577-4EF3-BF9E-543B8D7F618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61" name="Group 160">
                <a:extLst>
                  <a:ext uri="{FF2B5EF4-FFF2-40B4-BE49-F238E27FC236}">
                    <a16:creationId xmlns:a16="http://schemas.microsoft.com/office/drawing/2014/main" id="{320C52FF-12F7-41E3-8174-1A839AE30908}"/>
                  </a:ext>
                </a:extLst>
              </p:cNvPr>
              <p:cNvGrpSpPr/>
              <p:nvPr/>
            </p:nvGrpSpPr>
            <p:grpSpPr>
              <a:xfrm>
                <a:off x="4862745" y="845134"/>
                <a:ext cx="4583987" cy="1099349"/>
                <a:chOff x="65055" y="835233"/>
                <a:chExt cx="4583987" cy="1099349"/>
              </a:xfrm>
            </p:grpSpPr>
            <p:grpSp>
              <p:nvGrpSpPr>
                <p:cNvPr id="191" name="Group 190">
                  <a:extLst>
                    <a:ext uri="{FF2B5EF4-FFF2-40B4-BE49-F238E27FC236}">
                      <a16:creationId xmlns:a16="http://schemas.microsoft.com/office/drawing/2014/main" id="{EE6141EC-D64F-4B6F-A4FB-298808B2FA95}"/>
                    </a:ext>
                  </a:extLst>
                </p:cNvPr>
                <p:cNvGrpSpPr/>
                <p:nvPr/>
              </p:nvGrpSpPr>
              <p:grpSpPr>
                <a:xfrm>
                  <a:off x="1055981" y="845134"/>
                  <a:ext cx="1197865" cy="1089448"/>
                  <a:chOff x="3153001" y="1419726"/>
                  <a:chExt cx="1197865" cy="1089448"/>
                </a:xfrm>
              </p:grpSpPr>
              <p:cxnSp>
                <p:nvCxnSpPr>
                  <p:cNvPr id="212" name="Straight Connector 211">
                    <a:extLst>
                      <a:ext uri="{FF2B5EF4-FFF2-40B4-BE49-F238E27FC236}">
                        <a16:creationId xmlns:a16="http://schemas.microsoft.com/office/drawing/2014/main" id="{EC9EFF63-F1EE-4301-BC4E-AFE440BED13E}"/>
                      </a:ext>
                    </a:extLst>
                  </p:cNvPr>
                  <p:cNvCxnSpPr/>
                  <p:nvPr/>
                </p:nvCxnSpPr>
                <p:spPr>
                  <a:xfrm>
                    <a:off x="3153001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3" name="Straight Connector 212">
                    <a:extLst>
                      <a:ext uri="{FF2B5EF4-FFF2-40B4-BE49-F238E27FC236}">
                        <a16:creationId xmlns:a16="http://schemas.microsoft.com/office/drawing/2014/main" id="{C7407B08-B239-48D5-B916-824B20C60C9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4" name="Straight Connector 213">
                    <a:extLst>
                      <a:ext uri="{FF2B5EF4-FFF2-40B4-BE49-F238E27FC236}">
                        <a16:creationId xmlns:a16="http://schemas.microsoft.com/office/drawing/2014/main" id="{7DC0F8B8-5914-4653-A2B4-D1E5660A72F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5" name="Straight Connector 214">
                    <a:extLst>
                      <a:ext uri="{FF2B5EF4-FFF2-40B4-BE49-F238E27FC236}">
                        <a16:creationId xmlns:a16="http://schemas.microsoft.com/office/drawing/2014/main" id="{C7840957-E26A-4D8C-9A45-8970BF0D828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6" name="Straight Connector 215">
                    <a:extLst>
                      <a:ext uri="{FF2B5EF4-FFF2-40B4-BE49-F238E27FC236}">
                        <a16:creationId xmlns:a16="http://schemas.microsoft.com/office/drawing/2014/main" id="{E1679A11-BA60-4998-AE24-5C85D84EA2F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7" name="Straight Connector 216">
                    <a:extLst>
                      <a:ext uri="{FF2B5EF4-FFF2-40B4-BE49-F238E27FC236}">
                        <a16:creationId xmlns:a16="http://schemas.microsoft.com/office/drawing/2014/main" id="{AA828ACB-EBD1-4717-A930-2B1F103DC3D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8" name="Straight Connector 217">
                    <a:extLst>
                      <a:ext uri="{FF2B5EF4-FFF2-40B4-BE49-F238E27FC236}">
                        <a16:creationId xmlns:a16="http://schemas.microsoft.com/office/drawing/2014/main" id="{6DA862CD-69EE-4DE5-96E4-5A4DBF45B09A}"/>
                      </a:ext>
                    </a:extLst>
                  </p:cNvPr>
                  <p:cNvCxnSpPr/>
                  <p:nvPr/>
                </p:nvCxnSpPr>
                <p:spPr>
                  <a:xfrm>
                    <a:off x="4350866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92" name="Group 191">
                  <a:extLst>
                    <a:ext uri="{FF2B5EF4-FFF2-40B4-BE49-F238E27FC236}">
                      <a16:creationId xmlns:a16="http://schemas.microsoft.com/office/drawing/2014/main" id="{CF95CD2D-4FD1-4B43-B47C-2C5E2D9FE69E}"/>
                    </a:ext>
                  </a:extLst>
                </p:cNvPr>
                <p:cNvGrpSpPr/>
                <p:nvPr/>
              </p:nvGrpSpPr>
              <p:grpSpPr>
                <a:xfrm>
                  <a:off x="2459405" y="842566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206" name="Straight Connector 205">
                    <a:extLst>
                      <a:ext uri="{FF2B5EF4-FFF2-40B4-BE49-F238E27FC236}">
                        <a16:creationId xmlns:a16="http://schemas.microsoft.com/office/drawing/2014/main" id="{0A992FDC-4254-42A6-8AF2-1E03740DE7C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7" name="Straight Connector 206">
                    <a:extLst>
                      <a:ext uri="{FF2B5EF4-FFF2-40B4-BE49-F238E27FC236}">
                        <a16:creationId xmlns:a16="http://schemas.microsoft.com/office/drawing/2014/main" id="{D691C09C-1E4B-4E43-85C2-B0A2BBEE98E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8" name="Straight Connector 207">
                    <a:extLst>
                      <a:ext uri="{FF2B5EF4-FFF2-40B4-BE49-F238E27FC236}">
                        <a16:creationId xmlns:a16="http://schemas.microsoft.com/office/drawing/2014/main" id="{96F8C552-D3BC-439D-A5A6-6AF253D2DC6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9" name="Straight Connector 208">
                    <a:extLst>
                      <a:ext uri="{FF2B5EF4-FFF2-40B4-BE49-F238E27FC236}">
                        <a16:creationId xmlns:a16="http://schemas.microsoft.com/office/drawing/2014/main" id="{5886EFEC-679E-4F54-A659-0D45289E9AF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0" name="Straight Connector 209">
                    <a:extLst>
                      <a:ext uri="{FF2B5EF4-FFF2-40B4-BE49-F238E27FC236}">
                        <a16:creationId xmlns:a16="http://schemas.microsoft.com/office/drawing/2014/main" id="{E667C48B-4EC3-45B2-8CC0-3948EE6C55B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1" name="Straight Connector 210">
                    <a:extLst>
                      <a:ext uri="{FF2B5EF4-FFF2-40B4-BE49-F238E27FC236}">
                        <a16:creationId xmlns:a16="http://schemas.microsoft.com/office/drawing/2014/main" id="{C99A83CF-5C61-4DFD-8132-3B0C446B94DB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93" name="Group 192">
                  <a:extLst>
                    <a:ext uri="{FF2B5EF4-FFF2-40B4-BE49-F238E27FC236}">
                      <a16:creationId xmlns:a16="http://schemas.microsoft.com/office/drawing/2014/main" id="{6BE5CEB7-092B-4EE1-B511-966197024F81}"/>
                    </a:ext>
                  </a:extLst>
                </p:cNvPr>
                <p:cNvGrpSpPr/>
                <p:nvPr/>
              </p:nvGrpSpPr>
              <p:grpSpPr>
                <a:xfrm>
                  <a:off x="3652946" y="835233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200" name="Straight Connector 199">
                    <a:extLst>
                      <a:ext uri="{FF2B5EF4-FFF2-40B4-BE49-F238E27FC236}">
                        <a16:creationId xmlns:a16="http://schemas.microsoft.com/office/drawing/2014/main" id="{E447D8CF-15B0-4BA3-8761-0C784E9AE4B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1" name="Straight Connector 200">
                    <a:extLst>
                      <a:ext uri="{FF2B5EF4-FFF2-40B4-BE49-F238E27FC236}">
                        <a16:creationId xmlns:a16="http://schemas.microsoft.com/office/drawing/2014/main" id="{7216C3DF-0C7A-4B53-B301-D4E043D6438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2" name="Straight Connector 201">
                    <a:extLst>
                      <a:ext uri="{FF2B5EF4-FFF2-40B4-BE49-F238E27FC236}">
                        <a16:creationId xmlns:a16="http://schemas.microsoft.com/office/drawing/2014/main" id="{4DE6ED6D-A167-4E15-882B-098D43B5F32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3" name="Straight Connector 202">
                    <a:extLst>
                      <a:ext uri="{FF2B5EF4-FFF2-40B4-BE49-F238E27FC236}">
                        <a16:creationId xmlns:a16="http://schemas.microsoft.com/office/drawing/2014/main" id="{425F0942-B47C-4229-BA61-C45BE42513A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4" name="Straight Connector 203">
                    <a:extLst>
                      <a:ext uri="{FF2B5EF4-FFF2-40B4-BE49-F238E27FC236}">
                        <a16:creationId xmlns:a16="http://schemas.microsoft.com/office/drawing/2014/main" id="{6F930725-46C4-4862-8EC6-25235CF028B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5" name="Straight Connector 204">
                    <a:extLst>
                      <a:ext uri="{FF2B5EF4-FFF2-40B4-BE49-F238E27FC236}">
                        <a16:creationId xmlns:a16="http://schemas.microsoft.com/office/drawing/2014/main" id="{A8E9E68D-CE49-4815-8025-CC8413C719CA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94" name="Group 193">
                  <a:extLst>
                    <a:ext uri="{FF2B5EF4-FFF2-40B4-BE49-F238E27FC236}">
                      <a16:creationId xmlns:a16="http://schemas.microsoft.com/office/drawing/2014/main" id="{10EE9D7D-A82A-48C9-823F-11F4E3BE43FA}"/>
                    </a:ext>
                  </a:extLst>
                </p:cNvPr>
                <p:cNvGrpSpPr/>
                <p:nvPr/>
              </p:nvGrpSpPr>
              <p:grpSpPr>
                <a:xfrm flipH="1">
                  <a:off x="65055" y="835233"/>
                  <a:ext cx="807076" cy="542156"/>
                  <a:chOff x="3354770" y="1419726"/>
                  <a:chExt cx="807076" cy="542156"/>
                </a:xfrm>
              </p:grpSpPr>
              <p:cxnSp>
                <p:nvCxnSpPr>
                  <p:cNvPr id="195" name="Straight Connector 194">
                    <a:extLst>
                      <a:ext uri="{FF2B5EF4-FFF2-40B4-BE49-F238E27FC236}">
                        <a16:creationId xmlns:a16="http://schemas.microsoft.com/office/drawing/2014/main" id="{EEE23155-1FCF-48BC-B85B-FB6C3F3FDE7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6" name="Straight Connector 195">
                    <a:extLst>
                      <a:ext uri="{FF2B5EF4-FFF2-40B4-BE49-F238E27FC236}">
                        <a16:creationId xmlns:a16="http://schemas.microsoft.com/office/drawing/2014/main" id="{2C81FC1D-5ACE-4A79-A924-D3F95D93C9C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7" name="Straight Connector 196">
                    <a:extLst>
                      <a:ext uri="{FF2B5EF4-FFF2-40B4-BE49-F238E27FC236}">
                        <a16:creationId xmlns:a16="http://schemas.microsoft.com/office/drawing/2014/main" id="{B1934DFA-D455-4951-9351-8B5BAD6D450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8" name="Straight Connector 197">
                    <a:extLst>
                      <a:ext uri="{FF2B5EF4-FFF2-40B4-BE49-F238E27FC236}">
                        <a16:creationId xmlns:a16="http://schemas.microsoft.com/office/drawing/2014/main" id="{D3BE40F5-8131-4A2C-BA87-ABA6E18F04C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9" name="Straight Connector 198">
                    <a:extLst>
                      <a:ext uri="{FF2B5EF4-FFF2-40B4-BE49-F238E27FC236}">
                        <a16:creationId xmlns:a16="http://schemas.microsoft.com/office/drawing/2014/main" id="{1C2CB0A5-F9EC-4960-91A2-885A758AC10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62" name="Group 161">
                <a:extLst>
                  <a:ext uri="{FF2B5EF4-FFF2-40B4-BE49-F238E27FC236}">
                    <a16:creationId xmlns:a16="http://schemas.microsoft.com/office/drawing/2014/main" id="{5BEFDD77-8432-4A74-9D8B-D3F1E5D56B85}"/>
                  </a:ext>
                </a:extLst>
              </p:cNvPr>
              <p:cNvGrpSpPr/>
              <p:nvPr/>
            </p:nvGrpSpPr>
            <p:grpSpPr>
              <a:xfrm>
                <a:off x="9663094" y="842566"/>
                <a:ext cx="4583987" cy="1099349"/>
                <a:chOff x="65055" y="835233"/>
                <a:chExt cx="4583987" cy="1099349"/>
              </a:xfrm>
            </p:grpSpPr>
            <p:grpSp>
              <p:nvGrpSpPr>
                <p:cNvPr id="163" name="Group 162">
                  <a:extLst>
                    <a:ext uri="{FF2B5EF4-FFF2-40B4-BE49-F238E27FC236}">
                      <a16:creationId xmlns:a16="http://schemas.microsoft.com/office/drawing/2014/main" id="{2FCDAE09-F859-4DBB-8CCC-4FE939944255}"/>
                    </a:ext>
                  </a:extLst>
                </p:cNvPr>
                <p:cNvGrpSpPr/>
                <p:nvPr/>
              </p:nvGrpSpPr>
              <p:grpSpPr>
                <a:xfrm>
                  <a:off x="1055981" y="845134"/>
                  <a:ext cx="1197865" cy="1089448"/>
                  <a:chOff x="3153001" y="1419726"/>
                  <a:chExt cx="1197865" cy="1089448"/>
                </a:xfrm>
              </p:grpSpPr>
              <p:cxnSp>
                <p:nvCxnSpPr>
                  <p:cNvPr id="184" name="Straight Connector 183">
                    <a:extLst>
                      <a:ext uri="{FF2B5EF4-FFF2-40B4-BE49-F238E27FC236}">
                        <a16:creationId xmlns:a16="http://schemas.microsoft.com/office/drawing/2014/main" id="{04717999-9B41-4B2C-AE6D-EC79E7B95B56}"/>
                      </a:ext>
                    </a:extLst>
                  </p:cNvPr>
                  <p:cNvCxnSpPr/>
                  <p:nvPr/>
                </p:nvCxnSpPr>
                <p:spPr>
                  <a:xfrm>
                    <a:off x="3153001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5" name="Straight Connector 184">
                    <a:extLst>
                      <a:ext uri="{FF2B5EF4-FFF2-40B4-BE49-F238E27FC236}">
                        <a16:creationId xmlns:a16="http://schemas.microsoft.com/office/drawing/2014/main" id="{7A080C8F-CCCB-470E-96CE-D7AA90DA5DD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6" name="Straight Connector 185">
                    <a:extLst>
                      <a:ext uri="{FF2B5EF4-FFF2-40B4-BE49-F238E27FC236}">
                        <a16:creationId xmlns:a16="http://schemas.microsoft.com/office/drawing/2014/main" id="{EC66AE47-F102-4F8B-9E0D-9851EA74FFC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7" name="Straight Connector 186">
                    <a:extLst>
                      <a:ext uri="{FF2B5EF4-FFF2-40B4-BE49-F238E27FC236}">
                        <a16:creationId xmlns:a16="http://schemas.microsoft.com/office/drawing/2014/main" id="{573084A4-F259-440C-A45E-C9B331A660F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8" name="Straight Connector 187">
                    <a:extLst>
                      <a:ext uri="{FF2B5EF4-FFF2-40B4-BE49-F238E27FC236}">
                        <a16:creationId xmlns:a16="http://schemas.microsoft.com/office/drawing/2014/main" id="{3BE68C13-79A2-4C75-9978-1AA7DFE1C73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9" name="Straight Connector 188">
                    <a:extLst>
                      <a:ext uri="{FF2B5EF4-FFF2-40B4-BE49-F238E27FC236}">
                        <a16:creationId xmlns:a16="http://schemas.microsoft.com/office/drawing/2014/main" id="{BBBB11C6-5991-498C-A065-48732245520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0" name="Straight Connector 189">
                    <a:extLst>
                      <a:ext uri="{FF2B5EF4-FFF2-40B4-BE49-F238E27FC236}">
                        <a16:creationId xmlns:a16="http://schemas.microsoft.com/office/drawing/2014/main" id="{5C886D12-675E-4D2F-BBD2-292D4C04E00F}"/>
                      </a:ext>
                    </a:extLst>
                  </p:cNvPr>
                  <p:cNvCxnSpPr/>
                  <p:nvPr/>
                </p:nvCxnSpPr>
                <p:spPr>
                  <a:xfrm>
                    <a:off x="4350866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64" name="Group 163">
                  <a:extLst>
                    <a:ext uri="{FF2B5EF4-FFF2-40B4-BE49-F238E27FC236}">
                      <a16:creationId xmlns:a16="http://schemas.microsoft.com/office/drawing/2014/main" id="{4FD8A4EF-93CF-44A2-9ABC-5471910DE4E3}"/>
                    </a:ext>
                  </a:extLst>
                </p:cNvPr>
                <p:cNvGrpSpPr/>
                <p:nvPr/>
              </p:nvGrpSpPr>
              <p:grpSpPr>
                <a:xfrm>
                  <a:off x="2459405" y="842566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178" name="Straight Connector 177">
                    <a:extLst>
                      <a:ext uri="{FF2B5EF4-FFF2-40B4-BE49-F238E27FC236}">
                        <a16:creationId xmlns:a16="http://schemas.microsoft.com/office/drawing/2014/main" id="{15E64CDC-0C59-47B2-84BA-3E4099C3485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9" name="Straight Connector 178">
                    <a:extLst>
                      <a:ext uri="{FF2B5EF4-FFF2-40B4-BE49-F238E27FC236}">
                        <a16:creationId xmlns:a16="http://schemas.microsoft.com/office/drawing/2014/main" id="{30EF33B4-6789-4D5D-BDBA-7BB173915AB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0" name="Straight Connector 179">
                    <a:extLst>
                      <a:ext uri="{FF2B5EF4-FFF2-40B4-BE49-F238E27FC236}">
                        <a16:creationId xmlns:a16="http://schemas.microsoft.com/office/drawing/2014/main" id="{7D4C6598-5505-4A64-8732-7BE7B53EB40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1" name="Straight Connector 180">
                    <a:extLst>
                      <a:ext uri="{FF2B5EF4-FFF2-40B4-BE49-F238E27FC236}">
                        <a16:creationId xmlns:a16="http://schemas.microsoft.com/office/drawing/2014/main" id="{52157959-02CB-47DB-BCDD-460902A7BBB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2" name="Straight Connector 181">
                    <a:extLst>
                      <a:ext uri="{FF2B5EF4-FFF2-40B4-BE49-F238E27FC236}">
                        <a16:creationId xmlns:a16="http://schemas.microsoft.com/office/drawing/2014/main" id="{0941BBDC-F978-462B-976B-78EFE37B085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3" name="Straight Connector 182">
                    <a:extLst>
                      <a:ext uri="{FF2B5EF4-FFF2-40B4-BE49-F238E27FC236}">
                        <a16:creationId xmlns:a16="http://schemas.microsoft.com/office/drawing/2014/main" id="{D912ABC7-055B-47F4-BFD5-CECE8A57E523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65" name="Group 164">
                  <a:extLst>
                    <a:ext uri="{FF2B5EF4-FFF2-40B4-BE49-F238E27FC236}">
                      <a16:creationId xmlns:a16="http://schemas.microsoft.com/office/drawing/2014/main" id="{AF265BED-AD70-4496-AA48-AFB7E7B23409}"/>
                    </a:ext>
                  </a:extLst>
                </p:cNvPr>
                <p:cNvGrpSpPr/>
                <p:nvPr/>
              </p:nvGrpSpPr>
              <p:grpSpPr>
                <a:xfrm>
                  <a:off x="3652946" y="835233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172" name="Straight Connector 171">
                    <a:extLst>
                      <a:ext uri="{FF2B5EF4-FFF2-40B4-BE49-F238E27FC236}">
                        <a16:creationId xmlns:a16="http://schemas.microsoft.com/office/drawing/2014/main" id="{FB08198A-DAE2-4101-843D-1CFD6A3A2CE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3" name="Straight Connector 172">
                    <a:extLst>
                      <a:ext uri="{FF2B5EF4-FFF2-40B4-BE49-F238E27FC236}">
                        <a16:creationId xmlns:a16="http://schemas.microsoft.com/office/drawing/2014/main" id="{0BBD9A0D-E095-44FA-9F81-5EE85C26DBD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4" name="Straight Connector 173">
                    <a:extLst>
                      <a:ext uri="{FF2B5EF4-FFF2-40B4-BE49-F238E27FC236}">
                        <a16:creationId xmlns:a16="http://schemas.microsoft.com/office/drawing/2014/main" id="{A60BB336-952B-4B8B-B0C3-5B7E2D019A3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5" name="Straight Connector 174">
                    <a:extLst>
                      <a:ext uri="{FF2B5EF4-FFF2-40B4-BE49-F238E27FC236}">
                        <a16:creationId xmlns:a16="http://schemas.microsoft.com/office/drawing/2014/main" id="{90E16D72-54B8-4A37-A0AA-E8FA4D8E898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6" name="Straight Connector 175">
                    <a:extLst>
                      <a:ext uri="{FF2B5EF4-FFF2-40B4-BE49-F238E27FC236}">
                        <a16:creationId xmlns:a16="http://schemas.microsoft.com/office/drawing/2014/main" id="{122B54C1-238C-420C-BE09-34A2029CE09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7" name="Straight Connector 176">
                    <a:extLst>
                      <a:ext uri="{FF2B5EF4-FFF2-40B4-BE49-F238E27FC236}">
                        <a16:creationId xmlns:a16="http://schemas.microsoft.com/office/drawing/2014/main" id="{8C884679-BB76-4BDC-8982-3BD2891E0699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66" name="Group 165">
                  <a:extLst>
                    <a:ext uri="{FF2B5EF4-FFF2-40B4-BE49-F238E27FC236}">
                      <a16:creationId xmlns:a16="http://schemas.microsoft.com/office/drawing/2014/main" id="{AF55C9F9-F6A4-42A3-BE60-E5CDA49484CB}"/>
                    </a:ext>
                  </a:extLst>
                </p:cNvPr>
                <p:cNvGrpSpPr/>
                <p:nvPr/>
              </p:nvGrpSpPr>
              <p:grpSpPr>
                <a:xfrm flipH="1">
                  <a:off x="65055" y="835233"/>
                  <a:ext cx="807076" cy="542156"/>
                  <a:chOff x="3354770" y="1419726"/>
                  <a:chExt cx="807076" cy="542156"/>
                </a:xfrm>
              </p:grpSpPr>
              <p:cxnSp>
                <p:nvCxnSpPr>
                  <p:cNvPr id="167" name="Straight Connector 166">
                    <a:extLst>
                      <a:ext uri="{FF2B5EF4-FFF2-40B4-BE49-F238E27FC236}">
                        <a16:creationId xmlns:a16="http://schemas.microsoft.com/office/drawing/2014/main" id="{9581DE74-6EF6-41AC-856D-73F8ABC568C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8" name="Straight Connector 167">
                    <a:extLst>
                      <a:ext uri="{FF2B5EF4-FFF2-40B4-BE49-F238E27FC236}">
                        <a16:creationId xmlns:a16="http://schemas.microsoft.com/office/drawing/2014/main" id="{0EB3B0F8-22C2-4BAD-80BC-836FA547DC0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9" name="Straight Connector 168">
                    <a:extLst>
                      <a:ext uri="{FF2B5EF4-FFF2-40B4-BE49-F238E27FC236}">
                        <a16:creationId xmlns:a16="http://schemas.microsoft.com/office/drawing/2014/main" id="{0798F9CC-85E7-449D-A269-F89A3D3673D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0" name="Straight Connector 169">
                    <a:extLst>
                      <a:ext uri="{FF2B5EF4-FFF2-40B4-BE49-F238E27FC236}">
                        <a16:creationId xmlns:a16="http://schemas.microsoft.com/office/drawing/2014/main" id="{0D88ABCD-94ED-471D-B789-1CC34A9CD04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1" name="Straight Connector 170">
                    <a:extLst>
                      <a:ext uri="{FF2B5EF4-FFF2-40B4-BE49-F238E27FC236}">
                        <a16:creationId xmlns:a16="http://schemas.microsoft.com/office/drawing/2014/main" id="{E6A1A18D-5CC1-4B48-9591-C64F58E6BBB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A9E52F1F-6866-4C1F-B29C-4082DEFD6DF6}"/>
                </a:ext>
              </a:extLst>
            </p:cNvPr>
            <p:cNvGrpSpPr/>
            <p:nvPr/>
          </p:nvGrpSpPr>
          <p:grpSpPr>
            <a:xfrm>
              <a:off x="8111920" y="585834"/>
              <a:ext cx="11183109" cy="750872"/>
              <a:chOff x="65055" y="835233"/>
              <a:chExt cx="14182026" cy="1109250"/>
            </a:xfrm>
          </p:grpSpPr>
          <p:grpSp>
            <p:nvGrpSpPr>
              <p:cNvPr id="73" name="Group 72">
                <a:extLst>
                  <a:ext uri="{FF2B5EF4-FFF2-40B4-BE49-F238E27FC236}">
                    <a16:creationId xmlns:a16="http://schemas.microsoft.com/office/drawing/2014/main" id="{17D548E2-EF66-46E5-83C4-13520CB7411F}"/>
                  </a:ext>
                </a:extLst>
              </p:cNvPr>
              <p:cNvGrpSpPr/>
              <p:nvPr/>
            </p:nvGrpSpPr>
            <p:grpSpPr>
              <a:xfrm>
                <a:off x="65055" y="835233"/>
                <a:ext cx="4583987" cy="1099349"/>
                <a:chOff x="65055" y="835233"/>
                <a:chExt cx="4583987" cy="1099349"/>
              </a:xfrm>
            </p:grpSpPr>
            <p:grpSp>
              <p:nvGrpSpPr>
                <p:cNvPr id="132" name="Group 131">
                  <a:extLst>
                    <a:ext uri="{FF2B5EF4-FFF2-40B4-BE49-F238E27FC236}">
                      <a16:creationId xmlns:a16="http://schemas.microsoft.com/office/drawing/2014/main" id="{4EC58A83-9DC6-4E23-AC81-1CC109C2AD79}"/>
                    </a:ext>
                  </a:extLst>
                </p:cNvPr>
                <p:cNvGrpSpPr/>
                <p:nvPr/>
              </p:nvGrpSpPr>
              <p:grpSpPr>
                <a:xfrm>
                  <a:off x="1055981" y="845134"/>
                  <a:ext cx="1197865" cy="1089448"/>
                  <a:chOff x="3153001" y="1419726"/>
                  <a:chExt cx="1197865" cy="1089448"/>
                </a:xfrm>
              </p:grpSpPr>
              <p:cxnSp>
                <p:nvCxnSpPr>
                  <p:cNvPr id="153" name="Straight Connector 152">
                    <a:extLst>
                      <a:ext uri="{FF2B5EF4-FFF2-40B4-BE49-F238E27FC236}">
                        <a16:creationId xmlns:a16="http://schemas.microsoft.com/office/drawing/2014/main" id="{9D6E1FBF-F120-45D1-A1B8-AA899F6B930D}"/>
                      </a:ext>
                    </a:extLst>
                  </p:cNvPr>
                  <p:cNvCxnSpPr/>
                  <p:nvPr/>
                </p:nvCxnSpPr>
                <p:spPr>
                  <a:xfrm>
                    <a:off x="3153001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4" name="Straight Connector 153">
                    <a:extLst>
                      <a:ext uri="{FF2B5EF4-FFF2-40B4-BE49-F238E27FC236}">
                        <a16:creationId xmlns:a16="http://schemas.microsoft.com/office/drawing/2014/main" id="{758EBC97-EADE-43C2-A671-6FEAAC3441C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5" name="Straight Connector 154">
                    <a:extLst>
                      <a:ext uri="{FF2B5EF4-FFF2-40B4-BE49-F238E27FC236}">
                        <a16:creationId xmlns:a16="http://schemas.microsoft.com/office/drawing/2014/main" id="{0B125508-448A-46E0-9D93-68C224E54E0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6" name="Straight Connector 155">
                    <a:extLst>
                      <a:ext uri="{FF2B5EF4-FFF2-40B4-BE49-F238E27FC236}">
                        <a16:creationId xmlns:a16="http://schemas.microsoft.com/office/drawing/2014/main" id="{1030EC2C-AEC6-4FF4-B37D-411BDC3F236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7" name="Straight Connector 156">
                    <a:extLst>
                      <a:ext uri="{FF2B5EF4-FFF2-40B4-BE49-F238E27FC236}">
                        <a16:creationId xmlns:a16="http://schemas.microsoft.com/office/drawing/2014/main" id="{78B8C113-371B-4990-9E07-A7DA0D4AC87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8" name="Straight Connector 157">
                    <a:extLst>
                      <a:ext uri="{FF2B5EF4-FFF2-40B4-BE49-F238E27FC236}">
                        <a16:creationId xmlns:a16="http://schemas.microsoft.com/office/drawing/2014/main" id="{EF5599AC-1B9B-4BD3-9E62-F02A54AECFF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9" name="Straight Connector 158">
                    <a:extLst>
                      <a:ext uri="{FF2B5EF4-FFF2-40B4-BE49-F238E27FC236}">
                        <a16:creationId xmlns:a16="http://schemas.microsoft.com/office/drawing/2014/main" id="{6BE3548B-B31D-4651-93F5-C9C1DF6270B4}"/>
                      </a:ext>
                    </a:extLst>
                  </p:cNvPr>
                  <p:cNvCxnSpPr/>
                  <p:nvPr/>
                </p:nvCxnSpPr>
                <p:spPr>
                  <a:xfrm>
                    <a:off x="4350866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33" name="Group 132">
                  <a:extLst>
                    <a:ext uri="{FF2B5EF4-FFF2-40B4-BE49-F238E27FC236}">
                      <a16:creationId xmlns:a16="http://schemas.microsoft.com/office/drawing/2014/main" id="{E598F10E-CE15-4EF3-8162-F3957FC9CEAA}"/>
                    </a:ext>
                  </a:extLst>
                </p:cNvPr>
                <p:cNvGrpSpPr/>
                <p:nvPr/>
              </p:nvGrpSpPr>
              <p:grpSpPr>
                <a:xfrm>
                  <a:off x="2459405" y="842566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147" name="Straight Connector 146">
                    <a:extLst>
                      <a:ext uri="{FF2B5EF4-FFF2-40B4-BE49-F238E27FC236}">
                        <a16:creationId xmlns:a16="http://schemas.microsoft.com/office/drawing/2014/main" id="{5AB6E8B3-2038-4B43-8BCA-BCB3D4D97BE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8" name="Straight Connector 147">
                    <a:extLst>
                      <a:ext uri="{FF2B5EF4-FFF2-40B4-BE49-F238E27FC236}">
                        <a16:creationId xmlns:a16="http://schemas.microsoft.com/office/drawing/2014/main" id="{386CE5C5-4D45-4FC6-96CE-492C5ED4119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9" name="Straight Connector 148">
                    <a:extLst>
                      <a:ext uri="{FF2B5EF4-FFF2-40B4-BE49-F238E27FC236}">
                        <a16:creationId xmlns:a16="http://schemas.microsoft.com/office/drawing/2014/main" id="{863985FA-F2C8-4E49-AE96-A655D80C13F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0" name="Straight Connector 149">
                    <a:extLst>
                      <a:ext uri="{FF2B5EF4-FFF2-40B4-BE49-F238E27FC236}">
                        <a16:creationId xmlns:a16="http://schemas.microsoft.com/office/drawing/2014/main" id="{758BEA97-1DEA-4786-AD1B-2D9BE1B53F8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1" name="Straight Connector 150">
                    <a:extLst>
                      <a:ext uri="{FF2B5EF4-FFF2-40B4-BE49-F238E27FC236}">
                        <a16:creationId xmlns:a16="http://schemas.microsoft.com/office/drawing/2014/main" id="{9CB1E751-C283-4F18-A57F-C8A16C60653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2" name="Straight Connector 151">
                    <a:extLst>
                      <a:ext uri="{FF2B5EF4-FFF2-40B4-BE49-F238E27FC236}">
                        <a16:creationId xmlns:a16="http://schemas.microsoft.com/office/drawing/2014/main" id="{43D463D7-B008-485D-8281-552ABFA2DF1A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34" name="Group 133">
                  <a:extLst>
                    <a:ext uri="{FF2B5EF4-FFF2-40B4-BE49-F238E27FC236}">
                      <a16:creationId xmlns:a16="http://schemas.microsoft.com/office/drawing/2014/main" id="{6E24E895-45A2-4A22-9D62-E6E2560F786F}"/>
                    </a:ext>
                  </a:extLst>
                </p:cNvPr>
                <p:cNvGrpSpPr/>
                <p:nvPr/>
              </p:nvGrpSpPr>
              <p:grpSpPr>
                <a:xfrm>
                  <a:off x="3652946" y="835233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141" name="Straight Connector 140">
                    <a:extLst>
                      <a:ext uri="{FF2B5EF4-FFF2-40B4-BE49-F238E27FC236}">
                        <a16:creationId xmlns:a16="http://schemas.microsoft.com/office/drawing/2014/main" id="{5ED475A2-159D-4F91-9F37-231366AFCC5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2" name="Straight Connector 141">
                    <a:extLst>
                      <a:ext uri="{FF2B5EF4-FFF2-40B4-BE49-F238E27FC236}">
                        <a16:creationId xmlns:a16="http://schemas.microsoft.com/office/drawing/2014/main" id="{72C68B1F-F8D9-4480-BF7C-BAF64B3A49A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3" name="Straight Connector 142">
                    <a:extLst>
                      <a:ext uri="{FF2B5EF4-FFF2-40B4-BE49-F238E27FC236}">
                        <a16:creationId xmlns:a16="http://schemas.microsoft.com/office/drawing/2014/main" id="{A67888E0-D636-4846-B064-DCF7187AA80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4" name="Straight Connector 143">
                    <a:extLst>
                      <a:ext uri="{FF2B5EF4-FFF2-40B4-BE49-F238E27FC236}">
                        <a16:creationId xmlns:a16="http://schemas.microsoft.com/office/drawing/2014/main" id="{179A4BD9-4C02-4924-9E24-2BFFCEB003D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5" name="Straight Connector 144">
                    <a:extLst>
                      <a:ext uri="{FF2B5EF4-FFF2-40B4-BE49-F238E27FC236}">
                        <a16:creationId xmlns:a16="http://schemas.microsoft.com/office/drawing/2014/main" id="{CC6FCA1C-A781-4F99-A14B-CE169865116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6" name="Straight Connector 145">
                    <a:extLst>
                      <a:ext uri="{FF2B5EF4-FFF2-40B4-BE49-F238E27FC236}">
                        <a16:creationId xmlns:a16="http://schemas.microsoft.com/office/drawing/2014/main" id="{54FCEF49-3777-4D5F-9C9A-71931CB9F438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35" name="Group 134">
                  <a:extLst>
                    <a:ext uri="{FF2B5EF4-FFF2-40B4-BE49-F238E27FC236}">
                      <a16:creationId xmlns:a16="http://schemas.microsoft.com/office/drawing/2014/main" id="{B04DCCFD-702C-47E0-9547-8FCDA879166F}"/>
                    </a:ext>
                  </a:extLst>
                </p:cNvPr>
                <p:cNvGrpSpPr/>
                <p:nvPr/>
              </p:nvGrpSpPr>
              <p:grpSpPr>
                <a:xfrm flipH="1">
                  <a:off x="65055" y="835233"/>
                  <a:ext cx="807076" cy="542156"/>
                  <a:chOff x="3354770" y="1419726"/>
                  <a:chExt cx="807076" cy="542156"/>
                </a:xfrm>
              </p:grpSpPr>
              <p:cxnSp>
                <p:nvCxnSpPr>
                  <p:cNvPr id="136" name="Straight Connector 135">
                    <a:extLst>
                      <a:ext uri="{FF2B5EF4-FFF2-40B4-BE49-F238E27FC236}">
                        <a16:creationId xmlns:a16="http://schemas.microsoft.com/office/drawing/2014/main" id="{D8121503-6539-406E-891A-7F815FE3AD7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7" name="Straight Connector 136">
                    <a:extLst>
                      <a:ext uri="{FF2B5EF4-FFF2-40B4-BE49-F238E27FC236}">
                        <a16:creationId xmlns:a16="http://schemas.microsoft.com/office/drawing/2014/main" id="{1E3F570F-2AC2-48DB-B6D5-F35152902D8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8" name="Straight Connector 137">
                    <a:extLst>
                      <a:ext uri="{FF2B5EF4-FFF2-40B4-BE49-F238E27FC236}">
                        <a16:creationId xmlns:a16="http://schemas.microsoft.com/office/drawing/2014/main" id="{DDA247D3-2163-4435-A834-8AA6AFFF8DC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9" name="Straight Connector 138">
                    <a:extLst>
                      <a:ext uri="{FF2B5EF4-FFF2-40B4-BE49-F238E27FC236}">
                        <a16:creationId xmlns:a16="http://schemas.microsoft.com/office/drawing/2014/main" id="{33BE26E0-AEBD-4813-BCCD-A5331D5F4D9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0" name="Straight Connector 139">
                    <a:extLst>
                      <a:ext uri="{FF2B5EF4-FFF2-40B4-BE49-F238E27FC236}">
                        <a16:creationId xmlns:a16="http://schemas.microsoft.com/office/drawing/2014/main" id="{88B757C4-0424-41FC-8006-E670377E6F2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74" name="Group 73">
                <a:extLst>
                  <a:ext uri="{FF2B5EF4-FFF2-40B4-BE49-F238E27FC236}">
                    <a16:creationId xmlns:a16="http://schemas.microsoft.com/office/drawing/2014/main" id="{8FBD9A2B-78FB-4033-9925-E572C5386258}"/>
                  </a:ext>
                </a:extLst>
              </p:cNvPr>
              <p:cNvGrpSpPr/>
              <p:nvPr/>
            </p:nvGrpSpPr>
            <p:grpSpPr>
              <a:xfrm>
                <a:off x="4862745" y="845134"/>
                <a:ext cx="4583987" cy="1099349"/>
                <a:chOff x="65055" y="835233"/>
                <a:chExt cx="4583987" cy="1099349"/>
              </a:xfrm>
            </p:grpSpPr>
            <p:grpSp>
              <p:nvGrpSpPr>
                <p:cNvPr id="104" name="Group 103">
                  <a:extLst>
                    <a:ext uri="{FF2B5EF4-FFF2-40B4-BE49-F238E27FC236}">
                      <a16:creationId xmlns:a16="http://schemas.microsoft.com/office/drawing/2014/main" id="{2FD3EB18-EC5D-4B8C-A410-DAA952BE6287}"/>
                    </a:ext>
                  </a:extLst>
                </p:cNvPr>
                <p:cNvGrpSpPr/>
                <p:nvPr/>
              </p:nvGrpSpPr>
              <p:grpSpPr>
                <a:xfrm>
                  <a:off x="1055981" y="845134"/>
                  <a:ext cx="1197865" cy="1089448"/>
                  <a:chOff x="3153001" y="1419726"/>
                  <a:chExt cx="1197865" cy="1089448"/>
                </a:xfrm>
              </p:grpSpPr>
              <p:cxnSp>
                <p:nvCxnSpPr>
                  <p:cNvPr id="125" name="Straight Connector 124">
                    <a:extLst>
                      <a:ext uri="{FF2B5EF4-FFF2-40B4-BE49-F238E27FC236}">
                        <a16:creationId xmlns:a16="http://schemas.microsoft.com/office/drawing/2014/main" id="{58C95CDA-FE5A-4B9C-B673-98DE2B8C435D}"/>
                      </a:ext>
                    </a:extLst>
                  </p:cNvPr>
                  <p:cNvCxnSpPr/>
                  <p:nvPr/>
                </p:nvCxnSpPr>
                <p:spPr>
                  <a:xfrm>
                    <a:off x="3153001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6" name="Straight Connector 125">
                    <a:extLst>
                      <a:ext uri="{FF2B5EF4-FFF2-40B4-BE49-F238E27FC236}">
                        <a16:creationId xmlns:a16="http://schemas.microsoft.com/office/drawing/2014/main" id="{ED7CA8E5-BF30-43ED-ABA1-FAD25A8A23F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7" name="Straight Connector 126">
                    <a:extLst>
                      <a:ext uri="{FF2B5EF4-FFF2-40B4-BE49-F238E27FC236}">
                        <a16:creationId xmlns:a16="http://schemas.microsoft.com/office/drawing/2014/main" id="{318D4C15-9AF6-4A2A-A0F8-58CE57A9A31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8" name="Straight Connector 127">
                    <a:extLst>
                      <a:ext uri="{FF2B5EF4-FFF2-40B4-BE49-F238E27FC236}">
                        <a16:creationId xmlns:a16="http://schemas.microsoft.com/office/drawing/2014/main" id="{3D5207D1-FDE3-4949-B91E-711544DFDF2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9" name="Straight Connector 128">
                    <a:extLst>
                      <a:ext uri="{FF2B5EF4-FFF2-40B4-BE49-F238E27FC236}">
                        <a16:creationId xmlns:a16="http://schemas.microsoft.com/office/drawing/2014/main" id="{642326EA-7578-4D08-8180-FB375E1D265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0" name="Straight Connector 129">
                    <a:extLst>
                      <a:ext uri="{FF2B5EF4-FFF2-40B4-BE49-F238E27FC236}">
                        <a16:creationId xmlns:a16="http://schemas.microsoft.com/office/drawing/2014/main" id="{1D58DD20-7EED-4E38-AB7C-96E5AEA9709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1" name="Straight Connector 130">
                    <a:extLst>
                      <a:ext uri="{FF2B5EF4-FFF2-40B4-BE49-F238E27FC236}">
                        <a16:creationId xmlns:a16="http://schemas.microsoft.com/office/drawing/2014/main" id="{0A84C7B1-D180-46AD-A059-C3263DD3CB34}"/>
                      </a:ext>
                    </a:extLst>
                  </p:cNvPr>
                  <p:cNvCxnSpPr/>
                  <p:nvPr/>
                </p:nvCxnSpPr>
                <p:spPr>
                  <a:xfrm>
                    <a:off x="4350866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05" name="Group 104">
                  <a:extLst>
                    <a:ext uri="{FF2B5EF4-FFF2-40B4-BE49-F238E27FC236}">
                      <a16:creationId xmlns:a16="http://schemas.microsoft.com/office/drawing/2014/main" id="{4986113A-F233-4961-A7FC-78898FBACC00}"/>
                    </a:ext>
                  </a:extLst>
                </p:cNvPr>
                <p:cNvGrpSpPr/>
                <p:nvPr/>
              </p:nvGrpSpPr>
              <p:grpSpPr>
                <a:xfrm>
                  <a:off x="2459405" y="842566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119" name="Straight Connector 118">
                    <a:extLst>
                      <a:ext uri="{FF2B5EF4-FFF2-40B4-BE49-F238E27FC236}">
                        <a16:creationId xmlns:a16="http://schemas.microsoft.com/office/drawing/2014/main" id="{07D32B5D-E69F-4DA8-BC16-E6DB159F04D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0" name="Straight Connector 119">
                    <a:extLst>
                      <a:ext uri="{FF2B5EF4-FFF2-40B4-BE49-F238E27FC236}">
                        <a16:creationId xmlns:a16="http://schemas.microsoft.com/office/drawing/2014/main" id="{5E23920A-33D8-46C5-B01F-191E602D782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1" name="Straight Connector 120">
                    <a:extLst>
                      <a:ext uri="{FF2B5EF4-FFF2-40B4-BE49-F238E27FC236}">
                        <a16:creationId xmlns:a16="http://schemas.microsoft.com/office/drawing/2014/main" id="{67D984BE-C8BD-42D7-872C-F95E62DBC2F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2" name="Straight Connector 121">
                    <a:extLst>
                      <a:ext uri="{FF2B5EF4-FFF2-40B4-BE49-F238E27FC236}">
                        <a16:creationId xmlns:a16="http://schemas.microsoft.com/office/drawing/2014/main" id="{5443B5F3-726E-4C13-974A-14AFD75DD6A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3" name="Straight Connector 122">
                    <a:extLst>
                      <a:ext uri="{FF2B5EF4-FFF2-40B4-BE49-F238E27FC236}">
                        <a16:creationId xmlns:a16="http://schemas.microsoft.com/office/drawing/2014/main" id="{AABF3707-FF34-4E23-80D5-1E8032FE688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4" name="Straight Connector 123">
                    <a:extLst>
                      <a:ext uri="{FF2B5EF4-FFF2-40B4-BE49-F238E27FC236}">
                        <a16:creationId xmlns:a16="http://schemas.microsoft.com/office/drawing/2014/main" id="{B999E2AD-6EF1-4250-8834-7146D6B32A0D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06" name="Group 105">
                  <a:extLst>
                    <a:ext uri="{FF2B5EF4-FFF2-40B4-BE49-F238E27FC236}">
                      <a16:creationId xmlns:a16="http://schemas.microsoft.com/office/drawing/2014/main" id="{EC93E3EB-CCD2-49A8-84F0-8FE3015C4DE4}"/>
                    </a:ext>
                  </a:extLst>
                </p:cNvPr>
                <p:cNvGrpSpPr/>
                <p:nvPr/>
              </p:nvGrpSpPr>
              <p:grpSpPr>
                <a:xfrm>
                  <a:off x="3652946" y="835233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113" name="Straight Connector 112">
                    <a:extLst>
                      <a:ext uri="{FF2B5EF4-FFF2-40B4-BE49-F238E27FC236}">
                        <a16:creationId xmlns:a16="http://schemas.microsoft.com/office/drawing/2014/main" id="{6A5A1571-1C2E-4923-A9BB-DF7BCE428EF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4" name="Straight Connector 113">
                    <a:extLst>
                      <a:ext uri="{FF2B5EF4-FFF2-40B4-BE49-F238E27FC236}">
                        <a16:creationId xmlns:a16="http://schemas.microsoft.com/office/drawing/2014/main" id="{1F0E7462-A8B5-400D-B9FD-7C081728F83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5" name="Straight Connector 114">
                    <a:extLst>
                      <a:ext uri="{FF2B5EF4-FFF2-40B4-BE49-F238E27FC236}">
                        <a16:creationId xmlns:a16="http://schemas.microsoft.com/office/drawing/2014/main" id="{C9FB5AA3-B85F-490C-B61B-80746AB95C8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6" name="Straight Connector 115">
                    <a:extLst>
                      <a:ext uri="{FF2B5EF4-FFF2-40B4-BE49-F238E27FC236}">
                        <a16:creationId xmlns:a16="http://schemas.microsoft.com/office/drawing/2014/main" id="{137F9FDB-98F1-489B-8A0F-5D9FFDAB21A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7" name="Straight Connector 116">
                    <a:extLst>
                      <a:ext uri="{FF2B5EF4-FFF2-40B4-BE49-F238E27FC236}">
                        <a16:creationId xmlns:a16="http://schemas.microsoft.com/office/drawing/2014/main" id="{A8C9578E-B3C7-4533-B4A1-94823C6DF54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8" name="Straight Connector 117">
                    <a:extLst>
                      <a:ext uri="{FF2B5EF4-FFF2-40B4-BE49-F238E27FC236}">
                        <a16:creationId xmlns:a16="http://schemas.microsoft.com/office/drawing/2014/main" id="{2CB7FABF-1986-4B8C-AEF9-078098FBE4E7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07" name="Group 106">
                  <a:extLst>
                    <a:ext uri="{FF2B5EF4-FFF2-40B4-BE49-F238E27FC236}">
                      <a16:creationId xmlns:a16="http://schemas.microsoft.com/office/drawing/2014/main" id="{389B18BF-6E80-444C-840F-4AAE308138C3}"/>
                    </a:ext>
                  </a:extLst>
                </p:cNvPr>
                <p:cNvGrpSpPr/>
                <p:nvPr/>
              </p:nvGrpSpPr>
              <p:grpSpPr>
                <a:xfrm flipH="1">
                  <a:off x="65055" y="835233"/>
                  <a:ext cx="807076" cy="542156"/>
                  <a:chOff x="3354770" y="1419726"/>
                  <a:chExt cx="807076" cy="542156"/>
                </a:xfrm>
              </p:grpSpPr>
              <p:cxnSp>
                <p:nvCxnSpPr>
                  <p:cNvPr id="108" name="Straight Connector 107">
                    <a:extLst>
                      <a:ext uri="{FF2B5EF4-FFF2-40B4-BE49-F238E27FC236}">
                        <a16:creationId xmlns:a16="http://schemas.microsoft.com/office/drawing/2014/main" id="{1B89A011-C925-48D4-AD93-9C2AC3B56D5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9" name="Straight Connector 108">
                    <a:extLst>
                      <a:ext uri="{FF2B5EF4-FFF2-40B4-BE49-F238E27FC236}">
                        <a16:creationId xmlns:a16="http://schemas.microsoft.com/office/drawing/2014/main" id="{4C379B8C-ABE3-4B22-90BE-D365379A155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0" name="Straight Connector 109">
                    <a:extLst>
                      <a:ext uri="{FF2B5EF4-FFF2-40B4-BE49-F238E27FC236}">
                        <a16:creationId xmlns:a16="http://schemas.microsoft.com/office/drawing/2014/main" id="{24430E0A-C3E6-4D7D-8FDA-2FBDDEFC2E0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1" name="Straight Connector 110">
                    <a:extLst>
                      <a:ext uri="{FF2B5EF4-FFF2-40B4-BE49-F238E27FC236}">
                        <a16:creationId xmlns:a16="http://schemas.microsoft.com/office/drawing/2014/main" id="{B8E23B63-B79F-47E1-A442-00A286188B2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" name="Straight Connector 111">
                    <a:extLst>
                      <a:ext uri="{FF2B5EF4-FFF2-40B4-BE49-F238E27FC236}">
                        <a16:creationId xmlns:a16="http://schemas.microsoft.com/office/drawing/2014/main" id="{BFDABF60-EDAF-4533-BC75-E6AFFA50932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75" name="Group 74">
                <a:extLst>
                  <a:ext uri="{FF2B5EF4-FFF2-40B4-BE49-F238E27FC236}">
                    <a16:creationId xmlns:a16="http://schemas.microsoft.com/office/drawing/2014/main" id="{A9B352E4-270E-4F68-B998-312D328A4ED5}"/>
                  </a:ext>
                </a:extLst>
              </p:cNvPr>
              <p:cNvGrpSpPr/>
              <p:nvPr/>
            </p:nvGrpSpPr>
            <p:grpSpPr>
              <a:xfrm>
                <a:off x="9663094" y="842566"/>
                <a:ext cx="4583987" cy="1099349"/>
                <a:chOff x="65055" y="835233"/>
                <a:chExt cx="4583987" cy="1099349"/>
              </a:xfrm>
            </p:grpSpPr>
            <p:grpSp>
              <p:nvGrpSpPr>
                <p:cNvPr id="76" name="Group 75">
                  <a:extLst>
                    <a:ext uri="{FF2B5EF4-FFF2-40B4-BE49-F238E27FC236}">
                      <a16:creationId xmlns:a16="http://schemas.microsoft.com/office/drawing/2014/main" id="{1FA24E01-AEA7-456D-97CF-8539AFD41447}"/>
                    </a:ext>
                  </a:extLst>
                </p:cNvPr>
                <p:cNvGrpSpPr/>
                <p:nvPr/>
              </p:nvGrpSpPr>
              <p:grpSpPr>
                <a:xfrm>
                  <a:off x="1055981" y="845134"/>
                  <a:ext cx="1197865" cy="1089448"/>
                  <a:chOff x="3153001" y="1419726"/>
                  <a:chExt cx="1197865" cy="1089448"/>
                </a:xfrm>
              </p:grpSpPr>
              <p:cxnSp>
                <p:nvCxnSpPr>
                  <p:cNvPr id="97" name="Straight Connector 96">
                    <a:extLst>
                      <a:ext uri="{FF2B5EF4-FFF2-40B4-BE49-F238E27FC236}">
                        <a16:creationId xmlns:a16="http://schemas.microsoft.com/office/drawing/2014/main" id="{779962D9-1081-42CF-848D-D3671913C072}"/>
                      </a:ext>
                    </a:extLst>
                  </p:cNvPr>
                  <p:cNvCxnSpPr/>
                  <p:nvPr/>
                </p:nvCxnSpPr>
                <p:spPr>
                  <a:xfrm>
                    <a:off x="3153001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8" name="Straight Connector 97">
                    <a:extLst>
                      <a:ext uri="{FF2B5EF4-FFF2-40B4-BE49-F238E27FC236}">
                        <a16:creationId xmlns:a16="http://schemas.microsoft.com/office/drawing/2014/main" id="{0CF59A3B-0765-424C-A928-DFBEEE9BD14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9" name="Straight Connector 98">
                    <a:extLst>
                      <a:ext uri="{FF2B5EF4-FFF2-40B4-BE49-F238E27FC236}">
                        <a16:creationId xmlns:a16="http://schemas.microsoft.com/office/drawing/2014/main" id="{C0FF5642-FE6C-40E1-B848-8AC2ADD0407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0" name="Straight Connector 99">
                    <a:extLst>
                      <a:ext uri="{FF2B5EF4-FFF2-40B4-BE49-F238E27FC236}">
                        <a16:creationId xmlns:a16="http://schemas.microsoft.com/office/drawing/2014/main" id="{017CC4E7-7E37-494A-A7D2-890DF210CF0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1" name="Straight Connector 100">
                    <a:extLst>
                      <a:ext uri="{FF2B5EF4-FFF2-40B4-BE49-F238E27FC236}">
                        <a16:creationId xmlns:a16="http://schemas.microsoft.com/office/drawing/2014/main" id="{B7A27397-4A0B-4561-9E31-1053AD81878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2" name="Straight Connector 101">
                    <a:extLst>
                      <a:ext uri="{FF2B5EF4-FFF2-40B4-BE49-F238E27FC236}">
                        <a16:creationId xmlns:a16="http://schemas.microsoft.com/office/drawing/2014/main" id="{B086B92C-83D3-4EA9-8E32-E7E40128CF1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3" name="Straight Connector 102">
                    <a:extLst>
                      <a:ext uri="{FF2B5EF4-FFF2-40B4-BE49-F238E27FC236}">
                        <a16:creationId xmlns:a16="http://schemas.microsoft.com/office/drawing/2014/main" id="{817F5AF4-121C-4869-BC09-AF0FEF8C9CBD}"/>
                      </a:ext>
                    </a:extLst>
                  </p:cNvPr>
                  <p:cNvCxnSpPr/>
                  <p:nvPr/>
                </p:nvCxnSpPr>
                <p:spPr>
                  <a:xfrm>
                    <a:off x="4350866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7" name="Group 76">
                  <a:extLst>
                    <a:ext uri="{FF2B5EF4-FFF2-40B4-BE49-F238E27FC236}">
                      <a16:creationId xmlns:a16="http://schemas.microsoft.com/office/drawing/2014/main" id="{9978A432-8AD6-4FC5-A510-BB342E86E94D}"/>
                    </a:ext>
                  </a:extLst>
                </p:cNvPr>
                <p:cNvGrpSpPr/>
                <p:nvPr/>
              </p:nvGrpSpPr>
              <p:grpSpPr>
                <a:xfrm>
                  <a:off x="2459405" y="842566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91" name="Straight Connector 90">
                    <a:extLst>
                      <a:ext uri="{FF2B5EF4-FFF2-40B4-BE49-F238E27FC236}">
                        <a16:creationId xmlns:a16="http://schemas.microsoft.com/office/drawing/2014/main" id="{CDD82AAE-882A-483A-B812-D7675D78122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2" name="Straight Connector 91">
                    <a:extLst>
                      <a:ext uri="{FF2B5EF4-FFF2-40B4-BE49-F238E27FC236}">
                        <a16:creationId xmlns:a16="http://schemas.microsoft.com/office/drawing/2014/main" id="{0477FF89-86EC-491D-B1BD-E83EB8E1F1D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3" name="Straight Connector 92">
                    <a:extLst>
                      <a:ext uri="{FF2B5EF4-FFF2-40B4-BE49-F238E27FC236}">
                        <a16:creationId xmlns:a16="http://schemas.microsoft.com/office/drawing/2014/main" id="{75B45903-435D-40DC-B07A-E5DB1A819C3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4" name="Straight Connector 93">
                    <a:extLst>
                      <a:ext uri="{FF2B5EF4-FFF2-40B4-BE49-F238E27FC236}">
                        <a16:creationId xmlns:a16="http://schemas.microsoft.com/office/drawing/2014/main" id="{B96DC2FC-5394-4311-813B-BED3DCB90E4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5" name="Straight Connector 94">
                    <a:extLst>
                      <a:ext uri="{FF2B5EF4-FFF2-40B4-BE49-F238E27FC236}">
                        <a16:creationId xmlns:a16="http://schemas.microsoft.com/office/drawing/2014/main" id="{E82A1D97-67FD-4844-A9E1-2F071F207AF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6" name="Straight Connector 95">
                    <a:extLst>
                      <a:ext uri="{FF2B5EF4-FFF2-40B4-BE49-F238E27FC236}">
                        <a16:creationId xmlns:a16="http://schemas.microsoft.com/office/drawing/2014/main" id="{23870A25-5B31-41F6-B1F9-CDEC7D0F386D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8" name="Group 77">
                  <a:extLst>
                    <a:ext uri="{FF2B5EF4-FFF2-40B4-BE49-F238E27FC236}">
                      <a16:creationId xmlns:a16="http://schemas.microsoft.com/office/drawing/2014/main" id="{E31887D7-89EC-4C9F-BCC5-89F583C1D647}"/>
                    </a:ext>
                  </a:extLst>
                </p:cNvPr>
                <p:cNvGrpSpPr/>
                <p:nvPr/>
              </p:nvGrpSpPr>
              <p:grpSpPr>
                <a:xfrm>
                  <a:off x="3652946" y="835233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85" name="Straight Connector 84">
                    <a:extLst>
                      <a:ext uri="{FF2B5EF4-FFF2-40B4-BE49-F238E27FC236}">
                        <a16:creationId xmlns:a16="http://schemas.microsoft.com/office/drawing/2014/main" id="{A16C9E34-1198-49E7-87DE-FA0A877D1FF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6" name="Straight Connector 85">
                    <a:extLst>
                      <a:ext uri="{FF2B5EF4-FFF2-40B4-BE49-F238E27FC236}">
                        <a16:creationId xmlns:a16="http://schemas.microsoft.com/office/drawing/2014/main" id="{B04810D1-7CD5-4C76-9A38-8CFA7A78FE5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7" name="Straight Connector 86">
                    <a:extLst>
                      <a:ext uri="{FF2B5EF4-FFF2-40B4-BE49-F238E27FC236}">
                        <a16:creationId xmlns:a16="http://schemas.microsoft.com/office/drawing/2014/main" id="{F1565B0C-323F-46DE-8F51-8BF227C5900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8" name="Straight Connector 87">
                    <a:extLst>
                      <a:ext uri="{FF2B5EF4-FFF2-40B4-BE49-F238E27FC236}">
                        <a16:creationId xmlns:a16="http://schemas.microsoft.com/office/drawing/2014/main" id="{EADAE026-1013-44C9-93EB-FB2550A052C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9" name="Straight Connector 88">
                    <a:extLst>
                      <a:ext uri="{FF2B5EF4-FFF2-40B4-BE49-F238E27FC236}">
                        <a16:creationId xmlns:a16="http://schemas.microsoft.com/office/drawing/2014/main" id="{DF7510F8-63D8-4C96-9579-B17EBCB3544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0" name="Straight Connector 89">
                    <a:extLst>
                      <a:ext uri="{FF2B5EF4-FFF2-40B4-BE49-F238E27FC236}">
                        <a16:creationId xmlns:a16="http://schemas.microsoft.com/office/drawing/2014/main" id="{BE1A3F55-C037-46E3-B49E-00231076D54C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9" name="Group 78">
                  <a:extLst>
                    <a:ext uri="{FF2B5EF4-FFF2-40B4-BE49-F238E27FC236}">
                      <a16:creationId xmlns:a16="http://schemas.microsoft.com/office/drawing/2014/main" id="{70DB3938-31A5-45AF-AC4C-81F0A8E0D881}"/>
                    </a:ext>
                  </a:extLst>
                </p:cNvPr>
                <p:cNvGrpSpPr/>
                <p:nvPr/>
              </p:nvGrpSpPr>
              <p:grpSpPr>
                <a:xfrm flipH="1">
                  <a:off x="65055" y="835233"/>
                  <a:ext cx="807076" cy="542156"/>
                  <a:chOff x="3354770" y="1419726"/>
                  <a:chExt cx="807076" cy="542156"/>
                </a:xfrm>
              </p:grpSpPr>
              <p:cxnSp>
                <p:nvCxnSpPr>
                  <p:cNvPr id="80" name="Straight Connector 79">
                    <a:extLst>
                      <a:ext uri="{FF2B5EF4-FFF2-40B4-BE49-F238E27FC236}">
                        <a16:creationId xmlns:a16="http://schemas.microsoft.com/office/drawing/2014/main" id="{80C49ABE-CB2D-4AAF-9031-C3E86A92F54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1" name="Straight Connector 80">
                    <a:extLst>
                      <a:ext uri="{FF2B5EF4-FFF2-40B4-BE49-F238E27FC236}">
                        <a16:creationId xmlns:a16="http://schemas.microsoft.com/office/drawing/2014/main" id="{B92F5821-09CC-4438-83CB-C607C4C1EE5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2" name="Straight Connector 81">
                    <a:extLst>
                      <a:ext uri="{FF2B5EF4-FFF2-40B4-BE49-F238E27FC236}">
                        <a16:creationId xmlns:a16="http://schemas.microsoft.com/office/drawing/2014/main" id="{78763D5E-119A-4E43-B1B7-FCCB89A5E79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3" name="Straight Connector 82">
                    <a:extLst>
                      <a:ext uri="{FF2B5EF4-FFF2-40B4-BE49-F238E27FC236}">
                        <a16:creationId xmlns:a16="http://schemas.microsoft.com/office/drawing/2014/main" id="{C12649C3-203B-42D2-A346-F786203C86E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4" name="Straight Connector 83">
                    <a:extLst>
                      <a:ext uri="{FF2B5EF4-FFF2-40B4-BE49-F238E27FC236}">
                        <a16:creationId xmlns:a16="http://schemas.microsoft.com/office/drawing/2014/main" id="{014E7206-CC7D-4403-8C65-2DF2BB78E86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</p:grpSp>
      <p:cxnSp>
        <p:nvCxnSpPr>
          <p:cNvPr id="341" name="Straight Connector 340">
            <a:extLst>
              <a:ext uri="{FF2B5EF4-FFF2-40B4-BE49-F238E27FC236}">
                <a16:creationId xmlns:a16="http://schemas.microsoft.com/office/drawing/2014/main" id="{EB91596F-88A9-445A-81A4-AAF806C62A7C}"/>
              </a:ext>
            </a:extLst>
          </p:cNvPr>
          <p:cNvCxnSpPr>
            <a:cxnSpLocks/>
          </p:cNvCxnSpPr>
          <p:nvPr/>
        </p:nvCxnSpPr>
        <p:spPr>
          <a:xfrm>
            <a:off x="10966264" y="3703899"/>
            <a:ext cx="1283540" cy="743"/>
          </a:xfrm>
          <a:prstGeom prst="line">
            <a:avLst/>
          </a:prstGeom>
          <a:ln w="31750">
            <a:solidFill>
              <a:srgbClr val="BDD7EE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2" name="Group 341">
            <a:extLst>
              <a:ext uri="{FF2B5EF4-FFF2-40B4-BE49-F238E27FC236}">
                <a16:creationId xmlns:a16="http://schemas.microsoft.com/office/drawing/2014/main" id="{67209B90-CCB2-45F8-A39B-B656EE4BBB11}"/>
              </a:ext>
            </a:extLst>
          </p:cNvPr>
          <p:cNvGrpSpPr/>
          <p:nvPr/>
        </p:nvGrpSpPr>
        <p:grpSpPr>
          <a:xfrm flipH="1">
            <a:off x="6458730" y="6041113"/>
            <a:ext cx="5588294" cy="474304"/>
            <a:chOff x="396540" y="859316"/>
            <a:chExt cx="5588294" cy="474304"/>
          </a:xfrm>
          <a:effectLst>
            <a:glow rad="50800">
              <a:srgbClr val="00B0F0">
                <a:alpha val="27000"/>
              </a:srgbClr>
            </a:glow>
          </a:effectLst>
        </p:grpSpPr>
        <p:cxnSp>
          <p:nvCxnSpPr>
            <p:cNvPr id="343" name="Straight Connector 342">
              <a:extLst>
                <a:ext uri="{FF2B5EF4-FFF2-40B4-BE49-F238E27FC236}">
                  <a16:creationId xmlns:a16="http://schemas.microsoft.com/office/drawing/2014/main" id="{EC4F1A18-064B-4A1E-A37A-D6406C3F977E}"/>
                </a:ext>
              </a:extLst>
            </p:cNvPr>
            <p:cNvCxnSpPr/>
            <p:nvPr/>
          </p:nvCxnSpPr>
          <p:spPr>
            <a:xfrm>
              <a:off x="396540" y="861141"/>
              <a:ext cx="1641514" cy="0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Connector 343">
              <a:extLst>
                <a:ext uri="{FF2B5EF4-FFF2-40B4-BE49-F238E27FC236}">
                  <a16:creationId xmlns:a16="http://schemas.microsoft.com/office/drawing/2014/main" id="{46EE92E0-976A-45F6-AB8B-666E61DA1E83}"/>
                </a:ext>
              </a:extLst>
            </p:cNvPr>
            <p:cNvCxnSpPr>
              <a:cxnSpLocks/>
            </p:cNvCxnSpPr>
            <p:nvPr/>
          </p:nvCxnSpPr>
          <p:spPr>
            <a:xfrm>
              <a:off x="2585044" y="1286166"/>
              <a:ext cx="2501156" cy="0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Connector 344">
              <a:extLst>
                <a:ext uri="{FF2B5EF4-FFF2-40B4-BE49-F238E27FC236}">
                  <a16:creationId xmlns:a16="http://schemas.microsoft.com/office/drawing/2014/main" id="{78911604-BF5D-4B95-9419-1D742AF29D0B}"/>
                </a:ext>
              </a:extLst>
            </p:cNvPr>
            <p:cNvCxnSpPr>
              <a:cxnSpLocks/>
            </p:cNvCxnSpPr>
            <p:nvPr/>
          </p:nvCxnSpPr>
          <p:spPr>
            <a:xfrm>
              <a:off x="2027104" y="859316"/>
              <a:ext cx="567065" cy="428675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6" name="Oval 345">
              <a:extLst>
                <a:ext uri="{FF2B5EF4-FFF2-40B4-BE49-F238E27FC236}">
                  <a16:creationId xmlns:a16="http://schemas.microsoft.com/office/drawing/2014/main" id="{600CE91C-5407-418F-9401-9C39ECC117DB}"/>
                </a:ext>
              </a:extLst>
            </p:cNvPr>
            <p:cNvSpPr/>
            <p:nvPr/>
          </p:nvSpPr>
          <p:spPr>
            <a:xfrm flipV="1">
              <a:off x="5091675" y="1238712"/>
              <a:ext cx="94908" cy="94908"/>
            </a:xfrm>
            <a:prstGeom prst="ellipse">
              <a:avLst/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347" name="Straight Connector 346">
              <a:extLst>
                <a:ext uri="{FF2B5EF4-FFF2-40B4-BE49-F238E27FC236}">
                  <a16:creationId xmlns:a16="http://schemas.microsoft.com/office/drawing/2014/main" id="{1F21D1B2-0BE4-4C8F-A9AD-EFDC51015EBF}"/>
                </a:ext>
              </a:extLst>
            </p:cNvPr>
            <p:cNvCxnSpPr>
              <a:cxnSpLocks/>
            </p:cNvCxnSpPr>
            <p:nvPr/>
          </p:nvCxnSpPr>
          <p:spPr>
            <a:xfrm>
              <a:off x="5186583" y="1290248"/>
              <a:ext cx="798251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48" name="Straight Connector 347">
            <a:extLst>
              <a:ext uri="{FF2B5EF4-FFF2-40B4-BE49-F238E27FC236}">
                <a16:creationId xmlns:a16="http://schemas.microsoft.com/office/drawing/2014/main" id="{7BFA0110-0662-4413-82AA-4EF7162D648A}"/>
              </a:ext>
            </a:extLst>
          </p:cNvPr>
          <p:cNvCxnSpPr>
            <a:cxnSpLocks/>
          </p:cNvCxnSpPr>
          <p:nvPr/>
        </p:nvCxnSpPr>
        <p:spPr>
          <a:xfrm flipH="1">
            <a:off x="7780015" y="6581091"/>
            <a:ext cx="981559" cy="0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glow rad="50800">
              <a:srgbClr val="00B0F0">
                <a:alpha val="27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9" name="Straight Connector 348">
            <a:extLst>
              <a:ext uri="{FF2B5EF4-FFF2-40B4-BE49-F238E27FC236}">
                <a16:creationId xmlns:a16="http://schemas.microsoft.com/office/drawing/2014/main" id="{B15FF328-DCAB-4A7B-AA38-5235CFA85CDD}"/>
              </a:ext>
            </a:extLst>
          </p:cNvPr>
          <p:cNvCxnSpPr>
            <a:cxnSpLocks/>
          </p:cNvCxnSpPr>
          <p:nvPr/>
        </p:nvCxnSpPr>
        <p:spPr>
          <a:xfrm flipH="1">
            <a:off x="7425130" y="6373363"/>
            <a:ext cx="1347520" cy="0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glow rad="50800">
              <a:srgbClr val="00B0F0">
                <a:alpha val="27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0" name="Group 349">
            <a:extLst>
              <a:ext uri="{FF2B5EF4-FFF2-40B4-BE49-F238E27FC236}">
                <a16:creationId xmlns:a16="http://schemas.microsoft.com/office/drawing/2014/main" id="{860883FE-87C4-4D1C-ACF2-DEDF0328D9AE}"/>
              </a:ext>
            </a:extLst>
          </p:cNvPr>
          <p:cNvGrpSpPr/>
          <p:nvPr/>
        </p:nvGrpSpPr>
        <p:grpSpPr>
          <a:xfrm flipH="1">
            <a:off x="9479850" y="6360675"/>
            <a:ext cx="702507" cy="215359"/>
            <a:chOff x="2261207" y="1178878"/>
            <a:chExt cx="702507" cy="215359"/>
          </a:xfrm>
          <a:effectLst>
            <a:glow rad="50800">
              <a:srgbClr val="00B0F0">
                <a:alpha val="27000"/>
              </a:srgbClr>
            </a:glow>
          </a:effectLst>
        </p:grpSpPr>
        <p:cxnSp>
          <p:nvCxnSpPr>
            <p:cNvPr id="351" name="Straight Connector 350">
              <a:extLst>
                <a:ext uri="{FF2B5EF4-FFF2-40B4-BE49-F238E27FC236}">
                  <a16:creationId xmlns:a16="http://schemas.microsoft.com/office/drawing/2014/main" id="{56FD1A32-B705-40AC-B431-A10E1DAC9DD4}"/>
                </a:ext>
              </a:extLst>
            </p:cNvPr>
            <p:cNvCxnSpPr>
              <a:cxnSpLocks/>
            </p:cNvCxnSpPr>
            <p:nvPr/>
          </p:nvCxnSpPr>
          <p:spPr>
            <a:xfrm>
              <a:off x="2546091" y="1390349"/>
              <a:ext cx="417623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Straight Connector 351">
              <a:extLst>
                <a:ext uri="{FF2B5EF4-FFF2-40B4-BE49-F238E27FC236}">
                  <a16:creationId xmlns:a16="http://schemas.microsoft.com/office/drawing/2014/main" id="{407261E5-46C5-4777-A322-839DAF8B1267}"/>
                </a:ext>
              </a:extLst>
            </p:cNvPr>
            <p:cNvCxnSpPr>
              <a:cxnSpLocks/>
            </p:cNvCxnSpPr>
            <p:nvPr/>
          </p:nvCxnSpPr>
          <p:spPr>
            <a:xfrm>
              <a:off x="2261207" y="1178878"/>
              <a:ext cx="284884" cy="215359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3" name="Group 352">
            <a:extLst>
              <a:ext uri="{FF2B5EF4-FFF2-40B4-BE49-F238E27FC236}">
                <a16:creationId xmlns:a16="http://schemas.microsoft.com/office/drawing/2014/main" id="{F0048D84-5C58-4B7D-A4FB-81658CF688FA}"/>
              </a:ext>
            </a:extLst>
          </p:cNvPr>
          <p:cNvGrpSpPr/>
          <p:nvPr/>
        </p:nvGrpSpPr>
        <p:grpSpPr>
          <a:xfrm>
            <a:off x="218201" y="6013788"/>
            <a:ext cx="4336374" cy="428675"/>
            <a:chOff x="218201" y="6013788"/>
            <a:chExt cx="4336374" cy="428675"/>
          </a:xfrm>
        </p:grpSpPr>
        <p:cxnSp>
          <p:nvCxnSpPr>
            <p:cNvPr id="354" name="Straight Connector 353">
              <a:extLst>
                <a:ext uri="{FF2B5EF4-FFF2-40B4-BE49-F238E27FC236}">
                  <a16:creationId xmlns:a16="http://schemas.microsoft.com/office/drawing/2014/main" id="{F979F349-03F5-4DC9-8506-50D24F04009A}"/>
                </a:ext>
              </a:extLst>
            </p:cNvPr>
            <p:cNvCxnSpPr/>
            <p:nvPr/>
          </p:nvCxnSpPr>
          <p:spPr>
            <a:xfrm>
              <a:off x="218201" y="6015613"/>
              <a:ext cx="1641514" cy="0"/>
            </a:xfrm>
            <a:prstGeom prst="line">
              <a:avLst/>
            </a:prstGeom>
            <a:ln w="25400">
              <a:solidFill>
                <a:schemeClr val="bg1"/>
              </a:solidFill>
            </a:ln>
            <a:effectLst>
              <a:glow rad="50800">
                <a:srgbClr val="00B0F0">
                  <a:alpha val="27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Connector 354">
              <a:extLst>
                <a:ext uri="{FF2B5EF4-FFF2-40B4-BE49-F238E27FC236}">
                  <a16:creationId xmlns:a16="http://schemas.microsoft.com/office/drawing/2014/main" id="{1C0AC1DB-292D-48BD-B14C-06A7E7ADDEE7}"/>
                </a:ext>
              </a:extLst>
            </p:cNvPr>
            <p:cNvCxnSpPr>
              <a:cxnSpLocks/>
            </p:cNvCxnSpPr>
            <p:nvPr/>
          </p:nvCxnSpPr>
          <p:spPr>
            <a:xfrm>
              <a:off x="2406705" y="6440638"/>
              <a:ext cx="2147870" cy="0"/>
            </a:xfrm>
            <a:prstGeom prst="line">
              <a:avLst/>
            </a:prstGeom>
            <a:ln w="25400">
              <a:solidFill>
                <a:schemeClr val="bg1"/>
              </a:solidFill>
            </a:ln>
            <a:effectLst>
              <a:glow rad="50800">
                <a:srgbClr val="00B0F0">
                  <a:alpha val="27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Straight Connector 355">
              <a:extLst>
                <a:ext uri="{FF2B5EF4-FFF2-40B4-BE49-F238E27FC236}">
                  <a16:creationId xmlns:a16="http://schemas.microsoft.com/office/drawing/2014/main" id="{F70D9E7E-EA88-4F0D-A04B-A0237DF6F4BF}"/>
                </a:ext>
              </a:extLst>
            </p:cNvPr>
            <p:cNvCxnSpPr>
              <a:cxnSpLocks/>
            </p:cNvCxnSpPr>
            <p:nvPr/>
          </p:nvCxnSpPr>
          <p:spPr>
            <a:xfrm>
              <a:off x="1848765" y="6013788"/>
              <a:ext cx="567065" cy="428675"/>
            </a:xfrm>
            <a:prstGeom prst="line">
              <a:avLst/>
            </a:prstGeom>
            <a:ln w="25400">
              <a:solidFill>
                <a:schemeClr val="bg1"/>
              </a:solidFill>
            </a:ln>
            <a:effectLst>
              <a:glow rad="50800">
                <a:srgbClr val="00B0F0">
                  <a:alpha val="27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7" name="Oval 356">
            <a:extLst>
              <a:ext uri="{FF2B5EF4-FFF2-40B4-BE49-F238E27FC236}">
                <a16:creationId xmlns:a16="http://schemas.microsoft.com/office/drawing/2014/main" id="{30C2E0BB-31E5-4975-91BD-E1B969EFF3B5}"/>
              </a:ext>
            </a:extLst>
          </p:cNvPr>
          <p:cNvSpPr/>
          <p:nvPr/>
        </p:nvSpPr>
        <p:spPr>
          <a:xfrm flipV="1">
            <a:off x="6057834" y="6382908"/>
            <a:ext cx="149557" cy="149557"/>
          </a:xfrm>
          <a:prstGeom prst="ellipse">
            <a:avLst/>
          </a:prstGeom>
          <a:noFill/>
          <a:ln w="19050">
            <a:solidFill>
              <a:schemeClr val="bg1"/>
            </a:solidFill>
          </a:ln>
          <a:effectLst>
            <a:glow rad="50800">
              <a:srgbClr val="00B0F0">
                <a:alpha val="27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58" name="Straight Connector 357">
            <a:extLst>
              <a:ext uri="{FF2B5EF4-FFF2-40B4-BE49-F238E27FC236}">
                <a16:creationId xmlns:a16="http://schemas.microsoft.com/office/drawing/2014/main" id="{4618DC54-C688-475F-9E55-9F17CF517A70}"/>
              </a:ext>
            </a:extLst>
          </p:cNvPr>
          <p:cNvCxnSpPr>
            <a:cxnSpLocks/>
          </p:cNvCxnSpPr>
          <p:nvPr/>
        </p:nvCxnSpPr>
        <p:spPr>
          <a:xfrm>
            <a:off x="3024646" y="6544821"/>
            <a:ext cx="1347520" cy="0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glow rad="50800">
              <a:srgbClr val="00B0F0">
                <a:alpha val="27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9" name="Straight Connector 358">
            <a:extLst>
              <a:ext uri="{FF2B5EF4-FFF2-40B4-BE49-F238E27FC236}">
                <a16:creationId xmlns:a16="http://schemas.microsoft.com/office/drawing/2014/main" id="{DF15C703-547D-42EF-8F67-0C8C4187066D}"/>
              </a:ext>
            </a:extLst>
          </p:cNvPr>
          <p:cNvCxnSpPr>
            <a:cxnSpLocks/>
          </p:cNvCxnSpPr>
          <p:nvPr/>
        </p:nvCxnSpPr>
        <p:spPr>
          <a:xfrm>
            <a:off x="2600261" y="6333350"/>
            <a:ext cx="1347520" cy="0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glow rad="50800">
              <a:srgbClr val="00B0F0">
                <a:alpha val="27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0" name="Group 359">
            <a:extLst>
              <a:ext uri="{FF2B5EF4-FFF2-40B4-BE49-F238E27FC236}">
                <a16:creationId xmlns:a16="http://schemas.microsoft.com/office/drawing/2014/main" id="{FA0F4CD0-A0A1-4E1F-890A-E1372EC80245}"/>
              </a:ext>
            </a:extLst>
          </p:cNvPr>
          <p:cNvGrpSpPr/>
          <p:nvPr/>
        </p:nvGrpSpPr>
        <p:grpSpPr>
          <a:xfrm>
            <a:off x="2077919" y="6333350"/>
            <a:ext cx="690046" cy="215359"/>
            <a:chOff x="2273668" y="1178878"/>
            <a:chExt cx="690046" cy="215359"/>
          </a:xfrm>
          <a:effectLst>
            <a:glow rad="50800">
              <a:srgbClr val="00B0F0">
                <a:alpha val="27000"/>
              </a:srgbClr>
            </a:glow>
          </a:effectLst>
        </p:grpSpPr>
        <p:cxnSp>
          <p:nvCxnSpPr>
            <p:cNvPr id="361" name="Straight Connector 360">
              <a:extLst>
                <a:ext uri="{FF2B5EF4-FFF2-40B4-BE49-F238E27FC236}">
                  <a16:creationId xmlns:a16="http://schemas.microsoft.com/office/drawing/2014/main" id="{BE1BBD4F-3881-4689-81F6-9D81953249EB}"/>
                </a:ext>
              </a:extLst>
            </p:cNvPr>
            <p:cNvCxnSpPr>
              <a:cxnSpLocks/>
            </p:cNvCxnSpPr>
            <p:nvPr/>
          </p:nvCxnSpPr>
          <p:spPr>
            <a:xfrm>
              <a:off x="2546091" y="1390349"/>
              <a:ext cx="417623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2" name="Straight Connector 361">
              <a:extLst>
                <a:ext uri="{FF2B5EF4-FFF2-40B4-BE49-F238E27FC236}">
                  <a16:creationId xmlns:a16="http://schemas.microsoft.com/office/drawing/2014/main" id="{952A046E-2C00-4296-B3C3-91943F10B56E}"/>
                </a:ext>
              </a:extLst>
            </p:cNvPr>
            <p:cNvCxnSpPr>
              <a:cxnSpLocks/>
            </p:cNvCxnSpPr>
            <p:nvPr/>
          </p:nvCxnSpPr>
          <p:spPr>
            <a:xfrm>
              <a:off x="2273668" y="1178878"/>
              <a:ext cx="284884" cy="215359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3" name="Oval 362">
            <a:extLst>
              <a:ext uri="{FF2B5EF4-FFF2-40B4-BE49-F238E27FC236}">
                <a16:creationId xmlns:a16="http://schemas.microsoft.com/office/drawing/2014/main" id="{C1730245-8E3F-4B2F-93ED-883A982AED06}"/>
              </a:ext>
            </a:extLst>
          </p:cNvPr>
          <p:cNvSpPr/>
          <p:nvPr/>
        </p:nvSpPr>
        <p:spPr>
          <a:xfrm flipV="1">
            <a:off x="5666998" y="6382908"/>
            <a:ext cx="149557" cy="149557"/>
          </a:xfrm>
          <a:prstGeom prst="ellipse">
            <a:avLst/>
          </a:prstGeom>
          <a:noFill/>
          <a:ln w="19050">
            <a:solidFill>
              <a:schemeClr val="bg1"/>
            </a:solidFill>
          </a:ln>
          <a:effectLst>
            <a:glow rad="50800">
              <a:srgbClr val="00B0F0">
                <a:alpha val="27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4" name="Oval 363">
            <a:extLst>
              <a:ext uri="{FF2B5EF4-FFF2-40B4-BE49-F238E27FC236}">
                <a16:creationId xmlns:a16="http://schemas.microsoft.com/office/drawing/2014/main" id="{3781B8A2-6C60-40B8-9EA9-394829CEF4C3}"/>
              </a:ext>
            </a:extLst>
          </p:cNvPr>
          <p:cNvSpPr/>
          <p:nvPr/>
        </p:nvSpPr>
        <p:spPr>
          <a:xfrm flipV="1">
            <a:off x="5276162" y="6382907"/>
            <a:ext cx="149557" cy="149557"/>
          </a:xfrm>
          <a:prstGeom prst="ellipse">
            <a:avLst/>
          </a:prstGeom>
          <a:noFill/>
          <a:ln w="19050">
            <a:solidFill>
              <a:schemeClr val="bg1"/>
            </a:solidFill>
          </a:ln>
          <a:effectLst>
            <a:glow rad="50800">
              <a:srgbClr val="00B0F0">
                <a:alpha val="27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5" name="Oval 364">
            <a:extLst>
              <a:ext uri="{FF2B5EF4-FFF2-40B4-BE49-F238E27FC236}">
                <a16:creationId xmlns:a16="http://schemas.microsoft.com/office/drawing/2014/main" id="{AFCBB6F4-3C01-490A-883E-1B7A120F40B3}"/>
              </a:ext>
            </a:extLst>
          </p:cNvPr>
          <p:cNvSpPr/>
          <p:nvPr/>
        </p:nvSpPr>
        <p:spPr>
          <a:xfrm flipV="1">
            <a:off x="4897364" y="6382906"/>
            <a:ext cx="149557" cy="149557"/>
          </a:xfrm>
          <a:prstGeom prst="ellipse">
            <a:avLst/>
          </a:prstGeom>
          <a:noFill/>
          <a:ln w="19050">
            <a:solidFill>
              <a:schemeClr val="bg1"/>
            </a:solidFill>
          </a:ln>
          <a:effectLst>
            <a:glow rad="50800">
              <a:srgbClr val="00B0F0">
                <a:alpha val="27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6" name="TextBox 246">
            <a:extLst>
              <a:ext uri="{FF2B5EF4-FFF2-40B4-BE49-F238E27FC236}">
                <a16:creationId xmlns:a16="http://schemas.microsoft.com/office/drawing/2014/main" id="{536E8D62-7F23-418C-8622-130960300A18}"/>
              </a:ext>
            </a:extLst>
          </p:cNvPr>
          <p:cNvSpPr txBox="1"/>
          <p:nvPr/>
        </p:nvSpPr>
        <p:spPr>
          <a:xfrm>
            <a:off x="257172" y="764114"/>
            <a:ext cx="100440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>
                <a:solidFill>
                  <a:srgbClr val="FFC000"/>
                </a:solidFill>
                <a:effectLst>
                  <a:glow rad="63500">
                    <a:srgbClr val="5B9BD5">
                      <a:satMod val="175000"/>
                      <a:alpha val="40000"/>
                    </a:srgbClr>
                  </a:glow>
                </a:effectLst>
                <a:latin typeface="Oxanium" panose="02000503000000000000" pitchFamily="2" charset="2"/>
              </a:rPr>
              <a:t>CODE PYTHON: 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dirty="0">
                <a:solidFill>
                  <a:srgbClr val="FFC000"/>
                </a:solidFill>
                <a:effectLst>
                  <a:glow rad="63500">
                    <a:srgbClr val="5B9BD5">
                      <a:satMod val="175000"/>
                      <a:alpha val="40000"/>
                    </a:srgbClr>
                  </a:glow>
                </a:effectLst>
                <a:latin typeface="Oxanium" panose="02000503000000000000" pitchFamily="2" charset="2"/>
              </a:rPr>
              <a:t>		NHẬN DIỆN BARCODE – TRUYỀN DỮ LIỆU XUỐNG ARDUINO</a:t>
            </a:r>
            <a:endParaRPr kumimoji="0" lang="en-US" sz="2000" b="1" i="0" u="none" strike="noStrike" kern="1200" cap="none" spc="0" normalizeH="0" noProof="0" dirty="0">
              <a:ln>
                <a:noFill/>
              </a:ln>
              <a:solidFill>
                <a:srgbClr val="FFC000"/>
              </a:solidFill>
              <a:effectLst>
                <a:glow rad="63500">
                  <a:srgbClr val="5B9BD5">
                    <a:satMod val="175000"/>
                    <a:alpha val="40000"/>
                  </a:srgbClr>
                </a:glow>
              </a:effectLst>
              <a:uLnTx/>
              <a:uFillTx/>
              <a:latin typeface="Oxanium" panose="02000503000000000000" pitchFamily="2" charset="2"/>
            </a:endParaRPr>
          </a:p>
        </p:txBody>
      </p:sp>
      <p:sp>
        <p:nvSpPr>
          <p:cNvPr id="2" name="Hình chữ nhật 1">
            <a:extLst>
              <a:ext uri="{FF2B5EF4-FFF2-40B4-BE49-F238E27FC236}">
                <a16:creationId xmlns:a16="http://schemas.microsoft.com/office/drawing/2014/main" id="{D1916264-57DC-9D88-BDC2-B6123AA48D0F}"/>
              </a:ext>
            </a:extLst>
          </p:cNvPr>
          <p:cNvSpPr/>
          <p:nvPr/>
        </p:nvSpPr>
        <p:spPr>
          <a:xfrm>
            <a:off x="218201" y="786516"/>
            <a:ext cx="8543373" cy="871505"/>
          </a:xfrm>
          <a:prstGeom prst="rect">
            <a:avLst/>
          </a:prstGeom>
          <a:noFill/>
          <a:ln w="571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67" name="Hộp Văn bản 266">
            <a:extLst>
              <a:ext uri="{FF2B5EF4-FFF2-40B4-BE49-F238E27FC236}">
                <a16:creationId xmlns:a16="http://schemas.microsoft.com/office/drawing/2014/main" id="{412C9796-921D-81BB-4ACA-5688048D09D2}"/>
              </a:ext>
            </a:extLst>
          </p:cNvPr>
          <p:cNvSpPr txBox="1"/>
          <p:nvPr/>
        </p:nvSpPr>
        <p:spPr>
          <a:xfrm>
            <a:off x="261615" y="1952060"/>
            <a:ext cx="31743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180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 </a:t>
            </a:r>
            <a:r>
              <a:rPr lang="vi-VN" sz="180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Khởi</a:t>
            </a:r>
            <a:r>
              <a:rPr lang="vi-VN" sz="180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vi-VN" sz="180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tạo</a:t>
            </a:r>
            <a:r>
              <a:rPr lang="vi-VN" sz="180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vi-VN" sz="180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camera</a:t>
            </a:r>
            <a:endParaRPr lang="vi-VN" dirty="0"/>
          </a:p>
        </p:txBody>
      </p:sp>
      <p:sp>
        <p:nvSpPr>
          <p:cNvPr id="270" name="Hộp Văn bản 269">
            <a:extLst>
              <a:ext uri="{FF2B5EF4-FFF2-40B4-BE49-F238E27FC236}">
                <a16:creationId xmlns:a16="http://schemas.microsoft.com/office/drawing/2014/main" id="{FCE31188-C6A8-2FB6-9137-A71926D48C76}"/>
              </a:ext>
            </a:extLst>
          </p:cNvPr>
          <p:cNvSpPr txBox="1"/>
          <p:nvPr/>
        </p:nvSpPr>
        <p:spPr>
          <a:xfrm>
            <a:off x="498256" y="2411388"/>
            <a:ext cx="4376650" cy="369332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vi-VN" sz="1800" dirty="0" err="1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cap</a:t>
            </a:r>
            <a:r>
              <a:rPr lang="vi-VN" sz="180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vi-VN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vi-VN" sz="180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 cv2</a:t>
            </a:r>
            <a:r>
              <a:rPr lang="vi-VN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.</a:t>
            </a:r>
            <a:r>
              <a:rPr lang="vi-VN" sz="180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VideoCapture</a:t>
            </a:r>
            <a:r>
              <a:rPr lang="vi-VN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vi-VN" sz="1800" dirty="0">
                <a:solidFill>
                  <a:srgbClr val="FF0000"/>
                </a:solidFill>
                <a:effectLst/>
                <a:latin typeface="Courier New" panose="02070309020205020404" pitchFamily="49" charset="0"/>
              </a:rPr>
              <a:t>0</a:t>
            </a:r>
            <a:r>
              <a:rPr lang="vi-VN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)</a:t>
            </a:r>
            <a:endParaRPr lang="vi-VN" dirty="0"/>
          </a:p>
        </p:txBody>
      </p:sp>
      <p:sp>
        <p:nvSpPr>
          <p:cNvPr id="271" name="Hộp Văn bản 270">
            <a:extLst>
              <a:ext uri="{FF2B5EF4-FFF2-40B4-BE49-F238E27FC236}">
                <a16:creationId xmlns:a16="http://schemas.microsoft.com/office/drawing/2014/main" id="{E61DE5BE-3324-CB9F-148B-F4D667183E27}"/>
              </a:ext>
            </a:extLst>
          </p:cNvPr>
          <p:cNvSpPr txBox="1"/>
          <p:nvPr/>
        </p:nvSpPr>
        <p:spPr>
          <a:xfrm>
            <a:off x="221323" y="2892089"/>
            <a:ext cx="77500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180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 </a:t>
            </a:r>
            <a:r>
              <a:rPr lang="vi-VN" sz="180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Khởi</a:t>
            </a:r>
            <a:r>
              <a:rPr lang="vi-VN" sz="180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vi-VN" sz="180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tạo</a:t>
            </a:r>
            <a:r>
              <a:rPr lang="vi-VN" sz="180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 danh </a:t>
            </a:r>
            <a:r>
              <a:rPr lang="vi-VN" sz="180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sách</a:t>
            </a:r>
            <a:r>
              <a:rPr lang="vi-VN" sz="180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vi-VN" sz="180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để</a:t>
            </a:r>
            <a:r>
              <a:rPr lang="vi-VN" sz="180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 lưu </a:t>
            </a:r>
            <a:r>
              <a:rPr lang="vi-VN" sz="180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trữ</a:t>
            </a:r>
            <a:r>
              <a:rPr lang="vi-VN" sz="180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vi-VN" sz="180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nội</a:t>
            </a:r>
            <a:r>
              <a:rPr lang="vi-VN" sz="180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 dung </a:t>
            </a:r>
            <a:r>
              <a:rPr lang="vi-VN" sz="180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của</a:t>
            </a:r>
            <a:r>
              <a:rPr lang="vi-VN" sz="180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vi-VN" sz="180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mã</a:t>
            </a:r>
            <a:r>
              <a:rPr lang="vi-VN" sz="180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vi-VN" sz="180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Barcode</a:t>
            </a:r>
            <a:endParaRPr lang="vi-VN" dirty="0"/>
          </a:p>
        </p:txBody>
      </p:sp>
      <p:sp>
        <p:nvSpPr>
          <p:cNvPr id="272" name="Hộp Văn bản 271">
            <a:extLst>
              <a:ext uri="{FF2B5EF4-FFF2-40B4-BE49-F238E27FC236}">
                <a16:creationId xmlns:a16="http://schemas.microsoft.com/office/drawing/2014/main" id="{7C90FC0B-DB37-AB5B-3B3A-E39E9B8D014D}"/>
              </a:ext>
            </a:extLst>
          </p:cNvPr>
          <p:cNvSpPr txBox="1"/>
          <p:nvPr/>
        </p:nvSpPr>
        <p:spPr>
          <a:xfrm>
            <a:off x="490512" y="3469198"/>
            <a:ext cx="4412092" cy="369332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vi-VN" sz="1800" dirty="0" err="1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Barcode_codes</a:t>
            </a:r>
            <a:r>
              <a:rPr lang="vi-VN" sz="180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vi-VN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vi-VN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vi-VN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[]</a:t>
            </a:r>
            <a:r>
              <a:rPr lang="vi-VN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endParaRPr lang="vi-VN" dirty="0"/>
          </a:p>
        </p:txBody>
      </p:sp>
      <p:sp>
        <p:nvSpPr>
          <p:cNvPr id="273" name="Hộp Văn bản 272">
            <a:extLst>
              <a:ext uri="{FF2B5EF4-FFF2-40B4-BE49-F238E27FC236}">
                <a16:creationId xmlns:a16="http://schemas.microsoft.com/office/drawing/2014/main" id="{02DD06E7-79EC-5FA6-3036-3E6F1C81FD55}"/>
              </a:ext>
            </a:extLst>
          </p:cNvPr>
          <p:cNvSpPr txBox="1"/>
          <p:nvPr/>
        </p:nvSpPr>
        <p:spPr>
          <a:xfrm>
            <a:off x="436051" y="4627881"/>
            <a:ext cx="7778571" cy="923330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vi-VN" sz="1800" b="1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if</a:t>
            </a:r>
            <a:r>
              <a:rPr lang="vi-VN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__</a:t>
            </a:r>
            <a:r>
              <a:rPr lang="vi-VN" sz="1800" dirty="0" err="1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name</a:t>
            </a:r>
            <a:r>
              <a:rPr lang="vi-VN" sz="180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__ </a:t>
            </a:r>
            <a:r>
              <a:rPr lang="vi-VN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==</a:t>
            </a:r>
            <a:r>
              <a:rPr lang="vi-VN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vi-VN" sz="1800" dirty="0">
                <a:solidFill>
                  <a:srgbClr val="808080"/>
                </a:solidFill>
                <a:effectLst/>
                <a:latin typeface="Courier New" panose="02070309020205020404" pitchFamily="49" charset="0"/>
              </a:rPr>
              <a:t>'__</a:t>
            </a:r>
            <a:r>
              <a:rPr lang="vi-VN" sz="1800" dirty="0" err="1">
                <a:solidFill>
                  <a:srgbClr val="808080"/>
                </a:solidFill>
                <a:effectLst/>
                <a:latin typeface="Courier New" panose="02070309020205020404" pitchFamily="49" charset="0"/>
              </a:rPr>
              <a:t>main</a:t>
            </a:r>
            <a:r>
              <a:rPr lang="vi-VN" sz="1800" dirty="0">
                <a:solidFill>
                  <a:srgbClr val="808080"/>
                </a:solidFill>
                <a:effectLst/>
                <a:latin typeface="Courier New" panose="02070309020205020404" pitchFamily="49" charset="0"/>
              </a:rPr>
              <a:t>__’</a:t>
            </a:r>
            <a:r>
              <a:rPr lang="vi-VN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:</a:t>
            </a:r>
            <a:endParaRPr lang="en-US" sz="1800" b="1" dirty="0">
              <a:solidFill>
                <a:srgbClr val="000080"/>
              </a:solidFill>
              <a:effectLst/>
              <a:latin typeface="Courier New" panose="02070309020205020404" pitchFamily="49" charset="0"/>
            </a:endParaRPr>
          </a:p>
          <a:p>
            <a:r>
              <a:rPr lang="vi-VN" sz="1800" dirty="0" err="1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ser</a:t>
            </a:r>
            <a:r>
              <a:rPr lang="vi-VN" sz="180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vi-VN" sz="1800" b="1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vi-VN" sz="180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vi-VN" sz="1800" dirty="0" err="1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serial</a:t>
            </a:r>
            <a:r>
              <a:rPr lang="vi-VN" sz="1800" b="1" dirty="0" err="1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.</a:t>
            </a:r>
            <a:r>
              <a:rPr lang="vi-VN" sz="1800" dirty="0" err="1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Serial</a:t>
            </a:r>
            <a:r>
              <a:rPr lang="vi-VN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vi-VN" sz="1800" dirty="0">
                <a:solidFill>
                  <a:srgbClr val="808080"/>
                </a:solidFill>
                <a:effectLst/>
                <a:latin typeface="Courier New" panose="02070309020205020404" pitchFamily="49" charset="0"/>
              </a:rPr>
              <a:t>'/</a:t>
            </a:r>
            <a:r>
              <a:rPr lang="vi-VN" sz="1800" dirty="0" err="1">
                <a:solidFill>
                  <a:srgbClr val="808080"/>
                </a:solidFill>
                <a:effectLst/>
                <a:latin typeface="Courier New" panose="02070309020205020404" pitchFamily="49" charset="0"/>
              </a:rPr>
              <a:t>dev</a:t>
            </a:r>
            <a:r>
              <a:rPr lang="vi-VN" sz="1800" dirty="0">
                <a:solidFill>
                  <a:srgbClr val="808080"/>
                </a:solidFill>
                <a:effectLst/>
                <a:latin typeface="Courier New" panose="02070309020205020404" pitchFamily="49" charset="0"/>
              </a:rPr>
              <a:t>/ttyACM1'</a:t>
            </a:r>
            <a:r>
              <a:rPr lang="vi-VN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vi-VN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vi-VN" sz="1800" dirty="0">
                <a:solidFill>
                  <a:srgbClr val="FF0000"/>
                </a:solidFill>
                <a:effectLst/>
                <a:latin typeface="Courier New" panose="02070309020205020404" pitchFamily="49" charset="0"/>
              </a:rPr>
              <a:t>9600</a:t>
            </a:r>
            <a:r>
              <a:rPr lang="vi-VN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vi-VN" sz="180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vi-VN" sz="1800" dirty="0" err="1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timeout</a:t>
            </a:r>
            <a:r>
              <a:rPr lang="vi-VN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vi-VN" sz="1800" dirty="0">
                <a:solidFill>
                  <a:srgbClr val="FF0000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vi-VN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)</a:t>
            </a:r>
            <a:endParaRPr lang="en-US" b="1" dirty="0">
              <a:solidFill>
                <a:schemeClr val="bg1"/>
              </a:solidFill>
              <a:latin typeface="Courier New" panose="02070309020205020404" pitchFamily="49" charset="0"/>
            </a:endParaRPr>
          </a:p>
          <a:p>
            <a:r>
              <a:rPr lang="vi-VN" sz="1800" dirty="0" err="1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ser</a:t>
            </a:r>
            <a:r>
              <a:rPr lang="vi-VN" sz="1800" b="1" dirty="0" err="1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.</a:t>
            </a:r>
            <a:r>
              <a:rPr lang="vi-VN" sz="1800" dirty="0" err="1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reset_input_buffer</a:t>
            </a:r>
            <a:r>
              <a:rPr lang="vi-VN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()</a:t>
            </a:r>
            <a:endParaRPr lang="vi-VN" dirty="0"/>
          </a:p>
        </p:txBody>
      </p:sp>
      <p:sp>
        <p:nvSpPr>
          <p:cNvPr id="274" name="Hộp Văn bản 273">
            <a:extLst>
              <a:ext uri="{FF2B5EF4-FFF2-40B4-BE49-F238E27FC236}">
                <a16:creationId xmlns:a16="http://schemas.microsoft.com/office/drawing/2014/main" id="{3AA9CFC7-1492-8CD0-2DA5-AC014D8BCE3B}"/>
              </a:ext>
            </a:extLst>
          </p:cNvPr>
          <p:cNvSpPr txBox="1"/>
          <p:nvPr/>
        </p:nvSpPr>
        <p:spPr>
          <a:xfrm>
            <a:off x="221323" y="3988712"/>
            <a:ext cx="77500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180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 </a:t>
            </a:r>
            <a:r>
              <a:rPr lang="en-US" sz="180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Khởi</a:t>
            </a:r>
            <a:r>
              <a:rPr lang="en-US" sz="180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tạo</a:t>
            </a:r>
            <a:r>
              <a:rPr lang="en-US" sz="180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đối</a:t>
            </a:r>
            <a:r>
              <a:rPr lang="en-US" sz="180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tượng</a:t>
            </a:r>
            <a:r>
              <a:rPr lang="en-US" sz="180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 Serial </a:t>
            </a:r>
            <a:r>
              <a:rPr lang="en-US" sz="180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để</a:t>
            </a:r>
            <a:r>
              <a:rPr lang="en-US" sz="180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truyền</a:t>
            </a:r>
            <a:r>
              <a:rPr lang="en-US" sz="180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dữ</a:t>
            </a:r>
            <a:r>
              <a:rPr lang="en-US" sz="180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liệu</a:t>
            </a: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14307675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-2.22222E-6 L 0.80782 -2.22222E-6 " pathEditMode="relative" rAng="0" ptsTypes="AA">
                                      <p:cBhvr>
                                        <p:cTn id="6" dur="20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391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8" fill="hold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11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30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repeatCount="indefinite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000"/>
                                        <p:tgtEl>
                                          <p:spTgt spid="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repeatCount="indefinite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2000"/>
                                        <p:tgtEl>
                                          <p:spTgt spid="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repeatCount="indefinite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2000"/>
                                        <p:tgtEl>
                                          <p:spTgt spid="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2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30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2" repeatCount="indefinite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30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repeatCount="indefinite" fill="hold" grpId="0" nodeType="withEffect">
                                  <p:stCondLst>
                                    <p:cond delay="6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repeatCount="indefinite" fill="hold" grpId="0" nodeType="withEffect">
                                  <p:stCondLst>
                                    <p:cond delay="13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repeatCount="indefinite" fill="hold" grpId="0" nodeType="withEffect">
                                  <p:stCondLst>
                                    <p:cond delay="18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5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1.85185E-6 L -0.06705 1.85185E-6 " pathEditMode="relative" rAng="0" ptsTypes="AA">
                                      <p:cBhvr>
                                        <p:cTn id="41" dur="2000" fill="hold"/>
                                        <p:tgtEl>
                                          <p:spTgt spid="3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59" y="0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63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-2.22222E-6 L 0.0496 -2.22222E-6 " pathEditMode="relative" rAng="0" ptsTypes="AA">
                                      <p:cBhvr>
                                        <p:cTn id="43" dur="2000" fill="hold"/>
                                        <p:tgtEl>
                                          <p:spTgt spid="3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74" y="0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7" grpId="0" animBg="1"/>
      <p:bldP spid="363" grpId="0" animBg="1"/>
      <p:bldP spid="364" grpId="0" animBg="1"/>
      <p:bldP spid="365" grpId="0" animBg="1"/>
      <p:bldP spid="36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Group 65">
            <a:extLst>
              <a:ext uri="{FF2B5EF4-FFF2-40B4-BE49-F238E27FC236}">
                <a16:creationId xmlns:a16="http://schemas.microsoft.com/office/drawing/2014/main" id="{E80ECF22-4068-478B-8320-C5974C70CA0B}"/>
              </a:ext>
            </a:extLst>
          </p:cNvPr>
          <p:cNvGrpSpPr/>
          <p:nvPr/>
        </p:nvGrpSpPr>
        <p:grpSpPr>
          <a:xfrm>
            <a:off x="-9038" y="-54705"/>
            <a:ext cx="12228942" cy="6870700"/>
            <a:chOff x="-55036" y="-12700"/>
            <a:chExt cx="12228942" cy="6870700"/>
          </a:xfrm>
        </p:grpSpPr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6E6A1BC5-565D-41ED-9EF4-A406EEEE17DF}"/>
                </a:ext>
              </a:extLst>
            </p:cNvPr>
            <p:cNvSpPr/>
            <p:nvPr/>
          </p:nvSpPr>
          <p:spPr>
            <a:xfrm>
              <a:off x="4219604" y="-12700"/>
              <a:ext cx="7954302" cy="68707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538B75DC-0A37-42B3-A76A-346155507DAC}"/>
                </a:ext>
              </a:extLst>
            </p:cNvPr>
            <p:cNvSpPr/>
            <p:nvPr/>
          </p:nvSpPr>
          <p:spPr>
            <a:xfrm>
              <a:off x="-55036" y="-12700"/>
              <a:ext cx="4274639" cy="68707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80EE4F5C-C8F0-4F37-B486-61D6D1FA863F}"/>
              </a:ext>
            </a:extLst>
          </p:cNvPr>
          <p:cNvGrpSpPr/>
          <p:nvPr/>
        </p:nvGrpSpPr>
        <p:grpSpPr>
          <a:xfrm>
            <a:off x="-5585807" y="36161"/>
            <a:ext cx="22505609" cy="663117"/>
            <a:chOff x="-3210580" y="576235"/>
            <a:chExt cx="22505609" cy="760471"/>
          </a:xfrm>
          <a:effectLst>
            <a:glow rad="63500">
              <a:schemeClr val="bg1">
                <a:alpha val="28000"/>
              </a:schemeClr>
            </a:glow>
          </a:effectLst>
        </p:grpSpPr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95C95EDC-A94D-4FB2-B963-663D4CF96A5B}"/>
                </a:ext>
              </a:extLst>
            </p:cNvPr>
            <p:cNvGrpSpPr/>
            <p:nvPr/>
          </p:nvGrpSpPr>
          <p:grpSpPr>
            <a:xfrm>
              <a:off x="-3210580" y="576235"/>
              <a:ext cx="11183109" cy="750872"/>
              <a:chOff x="65055" y="835233"/>
              <a:chExt cx="14182026" cy="1109250"/>
            </a:xfrm>
          </p:grpSpPr>
          <p:grpSp>
            <p:nvGrpSpPr>
              <p:cNvPr id="160" name="Group 159">
                <a:extLst>
                  <a:ext uri="{FF2B5EF4-FFF2-40B4-BE49-F238E27FC236}">
                    <a16:creationId xmlns:a16="http://schemas.microsoft.com/office/drawing/2014/main" id="{B82C9941-260D-41D3-9590-630D0EB2BE43}"/>
                  </a:ext>
                </a:extLst>
              </p:cNvPr>
              <p:cNvGrpSpPr/>
              <p:nvPr/>
            </p:nvGrpSpPr>
            <p:grpSpPr>
              <a:xfrm>
                <a:off x="65055" y="835233"/>
                <a:ext cx="4583987" cy="1099349"/>
                <a:chOff x="65055" y="835233"/>
                <a:chExt cx="4583987" cy="1099349"/>
              </a:xfrm>
            </p:grpSpPr>
            <p:grpSp>
              <p:nvGrpSpPr>
                <p:cNvPr id="219" name="Group 218">
                  <a:extLst>
                    <a:ext uri="{FF2B5EF4-FFF2-40B4-BE49-F238E27FC236}">
                      <a16:creationId xmlns:a16="http://schemas.microsoft.com/office/drawing/2014/main" id="{5F627EF3-13B3-4536-AB26-537DD134EE2B}"/>
                    </a:ext>
                  </a:extLst>
                </p:cNvPr>
                <p:cNvGrpSpPr/>
                <p:nvPr/>
              </p:nvGrpSpPr>
              <p:grpSpPr>
                <a:xfrm>
                  <a:off x="1055981" y="845134"/>
                  <a:ext cx="1197865" cy="1089448"/>
                  <a:chOff x="3153001" y="1419726"/>
                  <a:chExt cx="1197865" cy="1089448"/>
                </a:xfrm>
              </p:grpSpPr>
              <p:cxnSp>
                <p:nvCxnSpPr>
                  <p:cNvPr id="240" name="Straight Connector 239">
                    <a:extLst>
                      <a:ext uri="{FF2B5EF4-FFF2-40B4-BE49-F238E27FC236}">
                        <a16:creationId xmlns:a16="http://schemas.microsoft.com/office/drawing/2014/main" id="{7C7FE994-F1AD-4BD5-B040-FE9AE27A17C1}"/>
                      </a:ext>
                    </a:extLst>
                  </p:cNvPr>
                  <p:cNvCxnSpPr/>
                  <p:nvPr/>
                </p:nvCxnSpPr>
                <p:spPr>
                  <a:xfrm>
                    <a:off x="3153001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1" name="Straight Connector 240">
                    <a:extLst>
                      <a:ext uri="{FF2B5EF4-FFF2-40B4-BE49-F238E27FC236}">
                        <a16:creationId xmlns:a16="http://schemas.microsoft.com/office/drawing/2014/main" id="{6C6FF7A5-AA73-41A7-B31B-AA65989CC40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2" name="Straight Connector 241">
                    <a:extLst>
                      <a:ext uri="{FF2B5EF4-FFF2-40B4-BE49-F238E27FC236}">
                        <a16:creationId xmlns:a16="http://schemas.microsoft.com/office/drawing/2014/main" id="{22E54635-5810-4647-B888-02A98E430B8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3" name="Straight Connector 242">
                    <a:extLst>
                      <a:ext uri="{FF2B5EF4-FFF2-40B4-BE49-F238E27FC236}">
                        <a16:creationId xmlns:a16="http://schemas.microsoft.com/office/drawing/2014/main" id="{C82F5B17-B672-4079-B1D0-ED8C41FF06A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4" name="Straight Connector 243">
                    <a:extLst>
                      <a:ext uri="{FF2B5EF4-FFF2-40B4-BE49-F238E27FC236}">
                        <a16:creationId xmlns:a16="http://schemas.microsoft.com/office/drawing/2014/main" id="{D69F5B36-D342-41AA-933F-3E730378BCD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5" name="Straight Connector 244">
                    <a:extLst>
                      <a:ext uri="{FF2B5EF4-FFF2-40B4-BE49-F238E27FC236}">
                        <a16:creationId xmlns:a16="http://schemas.microsoft.com/office/drawing/2014/main" id="{A9876513-75CE-4708-AAEB-0D2C16235D1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6" name="Straight Connector 245">
                    <a:extLst>
                      <a:ext uri="{FF2B5EF4-FFF2-40B4-BE49-F238E27FC236}">
                        <a16:creationId xmlns:a16="http://schemas.microsoft.com/office/drawing/2014/main" id="{DCC9C835-EE7E-4A71-B35F-202A8F30545D}"/>
                      </a:ext>
                    </a:extLst>
                  </p:cNvPr>
                  <p:cNvCxnSpPr/>
                  <p:nvPr/>
                </p:nvCxnSpPr>
                <p:spPr>
                  <a:xfrm>
                    <a:off x="4350866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20" name="Group 219">
                  <a:extLst>
                    <a:ext uri="{FF2B5EF4-FFF2-40B4-BE49-F238E27FC236}">
                      <a16:creationId xmlns:a16="http://schemas.microsoft.com/office/drawing/2014/main" id="{C34D492C-9DBB-4FCF-9E52-28899EFC8003}"/>
                    </a:ext>
                  </a:extLst>
                </p:cNvPr>
                <p:cNvGrpSpPr/>
                <p:nvPr/>
              </p:nvGrpSpPr>
              <p:grpSpPr>
                <a:xfrm>
                  <a:off x="2459405" y="842566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234" name="Straight Connector 233">
                    <a:extLst>
                      <a:ext uri="{FF2B5EF4-FFF2-40B4-BE49-F238E27FC236}">
                        <a16:creationId xmlns:a16="http://schemas.microsoft.com/office/drawing/2014/main" id="{95D0D0AA-176B-4E97-A88A-3E5C08957EA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5" name="Straight Connector 234">
                    <a:extLst>
                      <a:ext uri="{FF2B5EF4-FFF2-40B4-BE49-F238E27FC236}">
                        <a16:creationId xmlns:a16="http://schemas.microsoft.com/office/drawing/2014/main" id="{9BC07E9D-DD37-4083-82E5-F160F7FD461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6" name="Straight Connector 235">
                    <a:extLst>
                      <a:ext uri="{FF2B5EF4-FFF2-40B4-BE49-F238E27FC236}">
                        <a16:creationId xmlns:a16="http://schemas.microsoft.com/office/drawing/2014/main" id="{7521FA14-B6C9-4BEA-8073-7FC3877E886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7" name="Straight Connector 236">
                    <a:extLst>
                      <a:ext uri="{FF2B5EF4-FFF2-40B4-BE49-F238E27FC236}">
                        <a16:creationId xmlns:a16="http://schemas.microsoft.com/office/drawing/2014/main" id="{BB624ECD-C068-43AE-810E-0052ED5AC64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8" name="Straight Connector 237">
                    <a:extLst>
                      <a:ext uri="{FF2B5EF4-FFF2-40B4-BE49-F238E27FC236}">
                        <a16:creationId xmlns:a16="http://schemas.microsoft.com/office/drawing/2014/main" id="{7752DE68-60D8-4EC3-A407-043705F4907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9" name="Straight Connector 238">
                    <a:extLst>
                      <a:ext uri="{FF2B5EF4-FFF2-40B4-BE49-F238E27FC236}">
                        <a16:creationId xmlns:a16="http://schemas.microsoft.com/office/drawing/2014/main" id="{39A796C4-5215-49E5-A5F5-9EDD85603E96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21" name="Group 220">
                  <a:extLst>
                    <a:ext uri="{FF2B5EF4-FFF2-40B4-BE49-F238E27FC236}">
                      <a16:creationId xmlns:a16="http://schemas.microsoft.com/office/drawing/2014/main" id="{B458443F-A38D-40B4-B734-05EA4EF7BE40}"/>
                    </a:ext>
                  </a:extLst>
                </p:cNvPr>
                <p:cNvGrpSpPr/>
                <p:nvPr/>
              </p:nvGrpSpPr>
              <p:grpSpPr>
                <a:xfrm>
                  <a:off x="3652946" y="835233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228" name="Straight Connector 227">
                    <a:extLst>
                      <a:ext uri="{FF2B5EF4-FFF2-40B4-BE49-F238E27FC236}">
                        <a16:creationId xmlns:a16="http://schemas.microsoft.com/office/drawing/2014/main" id="{BAE59C18-AE1D-41E9-89A2-8625B246D5B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9" name="Straight Connector 228">
                    <a:extLst>
                      <a:ext uri="{FF2B5EF4-FFF2-40B4-BE49-F238E27FC236}">
                        <a16:creationId xmlns:a16="http://schemas.microsoft.com/office/drawing/2014/main" id="{00D8D874-374A-4621-A79B-133E2AADE2F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0" name="Straight Connector 229">
                    <a:extLst>
                      <a:ext uri="{FF2B5EF4-FFF2-40B4-BE49-F238E27FC236}">
                        <a16:creationId xmlns:a16="http://schemas.microsoft.com/office/drawing/2014/main" id="{D0F95B71-BE24-4DB9-8E35-C8E3D836239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1" name="Straight Connector 230">
                    <a:extLst>
                      <a:ext uri="{FF2B5EF4-FFF2-40B4-BE49-F238E27FC236}">
                        <a16:creationId xmlns:a16="http://schemas.microsoft.com/office/drawing/2014/main" id="{0CB50129-FEF1-4EF1-B8ED-FF906B8D927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2" name="Straight Connector 231">
                    <a:extLst>
                      <a:ext uri="{FF2B5EF4-FFF2-40B4-BE49-F238E27FC236}">
                        <a16:creationId xmlns:a16="http://schemas.microsoft.com/office/drawing/2014/main" id="{530A670B-4F1F-4BB6-BF7D-442F7D22399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3" name="Straight Connector 232">
                    <a:extLst>
                      <a:ext uri="{FF2B5EF4-FFF2-40B4-BE49-F238E27FC236}">
                        <a16:creationId xmlns:a16="http://schemas.microsoft.com/office/drawing/2014/main" id="{3154C7F1-A7CB-468E-AEB7-965059E7DB75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22" name="Group 221">
                  <a:extLst>
                    <a:ext uri="{FF2B5EF4-FFF2-40B4-BE49-F238E27FC236}">
                      <a16:creationId xmlns:a16="http://schemas.microsoft.com/office/drawing/2014/main" id="{00D08758-1E90-48BE-86FF-D3A02AA5DB6E}"/>
                    </a:ext>
                  </a:extLst>
                </p:cNvPr>
                <p:cNvGrpSpPr/>
                <p:nvPr/>
              </p:nvGrpSpPr>
              <p:grpSpPr>
                <a:xfrm flipH="1">
                  <a:off x="65055" y="835233"/>
                  <a:ext cx="807076" cy="542156"/>
                  <a:chOff x="3354770" y="1419726"/>
                  <a:chExt cx="807076" cy="542156"/>
                </a:xfrm>
              </p:grpSpPr>
              <p:cxnSp>
                <p:nvCxnSpPr>
                  <p:cNvPr id="223" name="Straight Connector 222">
                    <a:extLst>
                      <a:ext uri="{FF2B5EF4-FFF2-40B4-BE49-F238E27FC236}">
                        <a16:creationId xmlns:a16="http://schemas.microsoft.com/office/drawing/2014/main" id="{871A48F5-32E4-475E-9C30-A50AE32C0F8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4" name="Straight Connector 223">
                    <a:extLst>
                      <a:ext uri="{FF2B5EF4-FFF2-40B4-BE49-F238E27FC236}">
                        <a16:creationId xmlns:a16="http://schemas.microsoft.com/office/drawing/2014/main" id="{29AD3006-F13C-4962-870F-4EC7E1E1DC9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5" name="Straight Connector 224">
                    <a:extLst>
                      <a:ext uri="{FF2B5EF4-FFF2-40B4-BE49-F238E27FC236}">
                        <a16:creationId xmlns:a16="http://schemas.microsoft.com/office/drawing/2014/main" id="{DDA53355-0E53-41A9-822B-F0F18CB4834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6" name="Straight Connector 225">
                    <a:extLst>
                      <a:ext uri="{FF2B5EF4-FFF2-40B4-BE49-F238E27FC236}">
                        <a16:creationId xmlns:a16="http://schemas.microsoft.com/office/drawing/2014/main" id="{545F61E5-0F7A-4FDD-9030-EA7DA2BA0F9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7" name="Straight Connector 226">
                    <a:extLst>
                      <a:ext uri="{FF2B5EF4-FFF2-40B4-BE49-F238E27FC236}">
                        <a16:creationId xmlns:a16="http://schemas.microsoft.com/office/drawing/2014/main" id="{28AF7EA3-F577-4EF3-BF9E-543B8D7F618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61" name="Group 160">
                <a:extLst>
                  <a:ext uri="{FF2B5EF4-FFF2-40B4-BE49-F238E27FC236}">
                    <a16:creationId xmlns:a16="http://schemas.microsoft.com/office/drawing/2014/main" id="{320C52FF-12F7-41E3-8174-1A839AE30908}"/>
                  </a:ext>
                </a:extLst>
              </p:cNvPr>
              <p:cNvGrpSpPr/>
              <p:nvPr/>
            </p:nvGrpSpPr>
            <p:grpSpPr>
              <a:xfrm>
                <a:off x="4862745" y="845134"/>
                <a:ext cx="4583987" cy="1099349"/>
                <a:chOff x="65055" y="835233"/>
                <a:chExt cx="4583987" cy="1099349"/>
              </a:xfrm>
            </p:grpSpPr>
            <p:grpSp>
              <p:nvGrpSpPr>
                <p:cNvPr id="191" name="Group 190">
                  <a:extLst>
                    <a:ext uri="{FF2B5EF4-FFF2-40B4-BE49-F238E27FC236}">
                      <a16:creationId xmlns:a16="http://schemas.microsoft.com/office/drawing/2014/main" id="{EE6141EC-D64F-4B6F-A4FB-298808B2FA95}"/>
                    </a:ext>
                  </a:extLst>
                </p:cNvPr>
                <p:cNvGrpSpPr/>
                <p:nvPr/>
              </p:nvGrpSpPr>
              <p:grpSpPr>
                <a:xfrm>
                  <a:off x="1055981" y="845134"/>
                  <a:ext cx="1197865" cy="1089448"/>
                  <a:chOff x="3153001" y="1419726"/>
                  <a:chExt cx="1197865" cy="1089448"/>
                </a:xfrm>
              </p:grpSpPr>
              <p:cxnSp>
                <p:nvCxnSpPr>
                  <p:cNvPr id="212" name="Straight Connector 211">
                    <a:extLst>
                      <a:ext uri="{FF2B5EF4-FFF2-40B4-BE49-F238E27FC236}">
                        <a16:creationId xmlns:a16="http://schemas.microsoft.com/office/drawing/2014/main" id="{EC9EFF63-F1EE-4301-BC4E-AFE440BED13E}"/>
                      </a:ext>
                    </a:extLst>
                  </p:cNvPr>
                  <p:cNvCxnSpPr/>
                  <p:nvPr/>
                </p:nvCxnSpPr>
                <p:spPr>
                  <a:xfrm>
                    <a:off x="3153001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3" name="Straight Connector 212">
                    <a:extLst>
                      <a:ext uri="{FF2B5EF4-FFF2-40B4-BE49-F238E27FC236}">
                        <a16:creationId xmlns:a16="http://schemas.microsoft.com/office/drawing/2014/main" id="{C7407B08-B239-48D5-B916-824B20C60C9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4" name="Straight Connector 213">
                    <a:extLst>
                      <a:ext uri="{FF2B5EF4-FFF2-40B4-BE49-F238E27FC236}">
                        <a16:creationId xmlns:a16="http://schemas.microsoft.com/office/drawing/2014/main" id="{7DC0F8B8-5914-4653-A2B4-D1E5660A72F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5" name="Straight Connector 214">
                    <a:extLst>
                      <a:ext uri="{FF2B5EF4-FFF2-40B4-BE49-F238E27FC236}">
                        <a16:creationId xmlns:a16="http://schemas.microsoft.com/office/drawing/2014/main" id="{C7840957-E26A-4D8C-9A45-8970BF0D828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6" name="Straight Connector 215">
                    <a:extLst>
                      <a:ext uri="{FF2B5EF4-FFF2-40B4-BE49-F238E27FC236}">
                        <a16:creationId xmlns:a16="http://schemas.microsoft.com/office/drawing/2014/main" id="{E1679A11-BA60-4998-AE24-5C85D84EA2F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7" name="Straight Connector 216">
                    <a:extLst>
                      <a:ext uri="{FF2B5EF4-FFF2-40B4-BE49-F238E27FC236}">
                        <a16:creationId xmlns:a16="http://schemas.microsoft.com/office/drawing/2014/main" id="{AA828ACB-EBD1-4717-A930-2B1F103DC3D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8" name="Straight Connector 217">
                    <a:extLst>
                      <a:ext uri="{FF2B5EF4-FFF2-40B4-BE49-F238E27FC236}">
                        <a16:creationId xmlns:a16="http://schemas.microsoft.com/office/drawing/2014/main" id="{6DA862CD-69EE-4DE5-96E4-5A4DBF45B09A}"/>
                      </a:ext>
                    </a:extLst>
                  </p:cNvPr>
                  <p:cNvCxnSpPr/>
                  <p:nvPr/>
                </p:nvCxnSpPr>
                <p:spPr>
                  <a:xfrm>
                    <a:off x="4350866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92" name="Group 191">
                  <a:extLst>
                    <a:ext uri="{FF2B5EF4-FFF2-40B4-BE49-F238E27FC236}">
                      <a16:creationId xmlns:a16="http://schemas.microsoft.com/office/drawing/2014/main" id="{CF95CD2D-4FD1-4B43-B47C-2C5E2D9FE69E}"/>
                    </a:ext>
                  </a:extLst>
                </p:cNvPr>
                <p:cNvGrpSpPr/>
                <p:nvPr/>
              </p:nvGrpSpPr>
              <p:grpSpPr>
                <a:xfrm>
                  <a:off x="2459405" y="842566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206" name="Straight Connector 205">
                    <a:extLst>
                      <a:ext uri="{FF2B5EF4-FFF2-40B4-BE49-F238E27FC236}">
                        <a16:creationId xmlns:a16="http://schemas.microsoft.com/office/drawing/2014/main" id="{0A992FDC-4254-42A6-8AF2-1E03740DE7C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7" name="Straight Connector 206">
                    <a:extLst>
                      <a:ext uri="{FF2B5EF4-FFF2-40B4-BE49-F238E27FC236}">
                        <a16:creationId xmlns:a16="http://schemas.microsoft.com/office/drawing/2014/main" id="{D691C09C-1E4B-4E43-85C2-B0A2BBEE98E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8" name="Straight Connector 207">
                    <a:extLst>
                      <a:ext uri="{FF2B5EF4-FFF2-40B4-BE49-F238E27FC236}">
                        <a16:creationId xmlns:a16="http://schemas.microsoft.com/office/drawing/2014/main" id="{96F8C552-D3BC-439D-A5A6-6AF253D2DC6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9" name="Straight Connector 208">
                    <a:extLst>
                      <a:ext uri="{FF2B5EF4-FFF2-40B4-BE49-F238E27FC236}">
                        <a16:creationId xmlns:a16="http://schemas.microsoft.com/office/drawing/2014/main" id="{5886EFEC-679E-4F54-A659-0D45289E9AF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0" name="Straight Connector 209">
                    <a:extLst>
                      <a:ext uri="{FF2B5EF4-FFF2-40B4-BE49-F238E27FC236}">
                        <a16:creationId xmlns:a16="http://schemas.microsoft.com/office/drawing/2014/main" id="{E667C48B-4EC3-45B2-8CC0-3948EE6C55B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1" name="Straight Connector 210">
                    <a:extLst>
                      <a:ext uri="{FF2B5EF4-FFF2-40B4-BE49-F238E27FC236}">
                        <a16:creationId xmlns:a16="http://schemas.microsoft.com/office/drawing/2014/main" id="{C99A83CF-5C61-4DFD-8132-3B0C446B94DB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93" name="Group 192">
                  <a:extLst>
                    <a:ext uri="{FF2B5EF4-FFF2-40B4-BE49-F238E27FC236}">
                      <a16:creationId xmlns:a16="http://schemas.microsoft.com/office/drawing/2014/main" id="{6BE5CEB7-092B-4EE1-B511-966197024F81}"/>
                    </a:ext>
                  </a:extLst>
                </p:cNvPr>
                <p:cNvGrpSpPr/>
                <p:nvPr/>
              </p:nvGrpSpPr>
              <p:grpSpPr>
                <a:xfrm>
                  <a:off x="3652946" y="835233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200" name="Straight Connector 199">
                    <a:extLst>
                      <a:ext uri="{FF2B5EF4-FFF2-40B4-BE49-F238E27FC236}">
                        <a16:creationId xmlns:a16="http://schemas.microsoft.com/office/drawing/2014/main" id="{E447D8CF-15B0-4BA3-8761-0C784E9AE4B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1" name="Straight Connector 200">
                    <a:extLst>
                      <a:ext uri="{FF2B5EF4-FFF2-40B4-BE49-F238E27FC236}">
                        <a16:creationId xmlns:a16="http://schemas.microsoft.com/office/drawing/2014/main" id="{7216C3DF-0C7A-4B53-B301-D4E043D6438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2" name="Straight Connector 201">
                    <a:extLst>
                      <a:ext uri="{FF2B5EF4-FFF2-40B4-BE49-F238E27FC236}">
                        <a16:creationId xmlns:a16="http://schemas.microsoft.com/office/drawing/2014/main" id="{4DE6ED6D-A167-4E15-882B-098D43B5F32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3" name="Straight Connector 202">
                    <a:extLst>
                      <a:ext uri="{FF2B5EF4-FFF2-40B4-BE49-F238E27FC236}">
                        <a16:creationId xmlns:a16="http://schemas.microsoft.com/office/drawing/2014/main" id="{425F0942-B47C-4229-BA61-C45BE42513A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4" name="Straight Connector 203">
                    <a:extLst>
                      <a:ext uri="{FF2B5EF4-FFF2-40B4-BE49-F238E27FC236}">
                        <a16:creationId xmlns:a16="http://schemas.microsoft.com/office/drawing/2014/main" id="{6F930725-46C4-4862-8EC6-25235CF028B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5" name="Straight Connector 204">
                    <a:extLst>
                      <a:ext uri="{FF2B5EF4-FFF2-40B4-BE49-F238E27FC236}">
                        <a16:creationId xmlns:a16="http://schemas.microsoft.com/office/drawing/2014/main" id="{A8E9E68D-CE49-4815-8025-CC8413C719CA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94" name="Group 193">
                  <a:extLst>
                    <a:ext uri="{FF2B5EF4-FFF2-40B4-BE49-F238E27FC236}">
                      <a16:creationId xmlns:a16="http://schemas.microsoft.com/office/drawing/2014/main" id="{10EE9D7D-A82A-48C9-823F-11F4E3BE43FA}"/>
                    </a:ext>
                  </a:extLst>
                </p:cNvPr>
                <p:cNvGrpSpPr/>
                <p:nvPr/>
              </p:nvGrpSpPr>
              <p:grpSpPr>
                <a:xfrm flipH="1">
                  <a:off x="65055" y="835233"/>
                  <a:ext cx="807076" cy="542156"/>
                  <a:chOff x="3354770" y="1419726"/>
                  <a:chExt cx="807076" cy="542156"/>
                </a:xfrm>
              </p:grpSpPr>
              <p:cxnSp>
                <p:nvCxnSpPr>
                  <p:cNvPr id="195" name="Straight Connector 194">
                    <a:extLst>
                      <a:ext uri="{FF2B5EF4-FFF2-40B4-BE49-F238E27FC236}">
                        <a16:creationId xmlns:a16="http://schemas.microsoft.com/office/drawing/2014/main" id="{EEE23155-1FCF-48BC-B85B-FB6C3F3FDE7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6" name="Straight Connector 195">
                    <a:extLst>
                      <a:ext uri="{FF2B5EF4-FFF2-40B4-BE49-F238E27FC236}">
                        <a16:creationId xmlns:a16="http://schemas.microsoft.com/office/drawing/2014/main" id="{2C81FC1D-5ACE-4A79-A924-D3F95D93C9C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7" name="Straight Connector 196">
                    <a:extLst>
                      <a:ext uri="{FF2B5EF4-FFF2-40B4-BE49-F238E27FC236}">
                        <a16:creationId xmlns:a16="http://schemas.microsoft.com/office/drawing/2014/main" id="{B1934DFA-D455-4951-9351-8B5BAD6D450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8" name="Straight Connector 197">
                    <a:extLst>
                      <a:ext uri="{FF2B5EF4-FFF2-40B4-BE49-F238E27FC236}">
                        <a16:creationId xmlns:a16="http://schemas.microsoft.com/office/drawing/2014/main" id="{D3BE40F5-8131-4A2C-BA87-ABA6E18F04C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9" name="Straight Connector 198">
                    <a:extLst>
                      <a:ext uri="{FF2B5EF4-FFF2-40B4-BE49-F238E27FC236}">
                        <a16:creationId xmlns:a16="http://schemas.microsoft.com/office/drawing/2014/main" id="{1C2CB0A5-F9EC-4960-91A2-885A758AC10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62" name="Group 161">
                <a:extLst>
                  <a:ext uri="{FF2B5EF4-FFF2-40B4-BE49-F238E27FC236}">
                    <a16:creationId xmlns:a16="http://schemas.microsoft.com/office/drawing/2014/main" id="{5BEFDD77-8432-4A74-9D8B-D3F1E5D56B85}"/>
                  </a:ext>
                </a:extLst>
              </p:cNvPr>
              <p:cNvGrpSpPr/>
              <p:nvPr/>
            </p:nvGrpSpPr>
            <p:grpSpPr>
              <a:xfrm>
                <a:off x="9663094" y="842566"/>
                <a:ext cx="4583987" cy="1099349"/>
                <a:chOff x="65055" y="835233"/>
                <a:chExt cx="4583987" cy="1099349"/>
              </a:xfrm>
            </p:grpSpPr>
            <p:grpSp>
              <p:nvGrpSpPr>
                <p:cNvPr id="163" name="Group 162">
                  <a:extLst>
                    <a:ext uri="{FF2B5EF4-FFF2-40B4-BE49-F238E27FC236}">
                      <a16:creationId xmlns:a16="http://schemas.microsoft.com/office/drawing/2014/main" id="{2FCDAE09-F859-4DBB-8CCC-4FE939944255}"/>
                    </a:ext>
                  </a:extLst>
                </p:cNvPr>
                <p:cNvGrpSpPr/>
                <p:nvPr/>
              </p:nvGrpSpPr>
              <p:grpSpPr>
                <a:xfrm>
                  <a:off x="1055981" y="845134"/>
                  <a:ext cx="1197865" cy="1089448"/>
                  <a:chOff x="3153001" y="1419726"/>
                  <a:chExt cx="1197865" cy="1089448"/>
                </a:xfrm>
              </p:grpSpPr>
              <p:cxnSp>
                <p:nvCxnSpPr>
                  <p:cNvPr id="184" name="Straight Connector 183">
                    <a:extLst>
                      <a:ext uri="{FF2B5EF4-FFF2-40B4-BE49-F238E27FC236}">
                        <a16:creationId xmlns:a16="http://schemas.microsoft.com/office/drawing/2014/main" id="{04717999-9B41-4B2C-AE6D-EC79E7B95B56}"/>
                      </a:ext>
                    </a:extLst>
                  </p:cNvPr>
                  <p:cNvCxnSpPr/>
                  <p:nvPr/>
                </p:nvCxnSpPr>
                <p:spPr>
                  <a:xfrm>
                    <a:off x="3153001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5" name="Straight Connector 184">
                    <a:extLst>
                      <a:ext uri="{FF2B5EF4-FFF2-40B4-BE49-F238E27FC236}">
                        <a16:creationId xmlns:a16="http://schemas.microsoft.com/office/drawing/2014/main" id="{7A080C8F-CCCB-470E-96CE-D7AA90DA5DD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6" name="Straight Connector 185">
                    <a:extLst>
                      <a:ext uri="{FF2B5EF4-FFF2-40B4-BE49-F238E27FC236}">
                        <a16:creationId xmlns:a16="http://schemas.microsoft.com/office/drawing/2014/main" id="{EC66AE47-F102-4F8B-9E0D-9851EA74FFC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7" name="Straight Connector 186">
                    <a:extLst>
                      <a:ext uri="{FF2B5EF4-FFF2-40B4-BE49-F238E27FC236}">
                        <a16:creationId xmlns:a16="http://schemas.microsoft.com/office/drawing/2014/main" id="{573084A4-F259-440C-A45E-C9B331A660F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8" name="Straight Connector 187">
                    <a:extLst>
                      <a:ext uri="{FF2B5EF4-FFF2-40B4-BE49-F238E27FC236}">
                        <a16:creationId xmlns:a16="http://schemas.microsoft.com/office/drawing/2014/main" id="{3BE68C13-79A2-4C75-9978-1AA7DFE1C73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9" name="Straight Connector 188">
                    <a:extLst>
                      <a:ext uri="{FF2B5EF4-FFF2-40B4-BE49-F238E27FC236}">
                        <a16:creationId xmlns:a16="http://schemas.microsoft.com/office/drawing/2014/main" id="{BBBB11C6-5991-498C-A065-48732245520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0" name="Straight Connector 189">
                    <a:extLst>
                      <a:ext uri="{FF2B5EF4-FFF2-40B4-BE49-F238E27FC236}">
                        <a16:creationId xmlns:a16="http://schemas.microsoft.com/office/drawing/2014/main" id="{5C886D12-675E-4D2F-BBD2-292D4C04E00F}"/>
                      </a:ext>
                    </a:extLst>
                  </p:cNvPr>
                  <p:cNvCxnSpPr/>
                  <p:nvPr/>
                </p:nvCxnSpPr>
                <p:spPr>
                  <a:xfrm>
                    <a:off x="4350866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64" name="Group 163">
                  <a:extLst>
                    <a:ext uri="{FF2B5EF4-FFF2-40B4-BE49-F238E27FC236}">
                      <a16:creationId xmlns:a16="http://schemas.microsoft.com/office/drawing/2014/main" id="{4FD8A4EF-93CF-44A2-9ABC-5471910DE4E3}"/>
                    </a:ext>
                  </a:extLst>
                </p:cNvPr>
                <p:cNvGrpSpPr/>
                <p:nvPr/>
              </p:nvGrpSpPr>
              <p:grpSpPr>
                <a:xfrm>
                  <a:off x="2459405" y="842566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178" name="Straight Connector 177">
                    <a:extLst>
                      <a:ext uri="{FF2B5EF4-FFF2-40B4-BE49-F238E27FC236}">
                        <a16:creationId xmlns:a16="http://schemas.microsoft.com/office/drawing/2014/main" id="{15E64CDC-0C59-47B2-84BA-3E4099C3485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9" name="Straight Connector 178">
                    <a:extLst>
                      <a:ext uri="{FF2B5EF4-FFF2-40B4-BE49-F238E27FC236}">
                        <a16:creationId xmlns:a16="http://schemas.microsoft.com/office/drawing/2014/main" id="{30EF33B4-6789-4D5D-BDBA-7BB173915AB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0" name="Straight Connector 179">
                    <a:extLst>
                      <a:ext uri="{FF2B5EF4-FFF2-40B4-BE49-F238E27FC236}">
                        <a16:creationId xmlns:a16="http://schemas.microsoft.com/office/drawing/2014/main" id="{7D4C6598-5505-4A64-8732-7BE7B53EB40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1" name="Straight Connector 180">
                    <a:extLst>
                      <a:ext uri="{FF2B5EF4-FFF2-40B4-BE49-F238E27FC236}">
                        <a16:creationId xmlns:a16="http://schemas.microsoft.com/office/drawing/2014/main" id="{52157959-02CB-47DB-BCDD-460902A7BBB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2" name="Straight Connector 181">
                    <a:extLst>
                      <a:ext uri="{FF2B5EF4-FFF2-40B4-BE49-F238E27FC236}">
                        <a16:creationId xmlns:a16="http://schemas.microsoft.com/office/drawing/2014/main" id="{0941BBDC-F978-462B-976B-78EFE37B085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3" name="Straight Connector 182">
                    <a:extLst>
                      <a:ext uri="{FF2B5EF4-FFF2-40B4-BE49-F238E27FC236}">
                        <a16:creationId xmlns:a16="http://schemas.microsoft.com/office/drawing/2014/main" id="{D912ABC7-055B-47F4-BFD5-CECE8A57E523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65" name="Group 164">
                  <a:extLst>
                    <a:ext uri="{FF2B5EF4-FFF2-40B4-BE49-F238E27FC236}">
                      <a16:creationId xmlns:a16="http://schemas.microsoft.com/office/drawing/2014/main" id="{AF265BED-AD70-4496-AA48-AFB7E7B23409}"/>
                    </a:ext>
                  </a:extLst>
                </p:cNvPr>
                <p:cNvGrpSpPr/>
                <p:nvPr/>
              </p:nvGrpSpPr>
              <p:grpSpPr>
                <a:xfrm>
                  <a:off x="3652946" y="835233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172" name="Straight Connector 171">
                    <a:extLst>
                      <a:ext uri="{FF2B5EF4-FFF2-40B4-BE49-F238E27FC236}">
                        <a16:creationId xmlns:a16="http://schemas.microsoft.com/office/drawing/2014/main" id="{FB08198A-DAE2-4101-843D-1CFD6A3A2CE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3" name="Straight Connector 172">
                    <a:extLst>
                      <a:ext uri="{FF2B5EF4-FFF2-40B4-BE49-F238E27FC236}">
                        <a16:creationId xmlns:a16="http://schemas.microsoft.com/office/drawing/2014/main" id="{0BBD9A0D-E095-44FA-9F81-5EE85C26DBD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4" name="Straight Connector 173">
                    <a:extLst>
                      <a:ext uri="{FF2B5EF4-FFF2-40B4-BE49-F238E27FC236}">
                        <a16:creationId xmlns:a16="http://schemas.microsoft.com/office/drawing/2014/main" id="{A60BB336-952B-4B8B-B0C3-5B7E2D019A3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5" name="Straight Connector 174">
                    <a:extLst>
                      <a:ext uri="{FF2B5EF4-FFF2-40B4-BE49-F238E27FC236}">
                        <a16:creationId xmlns:a16="http://schemas.microsoft.com/office/drawing/2014/main" id="{90E16D72-54B8-4A37-A0AA-E8FA4D8E898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6" name="Straight Connector 175">
                    <a:extLst>
                      <a:ext uri="{FF2B5EF4-FFF2-40B4-BE49-F238E27FC236}">
                        <a16:creationId xmlns:a16="http://schemas.microsoft.com/office/drawing/2014/main" id="{122B54C1-238C-420C-BE09-34A2029CE09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7" name="Straight Connector 176">
                    <a:extLst>
                      <a:ext uri="{FF2B5EF4-FFF2-40B4-BE49-F238E27FC236}">
                        <a16:creationId xmlns:a16="http://schemas.microsoft.com/office/drawing/2014/main" id="{8C884679-BB76-4BDC-8982-3BD2891E0699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66" name="Group 165">
                  <a:extLst>
                    <a:ext uri="{FF2B5EF4-FFF2-40B4-BE49-F238E27FC236}">
                      <a16:creationId xmlns:a16="http://schemas.microsoft.com/office/drawing/2014/main" id="{AF55C9F9-F6A4-42A3-BE60-E5CDA49484CB}"/>
                    </a:ext>
                  </a:extLst>
                </p:cNvPr>
                <p:cNvGrpSpPr/>
                <p:nvPr/>
              </p:nvGrpSpPr>
              <p:grpSpPr>
                <a:xfrm flipH="1">
                  <a:off x="65055" y="835233"/>
                  <a:ext cx="807076" cy="542156"/>
                  <a:chOff x="3354770" y="1419726"/>
                  <a:chExt cx="807076" cy="542156"/>
                </a:xfrm>
              </p:grpSpPr>
              <p:cxnSp>
                <p:nvCxnSpPr>
                  <p:cNvPr id="167" name="Straight Connector 166">
                    <a:extLst>
                      <a:ext uri="{FF2B5EF4-FFF2-40B4-BE49-F238E27FC236}">
                        <a16:creationId xmlns:a16="http://schemas.microsoft.com/office/drawing/2014/main" id="{9581DE74-6EF6-41AC-856D-73F8ABC568C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8" name="Straight Connector 167">
                    <a:extLst>
                      <a:ext uri="{FF2B5EF4-FFF2-40B4-BE49-F238E27FC236}">
                        <a16:creationId xmlns:a16="http://schemas.microsoft.com/office/drawing/2014/main" id="{0EB3B0F8-22C2-4BAD-80BC-836FA547DC0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9" name="Straight Connector 168">
                    <a:extLst>
                      <a:ext uri="{FF2B5EF4-FFF2-40B4-BE49-F238E27FC236}">
                        <a16:creationId xmlns:a16="http://schemas.microsoft.com/office/drawing/2014/main" id="{0798F9CC-85E7-449D-A269-F89A3D3673D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0" name="Straight Connector 169">
                    <a:extLst>
                      <a:ext uri="{FF2B5EF4-FFF2-40B4-BE49-F238E27FC236}">
                        <a16:creationId xmlns:a16="http://schemas.microsoft.com/office/drawing/2014/main" id="{0D88ABCD-94ED-471D-B789-1CC34A9CD04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1" name="Straight Connector 170">
                    <a:extLst>
                      <a:ext uri="{FF2B5EF4-FFF2-40B4-BE49-F238E27FC236}">
                        <a16:creationId xmlns:a16="http://schemas.microsoft.com/office/drawing/2014/main" id="{E6A1A18D-5CC1-4B48-9591-C64F58E6BBB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A9E52F1F-6866-4C1F-B29C-4082DEFD6DF6}"/>
                </a:ext>
              </a:extLst>
            </p:cNvPr>
            <p:cNvGrpSpPr/>
            <p:nvPr/>
          </p:nvGrpSpPr>
          <p:grpSpPr>
            <a:xfrm>
              <a:off x="8111920" y="585834"/>
              <a:ext cx="11183109" cy="750872"/>
              <a:chOff x="65055" y="835233"/>
              <a:chExt cx="14182026" cy="1109250"/>
            </a:xfrm>
          </p:grpSpPr>
          <p:grpSp>
            <p:nvGrpSpPr>
              <p:cNvPr id="73" name="Group 72">
                <a:extLst>
                  <a:ext uri="{FF2B5EF4-FFF2-40B4-BE49-F238E27FC236}">
                    <a16:creationId xmlns:a16="http://schemas.microsoft.com/office/drawing/2014/main" id="{17D548E2-EF66-46E5-83C4-13520CB7411F}"/>
                  </a:ext>
                </a:extLst>
              </p:cNvPr>
              <p:cNvGrpSpPr/>
              <p:nvPr/>
            </p:nvGrpSpPr>
            <p:grpSpPr>
              <a:xfrm>
                <a:off x="65055" y="835233"/>
                <a:ext cx="4583987" cy="1099349"/>
                <a:chOff x="65055" y="835233"/>
                <a:chExt cx="4583987" cy="1099349"/>
              </a:xfrm>
            </p:grpSpPr>
            <p:grpSp>
              <p:nvGrpSpPr>
                <p:cNvPr id="132" name="Group 131">
                  <a:extLst>
                    <a:ext uri="{FF2B5EF4-FFF2-40B4-BE49-F238E27FC236}">
                      <a16:creationId xmlns:a16="http://schemas.microsoft.com/office/drawing/2014/main" id="{4EC58A83-9DC6-4E23-AC81-1CC109C2AD79}"/>
                    </a:ext>
                  </a:extLst>
                </p:cNvPr>
                <p:cNvGrpSpPr/>
                <p:nvPr/>
              </p:nvGrpSpPr>
              <p:grpSpPr>
                <a:xfrm>
                  <a:off x="1055981" y="845134"/>
                  <a:ext cx="1197865" cy="1089448"/>
                  <a:chOff x="3153001" y="1419726"/>
                  <a:chExt cx="1197865" cy="1089448"/>
                </a:xfrm>
              </p:grpSpPr>
              <p:cxnSp>
                <p:nvCxnSpPr>
                  <p:cNvPr id="153" name="Straight Connector 152">
                    <a:extLst>
                      <a:ext uri="{FF2B5EF4-FFF2-40B4-BE49-F238E27FC236}">
                        <a16:creationId xmlns:a16="http://schemas.microsoft.com/office/drawing/2014/main" id="{9D6E1FBF-F120-45D1-A1B8-AA899F6B930D}"/>
                      </a:ext>
                    </a:extLst>
                  </p:cNvPr>
                  <p:cNvCxnSpPr/>
                  <p:nvPr/>
                </p:nvCxnSpPr>
                <p:spPr>
                  <a:xfrm>
                    <a:off x="3153001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4" name="Straight Connector 153">
                    <a:extLst>
                      <a:ext uri="{FF2B5EF4-FFF2-40B4-BE49-F238E27FC236}">
                        <a16:creationId xmlns:a16="http://schemas.microsoft.com/office/drawing/2014/main" id="{758EBC97-EADE-43C2-A671-6FEAAC3441C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5" name="Straight Connector 154">
                    <a:extLst>
                      <a:ext uri="{FF2B5EF4-FFF2-40B4-BE49-F238E27FC236}">
                        <a16:creationId xmlns:a16="http://schemas.microsoft.com/office/drawing/2014/main" id="{0B125508-448A-46E0-9D93-68C224E54E0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6" name="Straight Connector 155">
                    <a:extLst>
                      <a:ext uri="{FF2B5EF4-FFF2-40B4-BE49-F238E27FC236}">
                        <a16:creationId xmlns:a16="http://schemas.microsoft.com/office/drawing/2014/main" id="{1030EC2C-AEC6-4FF4-B37D-411BDC3F236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7" name="Straight Connector 156">
                    <a:extLst>
                      <a:ext uri="{FF2B5EF4-FFF2-40B4-BE49-F238E27FC236}">
                        <a16:creationId xmlns:a16="http://schemas.microsoft.com/office/drawing/2014/main" id="{78B8C113-371B-4990-9E07-A7DA0D4AC87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8" name="Straight Connector 157">
                    <a:extLst>
                      <a:ext uri="{FF2B5EF4-FFF2-40B4-BE49-F238E27FC236}">
                        <a16:creationId xmlns:a16="http://schemas.microsoft.com/office/drawing/2014/main" id="{EF5599AC-1B9B-4BD3-9E62-F02A54AECFF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9" name="Straight Connector 158">
                    <a:extLst>
                      <a:ext uri="{FF2B5EF4-FFF2-40B4-BE49-F238E27FC236}">
                        <a16:creationId xmlns:a16="http://schemas.microsoft.com/office/drawing/2014/main" id="{6BE3548B-B31D-4651-93F5-C9C1DF6270B4}"/>
                      </a:ext>
                    </a:extLst>
                  </p:cNvPr>
                  <p:cNvCxnSpPr/>
                  <p:nvPr/>
                </p:nvCxnSpPr>
                <p:spPr>
                  <a:xfrm>
                    <a:off x="4350866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33" name="Group 132">
                  <a:extLst>
                    <a:ext uri="{FF2B5EF4-FFF2-40B4-BE49-F238E27FC236}">
                      <a16:creationId xmlns:a16="http://schemas.microsoft.com/office/drawing/2014/main" id="{E598F10E-CE15-4EF3-8162-F3957FC9CEAA}"/>
                    </a:ext>
                  </a:extLst>
                </p:cNvPr>
                <p:cNvGrpSpPr/>
                <p:nvPr/>
              </p:nvGrpSpPr>
              <p:grpSpPr>
                <a:xfrm>
                  <a:off x="2459405" y="842566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147" name="Straight Connector 146">
                    <a:extLst>
                      <a:ext uri="{FF2B5EF4-FFF2-40B4-BE49-F238E27FC236}">
                        <a16:creationId xmlns:a16="http://schemas.microsoft.com/office/drawing/2014/main" id="{5AB6E8B3-2038-4B43-8BCA-BCB3D4D97BE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8" name="Straight Connector 147">
                    <a:extLst>
                      <a:ext uri="{FF2B5EF4-FFF2-40B4-BE49-F238E27FC236}">
                        <a16:creationId xmlns:a16="http://schemas.microsoft.com/office/drawing/2014/main" id="{386CE5C5-4D45-4FC6-96CE-492C5ED4119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9" name="Straight Connector 148">
                    <a:extLst>
                      <a:ext uri="{FF2B5EF4-FFF2-40B4-BE49-F238E27FC236}">
                        <a16:creationId xmlns:a16="http://schemas.microsoft.com/office/drawing/2014/main" id="{863985FA-F2C8-4E49-AE96-A655D80C13F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0" name="Straight Connector 149">
                    <a:extLst>
                      <a:ext uri="{FF2B5EF4-FFF2-40B4-BE49-F238E27FC236}">
                        <a16:creationId xmlns:a16="http://schemas.microsoft.com/office/drawing/2014/main" id="{758BEA97-1DEA-4786-AD1B-2D9BE1B53F8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1" name="Straight Connector 150">
                    <a:extLst>
                      <a:ext uri="{FF2B5EF4-FFF2-40B4-BE49-F238E27FC236}">
                        <a16:creationId xmlns:a16="http://schemas.microsoft.com/office/drawing/2014/main" id="{9CB1E751-C283-4F18-A57F-C8A16C60653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2" name="Straight Connector 151">
                    <a:extLst>
                      <a:ext uri="{FF2B5EF4-FFF2-40B4-BE49-F238E27FC236}">
                        <a16:creationId xmlns:a16="http://schemas.microsoft.com/office/drawing/2014/main" id="{43D463D7-B008-485D-8281-552ABFA2DF1A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34" name="Group 133">
                  <a:extLst>
                    <a:ext uri="{FF2B5EF4-FFF2-40B4-BE49-F238E27FC236}">
                      <a16:creationId xmlns:a16="http://schemas.microsoft.com/office/drawing/2014/main" id="{6E24E895-45A2-4A22-9D62-E6E2560F786F}"/>
                    </a:ext>
                  </a:extLst>
                </p:cNvPr>
                <p:cNvGrpSpPr/>
                <p:nvPr/>
              </p:nvGrpSpPr>
              <p:grpSpPr>
                <a:xfrm>
                  <a:off x="3652946" y="835233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141" name="Straight Connector 140">
                    <a:extLst>
                      <a:ext uri="{FF2B5EF4-FFF2-40B4-BE49-F238E27FC236}">
                        <a16:creationId xmlns:a16="http://schemas.microsoft.com/office/drawing/2014/main" id="{5ED475A2-159D-4F91-9F37-231366AFCC5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2" name="Straight Connector 141">
                    <a:extLst>
                      <a:ext uri="{FF2B5EF4-FFF2-40B4-BE49-F238E27FC236}">
                        <a16:creationId xmlns:a16="http://schemas.microsoft.com/office/drawing/2014/main" id="{72C68B1F-F8D9-4480-BF7C-BAF64B3A49A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3" name="Straight Connector 142">
                    <a:extLst>
                      <a:ext uri="{FF2B5EF4-FFF2-40B4-BE49-F238E27FC236}">
                        <a16:creationId xmlns:a16="http://schemas.microsoft.com/office/drawing/2014/main" id="{A67888E0-D636-4846-B064-DCF7187AA80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4" name="Straight Connector 143">
                    <a:extLst>
                      <a:ext uri="{FF2B5EF4-FFF2-40B4-BE49-F238E27FC236}">
                        <a16:creationId xmlns:a16="http://schemas.microsoft.com/office/drawing/2014/main" id="{179A4BD9-4C02-4924-9E24-2BFFCEB003D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5" name="Straight Connector 144">
                    <a:extLst>
                      <a:ext uri="{FF2B5EF4-FFF2-40B4-BE49-F238E27FC236}">
                        <a16:creationId xmlns:a16="http://schemas.microsoft.com/office/drawing/2014/main" id="{CC6FCA1C-A781-4F99-A14B-CE169865116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6" name="Straight Connector 145">
                    <a:extLst>
                      <a:ext uri="{FF2B5EF4-FFF2-40B4-BE49-F238E27FC236}">
                        <a16:creationId xmlns:a16="http://schemas.microsoft.com/office/drawing/2014/main" id="{54FCEF49-3777-4D5F-9C9A-71931CB9F438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35" name="Group 134">
                  <a:extLst>
                    <a:ext uri="{FF2B5EF4-FFF2-40B4-BE49-F238E27FC236}">
                      <a16:creationId xmlns:a16="http://schemas.microsoft.com/office/drawing/2014/main" id="{B04DCCFD-702C-47E0-9547-8FCDA879166F}"/>
                    </a:ext>
                  </a:extLst>
                </p:cNvPr>
                <p:cNvGrpSpPr/>
                <p:nvPr/>
              </p:nvGrpSpPr>
              <p:grpSpPr>
                <a:xfrm flipH="1">
                  <a:off x="65055" y="835233"/>
                  <a:ext cx="807076" cy="542156"/>
                  <a:chOff x="3354770" y="1419726"/>
                  <a:chExt cx="807076" cy="542156"/>
                </a:xfrm>
              </p:grpSpPr>
              <p:cxnSp>
                <p:nvCxnSpPr>
                  <p:cNvPr id="136" name="Straight Connector 135">
                    <a:extLst>
                      <a:ext uri="{FF2B5EF4-FFF2-40B4-BE49-F238E27FC236}">
                        <a16:creationId xmlns:a16="http://schemas.microsoft.com/office/drawing/2014/main" id="{D8121503-6539-406E-891A-7F815FE3AD7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7" name="Straight Connector 136">
                    <a:extLst>
                      <a:ext uri="{FF2B5EF4-FFF2-40B4-BE49-F238E27FC236}">
                        <a16:creationId xmlns:a16="http://schemas.microsoft.com/office/drawing/2014/main" id="{1E3F570F-2AC2-48DB-B6D5-F35152902D8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8" name="Straight Connector 137">
                    <a:extLst>
                      <a:ext uri="{FF2B5EF4-FFF2-40B4-BE49-F238E27FC236}">
                        <a16:creationId xmlns:a16="http://schemas.microsoft.com/office/drawing/2014/main" id="{DDA247D3-2163-4435-A834-8AA6AFFF8DC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9" name="Straight Connector 138">
                    <a:extLst>
                      <a:ext uri="{FF2B5EF4-FFF2-40B4-BE49-F238E27FC236}">
                        <a16:creationId xmlns:a16="http://schemas.microsoft.com/office/drawing/2014/main" id="{33BE26E0-AEBD-4813-BCCD-A5331D5F4D9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0" name="Straight Connector 139">
                    <a:extLst>
                      <a:ext uri="{FF2B5EF4-FFF2-40B4-BE49-F238E27FC236}">
                        <a16:creationId xmlns:a16="http://schemas.microsoft.com/office/drawing/2014/main" id="{88B757C4-0424-41FC-8006-E670377E6F2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74" name="Group 73">
                <a:extLst>
                  <a:ext uri="{FF2B5EF4-FFF2-40B4-BE49-F238E27FC236}">
                    <a16:creationId xmlns:a16="http://schemas.microsoft.com/office/drawing/2014/main" id="{8FBD9A2B-78FB-4033-9925-E572C5386258}"/>
                  </a:ext>
                </a:extLst>
              </p:cNvPr>
              <p:cNvGrpSpPr/>
              <p:nvPr/>
            </p:nvGrpSpPr>
            <p:grpSpPr>
              <a:xfrm>
                <a:off x="4862745" y="845134"/>
                <a:ext cx="4583987" cy="1099349"/>
                <a:chOff x="65055" y="835233"/>
                <a:chExt cx="4583987" cy="1099349"/>
              </a:xfrm>
            </p:grpSpPr>
            <p:grpSp>
              <p:nvGrpSpPr>
                <p:cNvPr id="104" name="Group 103">
                  <a:extLst>
                    <a:ext uri="{FF2B5EF4-FFF2-40B4-BE49-F238E27FC236}">
                      <a16:creationId xmlns:a16="http://schemas.microsoft.com/office/drawing/2014/main" id="{2FD3EB18-EC5D-4B8C-A410-DAA952BE6287}"/>
                    </a:ext>
                  </a:extLst>
                </p:cNvPr>
                <p:cNvGrpSpPr/>
                <p:nvPr/>
              </p:nvGrpSpPr>
              <p:grpSpPr>
                <a:xfrm>
                  <a:off x="1055981" y="845134"/>
                  <a:ext cx="1197865" cy="1089448"/>
                  <a:chOff x="3153001" y="1419726"/>
                  <a:chExt cx="1197865" cy="1089448"/>
                </a:xfrm>
              </p:grpSpPr>
              <p:cxnSp>
                <p:nvCxnSpPr>
                  <p:cNvPr id="125" name="Straight Connector 124">
                    <a:extLst>
                      <a:ext uri="{FF2B5EF4-FFF2-40B4-BE49-F238E27FC236}">
                        <a16:creationId xmlns:a16="http://schemas.microsoft.com/office/drawing/2014/main" id="{58C95CDA-FE5A-4B9C-B673-98DE2B8C435D}"/>
                      </a:ext>
                    </a:extLst>
                  </p:cNvPr>
                  <p:cNvCxnSpPr/>
                  <p:nvPr/>
                </p:nvCxnSpPr>
                <p:spPr>
                  <a:xfrm>
                    <a:off x="3153001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6" name="Straight Connector 125">
                    <a:extLst>
                      <a:ext uri="{FF2B5EF4-FFF2-40B4-BE49-F238E27FC236}">
                        <a16:creationId xmlns:a16="http://schemas.microsoft.com/office/drawing/2014/main" id="{ED7CA8E5-BF30-43ED-ABA1-FAD25A8A23F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7" name="Straight Connector 126">
                    <a:extLst>
                      <a:ext uri="{FF2B5EF4-FFF2-40B4-BE49-F238E27FC236}">
                        <a16:creationId xmlns:a16="http://schemas.microsoft.com/office/drawing/2014/main" id="{318D4C15-9AF6-4A2A-A0F8-58CE57A9A31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8" name="Straight Connector 127">
                    <a:extLst>
                      <a:ext uri="{FF2B5EF4-FFF2-40B4-BE49-F238E27FC236}">
                        <a16:creationId xmlns:a16="http://schemas.microsoft.com/office/drawing/2014/main" id="{3D5207D1-FDE3-4949-B91E-711544DFDF2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9" name="Straight Connector 128">
                    <a:extLst>
                      <a:ext uri="{FF2B5EF4-FFF2-40B4-BE49-F238E27FC236}">
                        <a16:creationId xmlns:a16="http://schemas.microsoft.com/office/drawing/2014/main" id="{642326EA-7578-4D08-8180-FB375E1D265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0" name="Straight Connector 129">
                    <a:extLst>
                      <a:ext uri="{FF2B5EF4-FFF2-40B4-BE49-F238E27FC236}">
                        <a16:creationId xmlns:a16="http://schemas.microsoft.com/office/drawing/2014/main" id="{1D58DD20-7EED-4E38-AB7C-96E5AEA9709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1" name="Straight Connector 130">
                    <a:extLst>
                      <a:ext uri="{FF2B5EF4-FFF2-40B4-BE49-F238E27FC236}">
                        <a16:creationId xmlns:a16="http://schemas.microsoft.com/office/drawing/2014/main" id="{0A84C7B1-D180-46AD-A059-C3263DD3CB34}"/>
                      </a:ext>
                    </a:extLst>
                  </p:cNvPr>
                  <p:cNvCxnSpPr/>
                  <p:nvPr/>
                </p:nvCxnSpPr>
                <p:spPr>
                  <a:xfrm>
                    <a:off x="4350866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05" name="Group 104">
                  <a:extLst>
                    <a:ext uri="{FF2B5EF4-FFF2-40B4-BE49-F238E27FC236}">
                      <a16:creationId xmlns:a16="http://schemas.microsoft.com/office/drawing/2014/main" id="{4986113A-F233-4961-A7FC-78898FBACC00}"/>
                    </a:ext>
                  </a:extLst>
                </p:cNvPr>
                <p:cNvGrpSpPr/>
                <p:nvPr/>
              </p:nvGrpSpPr>
              <p:grpSpPr>
                <a:xfrm>
                  <a:off x="2459405" y="842566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119" name="Straight Connector 118">
                    <a:extLst>
                      <a:ext uri="{FF2B5EF4-FFF2-40B4-BE49-F238E27FC236}">
                        <a16:creationId xmlns:a16="http://schemas.microsoft.com/office/drawing/2014/main" id="{07D32B5D-E69F-4DA8-BC16-E6DB159F04D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0" name="Straight Connector 119">
                    <a:extLst>
                      <a:ext uri="{FF2B5EF4-FFF2-40B4-BE49-F238E27FC236}">
                        <a16:creationId xmlns:a16="http://schemas.microsoft.com/office/drawing/2014/main" id="{5E23920A-33D8-46C5-B01F-191E602D782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1" name="Straight Connector 120">
                    <a:extLst>
                      <a:ext uri="{FF2B5EF4-FFF2-40B4-BE49-F238E27FC236}">
                        <a16:creationId xmlns:a16="http://schemas.microsoft.com/office/drawing/2014/main" id="{67D984BE-C8BD-42D7-872C-F95E62DBC2F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2" name="Straight Connector 121">
                    <a:extLst>
                      <a:ext uri="{FF2B5EF4-FFF2-40B4-BE49-F238E27FC236}">
                        <a16:creationId xmlns:a16="http://schemas.microsoft.com/office/drawing/2014/main" id="{5443B5F3-726E-4C13-974A-14AFD75DD6A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3" name="Straight Connector 122">
                    <a:extLst>
                      <a:ext uri="{FF2B5EF4-FFF2-40B4-BE49-F238E27FC236}">
                        <a16:creationId xmlns:a16="http://schemas.microsoft.com/office/drawing/2014/main" id="{AABF3707-FF34-4E23-80D5-1E8032FE688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4" name="Straight Connector 123">
                    <a:extLst>
                      <a:ext uri="{FF2B5EF4-FFF2-40B4-BE49-F238E27FC236}">
                        <a16:creationId xmlns:a16="http://schemas.microsoft.com/office/drawing/2014/main" id="{B999E2AD-6EF1-4250-8834-7146D6B32A0D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06" name="Group 105">
                  <a:extLst>
                    <a:ext uri="{FF2B5EF4-FFF2-40B4-BE49-F238E27FC236}">
                      <a16:creationId xmlns:a16="http://schemas.microsoft.com/office/drawing/2014/main" id="{EC93E3EB-CCD2-49A8-84F0-8FE3015C4DE4}"/>
                    </a:ext>
                  </a:extLst>
                </p:cNvPr>
                <p:cNvGrpSpPr/>
                <p:nvPr/>
              </p:nvGrpSpPr>
              <p:grpSpPr>
                <a:xfrm>
                  <a:off x="3652946" y="835233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113" name="Straight Connector 112">
                    <a:extLst>
                      <a:ext uri="{FF2B5EF4-FFF2-40B4-BE49-F238E27FC236}">
                        <a16:creationId xmlns:a16="http://schemas.microsoft.com/office/drawing/2014/main" id="{6A5A1571-1C2E-4923-A9BB-DF7BCE428EF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4" name="Straight Connector 113">
                    <a:extLst>
                      <a:ext uri="{FF2B5EF4-FFF2-40B4-BE49-F238E27FC236}">
                        <a16:creationId xmlns:a16="http://schemas.microsoft.com/office/drawing/2014/main" id="{1F0E7462-A8B5-400D-B9FD-7C081728F83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5" name="Straight Connector 114">
                    <a:extLst>
                      <a:ext uri="{FF2B5EF4-FFF2-40B4-BE49-F238E27FC236}">
                        <a16:creationId xmlns:a16="http://schemas.microsoft.com/office/drawing/2014/main" id="{C9FB5AA3-B85F-490C-B61B-80746AB95C8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6" name="Straight Connector 115">
                    <a:extLst>
                      <a:ext uri="{FF2B5EF4-FFF2-40B4-BE49-F238E27FC236}">
                        <a16:creationId xmlns:a16="http://schemas.microsoft.com/office/drawing/2014/main" id="{137F9FDB-98F1-489B-8A0F-5D9FFDAB21A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7" name="Straight Connector 116">
                    <a:extLst>
                      <a:ext uri="{FF2B5EF4-FFF2-40B4-BE49-F238E27FC236}">
                        <a16:creationId xmlns:a16="http://schemas.microsoft.com/office/drawing/2014/main" id="{A8C9578E-B3C7-4533-B4A1-94823C6DF54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8" name="Straight Connector 117">
                    <a:extLst>
                      <a:ext uri="{FF2B5EF4-FFF2-40B4-BE49-F238E27FC236}">
                        <a16:creationId xmlns:a16="http://schemas.microsoft.com/office/drawing/2014/main" id="{2CB7FABF-1986-4B8C-AEF9-078098FBE4E7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07" name="Group 106">
                  <a:extLst>
                    <a:ext uri="{FF2B5EF4-FFF2-40B4-BE49-F238E27FC236}">
                      <a16:creationId xmlns:a16="http://schemas.microsoft.com/office/drawing/2014/main" id="{389B18BF-6E80-444C-840F-4AAE308138C3}"/>
                    </a:ext>
                  </a:extLst>
                </p:cNvPr>
                <p:cNvGrpSpPr/>
                <p:nvPr/>
              </p:nvGrpSpPr>
              <p:grpSpPr>
                <a:xfrm flipH="1">
                  <a:off x="65055" y="835233"/>
                  <a:ext cx="807076" cy="542156"/>
                  <a:chOff x="3354770" y="1419726"/>
                  <a:chExt cx="807076" cy="542156"/>
                </a:xfrm>
              </p:grpSpPr>
              <p:cxnSp>
                <p:nvCxnSpPr>
                  <p:cNvPr id="108" name="Straight Connector 107">
                    <a:extLst>
                      <a:ext uri="{FF2B5EF4-FFF2-40B4-BE49-F238E27FC236}">
                        <a16:creationId xmlns:a16="http://schemas.microsoft.com/office/drawing/2014/main" id="{1B89A011-C925-48D4-AD93-9C2AC3B56D5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9" name="Straight Connector 108">
                    <a:extLst>
                      <a:ext uri="{FF2B5EF4-FFF2-40B4-BE49-F238E27FC236}">
                        <a16:creationId xmlns:a16="http://schemas.microsoft.com/office/drawing/2014/main" id="{4C379B8C-ABE3-4B22-90BE-D365379A155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0" name="Straight Connector 109">
                    <a:extLst>
                      <a:ext uri="{FF2B5EF4-FFF2-40B4-BE49-F238E27FC236}">
                        <a16:creationId xmlns:a16="http://schemas.microsoft.com/office/drawing/2014/main" id="{24430E0A-C3E6-4D7D-8FDA-2FBDDEFC2E0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1" name="Straight Connector 110">
                    <a:extLst>
                      <a:ext uri="{FF2B5EF4-FFF2-40B4-BE49-F238E27FC236}">
                        <a16:creationId xmlns:a16="http://schemas.microsoft.com/office/drawing/2014/main" id="{B8E23B63-B79F-47E1-A442-00A286188B2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" name="Straight Connector 111">
                    <a:extLst>
                      <a:ext uri="{FF2B5EF4-FFF2-40B4-BE49-F238E27FC236}">
                        <a16:creationId xmlns:a16="http://schemas.microsoft.com/office/drawing/2014/main" id="{BFDABF60-EDAF-4533-BC75-E6AFFA50932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75" name="Group 74">
                <a:extLst>
                  <a:ext uri="{FF2B5EF4-FFF2-40B4-BE49-F238E27FC236}">
                    <a16:creationId xmlns:a16="http://schemas.microsoft.com/office/drawing/2014/main" id="{A9B352E4-270E-4F68-B998-312D328A4ED5}"/>
                  </a:ext>
                </a:extLst>
              </p:cNvPr>
              <p:cNvGrpSpPr/>
              <p:nvPr/>
            </p:nvGrpSpPr>
            <p:grpSpPr>
              <a:xfrm>
                <a:off x="9663094" y="842566"/>
                <a:ext cx="4583987" cy="1099349"/>
                <a:chOff x="65055" y="835233"/>
                <a:chExt cx="4583987" cy="1099349"/>
              </a:xfrm>
            </p:grpSpPr>
            <p:grpSp>
              <p:nvGrpSpPr>
                <p:cNvPr id="76" name="Group 75">
                  <a:extLst>
                    <a:ext uri="{FF2B5EF4-FFF2-40B4-BE49-F238E27FC236}">
                      <a16:creationId xmlns:a16="http://schemas.microsoft.com/office/drawing/2014/main" id="{1FA24E01-AEA7-456D-97CF-8539AFD41447}"/>
                    </a:ext>
                  </a:extLst>
                </p:cNvPr>
                <p:cNvGrpSpPr/>
                <p:nvPr/>
              </p:nvGrpSpPr>
              <p:grpSpPr>
                <a:xfrm>
                  <a:off x="1055981" y="845134"/>
                  <a:ext cx="1197865" cy="1089448"/>
                  <a:chOff x="3153001" y="1419726"/>
                  <a:chExt cx="1197865" cy="1089448"/>
                </a:xfrm>
              </p:grpSpPr>
              <p:cxnSp>
                <p:nvCxnSpPr>
                  <p:cNvPr id="97" name="Straight Connector 96">
                    <a:extLst>
                      <a:ext uri="{FF2B5EF4-FFF2-40B4-BE49-F238E27FC236}">
                        <a16:creationId xmlns:a16="http://schemas.microsoft.com/office/drawing/2014/main" id="{779962D9-1081-42CF-848D-D3671913C072}"/>
                      </a:ext>
                    </a:extLst>
                  </p:cNvPr>
                  <p:cNvCxnSpPr/>
                  <p:nvPr/>
                </p:nvCxnSpPr>
                <p:spPr>
                  <a:xfrm>
                    <a:off x="3153001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8" name="Straight Connector 97">
                    <a:extLst>
                      <a:ext uri="{FF2B5EF4-FFF2-40B4-BE49-F238E27FC236}">
                        <a16:creationId xmlns:a16="http://schemas.microsoft.com/office/drawing/2014/main" id="{0CF59A3B-0765-424C-A928-DFBEEE9BD14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9" name="Straight Connector 98">
                    <a:extLst>
                      <a:ext uri="{FF2B5EF4-FFF2-40B4-BE49-F238E27FC236}">
                        <a16:creationId xmlns:a16="http://schemas.microsoft.com/office/drawing/2014/main" id="{C0FF5642-FE6C-40E1-B848-8AC2ADD0407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0" name="Straight Connector 99">
                    <a:extLst>
                      <a:ext uri="{FF2B5EF4-FFF2-40B4-BE49-F238E27FC236}">
                        <a16:creationId xmlns:a16="http://schemas.microsoft.com/office/drawing/2014/main" id="{017CC4E7-7E37-494A-A7D2-890DF210CF0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1" name="Straight Connector 100">
                    <a:extLst>
                      <a:ext uri="{FF2B5EF4-FFF2-40B4-BE49-F238E27FC236}">
                        <a16:creationId xmlns:a16="http://schemas.microsoft.com/office/drawing/2014/main" id="{B7A27397-4A0B-4561-9E31-1053AD81878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2" name="Straight Connector 101">
                    <a:extLst>
                      <a:ext uri="{FF2B5EF4-FFF2-40B4-BE49-F238E27FC236}">
                        <a16:creationId xmlns:a16="http://schemas.microsoft.com/office/drawing/2014/main" id="{B086B92C-83D3-4EA9-8E32-E7E40128CF1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3" name="Straight Connector 102">
                    <a:extLst>
                      <a:ext uri="{FF2B5EF4-FFF2-40B4-BE49-F238E27FC236}">
                        <a16:creationId xmlns:a16="http://schemas.microsoft.com/office/drawing/2014/main" id="{817F5AF4-121C-4869-BC09-AF0FEF8C9CBD}"/>
                      </a:ext>
                    </a:extLst>
                  </p:cNvPr>
                  <p:cNvCxnSpPr/>
                  <p:nvPr/>
                </p:nvCxnSpPr>
                <p:spPr>
                  <a:xfrm>
                    <a:off x="4350866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7" name="Group 76">
                  <a:extLst>
                    <a:ext uri="{FF2B5EF4-FFF2-40B4-BE49-F238E27FC236}">
                      <a16:creationId xmlns:a16="http://schemas.microsoft.com/office/drawing/2014/main" id="{9978A432-8AD6-4FC5-A510-BB342E86E94D}"/>
                    </a:ext>
                  </a:extLst>
                </p:cNvPr>
                <p:cNvGrpSpPr/>
                <p:nvPr/>
              </p:nvGrpSpPr>
              <p:grpSpPr>
                <a:xfrm>
                  <a:off x="2459405" y="842566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91" name="Straight Connector 90">
                    <a:extLst>
                      <a:ext uri="{FF2B5EF4-FFF2-40B4-BE49-F238E27FC236}">
                        <a16:creationId xmlns:a16="http://schemas.microsoft.com/office/drawing/2014/main" id="{CDD82AAE-882A-483A-B812-D7675D78122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2" name="Straight Connector 91">
                    <a:extLst>
                      <a:ext uri="{FF2B5EF4-FFF2-40B4-BE49-F238E27FC236}">
                        <a16:creationId xmlns:a16="http://schemas.microsoft.com/office/drawing/2014/main" id="{0477FF89-86EC-491D-B1BD-E83EB8E1F1D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3" name="Straight Connector 92">
                    <a:extLst>
                      <a:ext uri="{FF2B5EF4-FFF2-40B4-BE49-F238E27FC236}">
                        <a16:creationId xmlns:a16="http://schemas.microsoft.com/office/drawing/2014/main" id="{75B45903-435D-40DC-B07A-E5DB1A819C3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4" name="Straight Connector 93">
                    <a:extLst>
                      <a:ext uri="{FF2B5EF4-FFF2-40B4-BE49-F238E27FC236}">
                        <a16:creationId xmlns:a16="http://schemas.microsoft.com/office/drawing/2014/main" id="{B96DC2FC-5394-4311-813B-BED3DCB90E4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5" name="Straight Connector 94">
                    <a:extLst>
                      <a:ext uri="{FF2B5EF4-FFF2-40B4-BE49-F238E27FC236}">
                        <a16:creationId xmlns:a16="http://schemas.microsoft.com/office/drawing/2014/main" id="{E82A1D97-67FD-4844-A9E1-2F071F207AF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6" name="Straight Connector 95">
                    <a:extLst>
                      <a:ext uri="{FF2B5EF4-FFF2-40B4-BE49-F238E27FC236}">
                        <a16:creationId xmlns:a16="http://schemas.microsoft.com/office/drawing/2014/main" id="{23870A25-5B31-41F6-B1F9-CDEC7D0F386D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8" name="Group 77">
                  <a:extLst>
                    <a:ext uri="{FF2B5EF4-FFF2-40B4-BE49-F238E27FC236}">
                      <a16:creationId xmlns:a16="http://schemas.microsoft.com/office/drawing/2014/main" id="{E31887D7-89EC-4C9F-BCC5-89F583C1D647}"/>
                    </a:ext>
                  </a:extLst>
                </p:cNvPr>
                <p:cNvGrpSpPr/>
                <p:nvPr/>
              </p:nvGrpSpPr>
              <p:grpSpPr>
                <a:xfrm>
                  <a:off x="3652946" y="835233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85" name="Straight Connector 84">
                    <a:extLst>
                      <a:ext uri="{FF2B5EF4-FFF2-40B4-BE49-F238E27FC236}">
                        <a16:creationId xmlns:a16="http://schemas.microsoft.com/office/drawing/2014/main" id="{A16C9E34-1198-49E7-87DE-FA0A877D1FF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6" name="Straight Connector 85">
                    <a:extLst>
                      <a:ext uri="{FF2B5EF4-FFF2-40B4-BE49-F238E27FC236}">
                        <a16:creationId xmlns:a16="http://schemas.microsoft.com/office/drawing/2014/main" id="{B04810D1-7CD5-4C76-9A38-8CFA7A78FE5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7" name="Straight Connector 86">
                    <a:extLst>
                      <a:ext uri="{FF2B5EF4-FFF2-40B4-BE49-F238E27FC236}">
                        <a16:creationId xmlns:a16="http://schemas.microsoft.com/office/drawing/2014/main" id="{F1565B0C-323F-46DE-8F51-8BF227C5900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8" name="Straight Connector 87">
                    <a:extLst>
                      <a:ext uri="{FF2B5EF4-FFF2-40B4-BE49-F238E27FC236}">
                        <a16:creationId xmlns:a16="http://schemas.microsoft.com/office/drawing/2014/main" id="{EADAE026-1013-44C9-93EB-FB2550A052C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9" name="Straight Connector 88">
                    <a:extLst>
                      <a:ext uri="{FF2B5EF4-FFF2-40B4-BE49-F238E27FC236}">
                        <a16:creationId xmlns:a16="http://schemas.microsoft.com/office/drawing/2014/main" id="{DF7510F8-63D8-4C96-9579-B17EBCB3544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0" name="Straight Connector 89">
                    <a:extLst>
                      <a:ext uri="{FF2B5EF4-FFF2-40B4-BE49-F238E27FC236}">
                        <a16:creationId xmlns:a16="http://schemas.microsoft.com/office/drawing/2014/main" id="{BE1A3F55-C037-46E3-B49E-00231076D54C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9" name="Group 78">
                  <a:extLst>
                    <a:ext uri="{FF2B5EF4-FFF2-40B4-BE49-F238E27FC236}">
                      <a16:creationId xmlns:a16="http://schemas.microsoft.com/office/drawing/2014/main" id="{70DB3938-31A5-45AF-AC4C-81F0A8E0D881}"/>
                    </a:ext>
                  </a:extLst>
                </p:cNvPr>
                <p:cNvGrpSpPr/>
                <p:nvPr/>
              </p:nvGrpSpPr>
              <p:grpSpPr>
                <a:xfrm flipH="1">
                  <a:off x="65055" y="835233"/>
                  <a:ext cx="807076" cy="542156"/>
                  <a:chOff x="3354770" y="1419726"/>
                  <a:chExt cx="807076" cy="542156"/>
                </a:xfrm>
              </p:grpSpPr>
              <p:cxnSp>
                <p:nvCxnSpPr>
                  <p:cNvPr id="80" name="Straight Connector 79">
                    <a:extLst>
                      <a:ext uri="{FF2B5EF4-FFF2-40B4-BE49-F238E27FC236}">
                        <a16:creationId xmlns:a16="http://schemas.microsoft.com/office/drawing/2014/main" id="{80C49ABE-CB2D-4AAF-9031-C3E86A92F54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1" name="Straight Connector 80">
                    <a:extLst>
                      <a:ext uri="{FF2B5EF4-FFF2-40B4-BE49-F238E27FC236}">
                        <a16:creationId xmlns:a16="http://schemas.microsoft.com/office/drawing/2014/main" id="{B92F5821-09CC-4438-83CB-C607C4C1EE5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2" name="Straight Connector 81">
                    <a:extLst>
                      <a:ext uri="{FF2B5EF4-FFF2-40B4-BE49-F238E27FC236}">
                        <a16:creationId xmlns:a16="http://schemas.microsoft.com/office/drawing/2014/main" id="{78763D5E-119A-4E43-B1B7-FCCB89A5E79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3" name="Straight Connector 82">
                    <a:extLst>
                      <a:ext uri="{FF2B5EF4-FFF2-40B4-BE49-F238E27FC236}">
                        <a16:creationId xmlns:a16="http://schemas.microsoft.com/office/drawing/2014/main" id="{C12649C3-203B-42D2-A346-F786203C86E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4" name="Straight Connector 83">
                    <a:extLst>
                      <a:ext uri="{FF2B5EF4-FFF2-40B4-BE49-F238E27FC236}">
                        <a16:creationId xmlns:a16="http://schemas.microsoft.com/office/drawing/2014/main" id="{014E7206-CC7D-4403-8C65-2DF2BB78E86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</p:grpSp>
      <p:cxnSp>
        <p:nvCxnSpPr>
          <p:cNvPr id="341" name="Straight Connector 340">
            <a:extLst>
              <a:ext uri="{FF2B5EF4-FFF2-40B4-BE49-F238E27FC236}">
                <a16:creationId xmlns:a16="http://schemas.microsoft.com/office/drawing/2014/main" id="{EB91596F-88A9-445A-81A4-AAF806C62A7C}"/>
              </a:ext>
            </a:extLst>
          </p:cNvPr>
          <p:cNvCxnSpPr>
            <a:cxnSpLocks/>
          </p:cNvCxnSpPr>
          <p:nvPr/>
        </p:nvCxnSpPr>
        <p:spPr>
          <a:xfrm>
            <a:off x="10966264" y="3703899"/>
            <a:ext cx="1283540" cy="743"/>
          </a:xfrm>
          <a:prstGeom prst="line">
            <a:avLst/>
          </a:prstGeom>
          <a:ln w="31750">
            <a:solidFill>
              <a:srgbClr val="BDD7EE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2" name="Group 341">
            <a:extLst>
              <a:ext uri="{FF2B5EF4-FFF2-40B4-BE49-F238E27FC236}">
                <a16:creationId xmlns:a16="http://schemas.microsoft.com/office/drawing/2014/main" id="{67209B90-CCB2-45F8-A39B-B656EE4BBB11}"/>
              </a:ext>
            </a:extLst>
          </p:cNvPr>
          <p:cNvGrpSpPr/>
          <p:nvPr/>
        </p:nvGrpSpPr>
        <p:grpSpPr>
          <a:xfrm flipH="1">
            <a:off x="6458730" y="6041113"/>
            <a:ext cx="5588294" cy="474304"/>
            <a:chOff x="396540" y="859316"/>
            <a:chExt cx="5588294" cy="474304"/>
          </a:xfrm>
          <a:effectLst>
            <a:glow rad="50800">
              <a:srgbClr val="00B0F0">
                <a:alpha val="27000"/>
              </a:srgbClr>
            </a:glow>
          </a:effectLst>
        </p:grpSpPr>
        <p:cxnSp>
          <p:nvCxnSpPr>
            <p:cNvPr id="343" name="Straight Connector 342">
              <a:extLst>
                <a:ext uri="{FF2B5EF4-FFF2-40B4-BE49-F238E27FC236}">
                  <a16:creationId xmlns:a16="http://schemas.microsoft.com/office/drawing/2014/main" id="{EC4F1A18-064B-4A1E-A37A-D6406C3F977E}"/>
                </a:ext>
              </a:extLst>
            </p:cNvPr>
            <p:cNvCxnSpPr/>
            <p:nvPr/>
          </p:nvCxnSpPr>
          <p:spPr>
            <a:xfrm>
              <a:off x="396540" y="861141"/>
              <a:ext cx="1641514" cy="0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Connector 343">
              <a:extLst>
                <a:ext uri="{FF2B5EF4-FFF2-40B4-BE49-F238E27FC236}">
                  <a16:creationId xmlns:a16="http://schemas.microsoft.com/office/drawing/2014/main" id="{46EE92E0-976A-45F6-AB8B-666E61DA1E83}"/>
                </a:ext>
              </a:extLst>
            </p:cNvPr>
            <p:cNvCxnSpPr>
              <a:cxnSpLocks/>
            </p:cNvCxnSpPr>
            <p:nvPr/>
          </p:nvCxnSpPr>
          <p:spPr>
            <a:xfrm>
              <a:off x="2585044" y="1286166"/>
              <a:ext cx="2501156" cy="0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Connector 344">
              <a:extLst>
                <a:ext uri="{FF2B5EF4-FFF2-40B4-BE49-F238E27FC236}">
                  <a16:creationId xmlns:a16="http://schemas.microsoft.com/office/drawing/2014/main" id="{78911604-BF5D-4B95-9419-1D742AF29D0B}"/>
                </a:ext>
              </a:extLst>
            </p:cNvPr>
            <p:cNvCxnSpPr>
              <a:cxnSpLocks/>
            </p:cNvCxnSpPr>
            <p:nvPr/>
          </p:nvCxnSpPr>
          <p:spPr>
            <a:xfrm>
              <a:off x="2027104" y="859316"/>
              <a:ext cx="567065" cy="428675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6" name="Oval 345">
              <a:extLst>
                <a:ext uri="{FF2B5EF4-FFF2-40B4-BE49-F238E27FC236}">
                  <a16:creationId xmlns:a16="http://schemas.microsoft.com/office/drawing/2014/main" id="{600CE91C-5407-418F-9401-9C39ECC117DB}"/>
                </a:ext>
              </a:extLst>
            </p:cNvPr>
            <p:cNvSpPr/>
            <p:nvPr/>
          </p:nvSpPr>
          <p:spPr>
            <a:xfrm flipV="1">
              <a:off x="5091675" y="1238712"/>
              <a:ext cx="94908" cy="94908"/>
            </a:xfrm>
            <a:prstGeom prst="ellipse">
              <a:avLst/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347" name="Straight Connector 346">
              <a:extLst>
                <a:ext uri="{FF2B5EF4-FFF2-40B4-BE49-F238E27FC236}">
                  <a16:creationId xmlns:a16="http://schemas.microsoft.com/office/drawing/2014/main" id="{1F21D1B2-0BE4-4C8F-A9AD-EFDC51015EBF}"/>
                </a:ext>
              </a:extLst>
            </p:cNvPr>
            <p:cNvCxnSpPr>
              <a:cxnSpLocks/>
            </p:cNvCxnSpPr>
            <p:nvPr/>
          </p:nvCxnSpPr>
          <p:spPr>
            <a:xfrm>
              <a:off x="5186583" y="1290248"/>
              <a:ext cx="798251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48" name="Straight Connector 347">
            <a:extLst>
              <a:ext uri="{FF2B5EF4-FFF2-40B4-BE49-F238E27FC236}">
                <a16:creationId xmlns:a16="http://schemas.microsoft.com/office/drawing/2014/main" id="{7BFA0110-0662-4413-82AA-4EF7162D648A}"/>
              </a:ext>
            </a:extLst>
          </p:cNvPr>
          <p:cNvCxnSpPr>
            <a:cxnSpLocks/>
          </p:cNvCxnSpPr>
          <p:nvPr/>
        </p:nvCxnSpPr>
        <p:spPr>
          <a:xfrm flipH="1">
            <a:off x="7780015" y="6581091"/>
            <a:ext cx="981559" cy="0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glow rad="50800">
              <a:srgbClr val="00B0F0">
                <a:alpha val="27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9" name="Straight Connector 348">
            <a:extLst>
              <a:ext uri="{FF2B5EF4-FFF2-40B4-BE49-F238E27FC236}">
                <a16:creationId xmlns:a16="http://schemas.microsoft.com/office/drawing/2014/main" id="{B15FF328-DCAB-4A7B-AA38-5235CFA85CDD}"/>
              </a:ext>
            </a:extLst>
          </p:cNvPr>
          <p:cNvCxnSpPr>
            <a:cxnSpLocks/>
          </p:cNvCxnSpPr>
          <p:nvPr/>
        </p:nvCxnSpPr>
        <p:spPr>
          <a:xfrm flipH="1">
            <a:off x="7425130" y="6373363"/>
            <a:ext cx="1347520" cy="0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glow rad="50800">
              <a:srgbClr val="00B0F0">
                <a:alpha val="27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0" name="Group 349">
            <a:extLst>
              <a:ext uri="{FF2B5EF4-FFF2-40B4-BE49-F238E27FC236}">
                <a16:creationId xmlns:a16="http://schemas.microsoft.com/office/drawing/2014/main" id="{860883FE-87C4-4D1C-ACF2-DEDF0328D9AE}"/>
              </a:ext>
            </a:extLst>
          </p:cNvPr>
          <p:cNvGrpSpPr/>
          <p:nvPr/>
        </p:nvGrpSpPr>
        <p:grpSpPr>
          <a:xfrm flipH="1">
            <a:off x="9479850" y="6360675"/>
            <a:ext cx="702507" cy="215359"/>
            <a:chOff x="2261207" y="1178878"/>
            <a:chExt cx="702507" cy="215359"/>
          </a:xfrm>
          <a:effectLst>
            <a:glow rad="50800">
              <a:srgbClr val="00B0F0">
                <a:alpha val="27000"/>
              </a:srgbClr>
            </a:glow>
          </a:effectLst>
        </p:grpSpPr>
        <p:cxnSp>
          <p:nvCxnSpPr>
            <p:cNvPr id="351" name="Straight Connector 350">
              <a:extLst>
                <a:ext uri="{FF2B5EF4-FFF2-40B4-BE49-F238E27FC236}">
                  <a16:creationId xmlns:a16="http://schemas.microsoft.com/office/drawing/2014/main" id="{56FD1A32-B705-40AC-B431-A10E1DAC9DD4}"/>
                </a:ext>
              </a:extLst>
            </p:cNvPr>
            <p:cNvCxnSpPr>
              <a:cxnSpLocks/>
            </p:cNvCxnSpPr>
            <p:nvPr/>
          </p:nvCxnSpPr>
          <p:spPr>
            <a:xfrm>
              <a:off x="2546091" y="1390349"/>
              <a:ext cx="417623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Straight Connector 351">
              <a:extLst>
                <a:ext uri="{FF2B5EF4-FFF2-40B4-BE49-F238E27FC236}">
                  <a16:creationId xmlns:a16="http://schemas.microsoft.com/office/drawing/2014/main" id="{407261E5-46C5-4777-A322-839DAF8B1267}"/>
                </a:ext>
              </a:extLst>
            </p:cNvPr>
            <p:cNvCxnSpPr>
              <a:cxnSpLocks/>
            </p:cNvCxnSpPr>
            <p:nvPr/>
          </p:nvCxnSpPr>
          <p:spPr>
            <a:xfrm>
              <a:off x="2261207" y="1178878"/>
              <a:ext cx="284884" cy="215359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3" name="Group 352">
            <a:extLst>
              <a:ext uri="{FF2B5EF4-FFF2-40B4-BE49-F238E27FC236}">
                <a16:creationId xmlns:a16="http://schemas.microsoft.com/office/drawing/2014/main" id="{F0048D84-5C58-4B7D-A4FB-81658CF688FA}"/>
              </a:ext>
            </a:extLst>
          </p:cNvPr>
          <p:cNvGrpSpPr/>
          <p:nvPr/>
        </p:nvGrpSpPr>
        <p:grpSpPr>
          <a:xfrm>
            <a:off x="218201" y="6013788"/>
            <a:ext cx="4336374" cy="428675"/>
            <a:chOff x="218201" y="6013788"/>
            <a:chExt cx="4336374" cy="428675"/>
          </a:xfrm>
        </p:grpSpPr>
        <p:cxnSp>
          <p:nvCxnSpPr>
            <p:cNvPr id="354" name="Straight Connector 353">
              <a:extLst>
                <a:ext uri="{FF2B5EF4-FFF2-40B4-BE49-F238E27FC236}">
                  <a16:creationId xmlns:a16="http://schemas.microsoft.com/office/drawing/2014/main" id="{F979F349-03F5-4DC9-8506-50D24F04009A}"/>
                </a:ext>
              </a:extLst>
            </p:cNvPr>
            <p:cNvCxnSpPr/>
            <p:nvPr/>
          </p:nvCxnSpPr>
          <p:spPr>
            <a:xfrm>
              <a:off x="218201" y="6015613"/>
              <a:ext cx="1641514" cy="0"/>
            </a:xfrm>
            <a:prstGeom prst="line">
              <a:avLst/>
            </a:prstGeom>
            <a:ln w="25400">
              <a:solidFill>
                <a:schemeClr val="bg1"/>
              </a:solidFill>
            </a:ln>
            <a:effectLst>
              <a:glow rad="50800">
                <a:srgbClr val="00B0F0">
                  <a:alpha val="27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Connector 354">
              <a:extLst>
                <a:ext uri="{FF2B5EF4-FFF2-40B4-BE49-F238E27FC236}">
                  <a16:creationId xmlns:a16="http://schemas.microsoft.com/office/drawing/2014/main" id="{1C0AC1DB-292D-48BD-B14C-06A7E7ADDEE7}"/>
                </a:ext>
              </a:extLst>
            </p:cNvPr>
            <p:cNvCxnSpPr>
              <a:cxnSpLocks/>
            </p:cNvCxnSpPr>
            <p:nvPr/>
          </p:nvCxnSpPr>
          <p:spPr>
            <a:xfrm>
              <a:off x="2406705" y="6440638"/>
              <a:ext cx="2147870" cy="0"/>
            </a:xfrm>
            <a:prstGeom prst="line">
              <a:avLst/>
            </a:prstGeom>
            <a:ln w="25400">
              <a:solidFill>
                <a:schemeClr val="bg1"/>
              </a:solidFill>
            </a:ln>
            <a:effectLst>
              <a:glow rad="50800">
                <a:srgbClr val="00B0F0">
                  <a:alpha val="27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Straight Connector 355">
              <a:extLst>
                <a:ext uri="{FF2B5EF4-FFF2-40B4-BE49-F238E27FC236}">
                  <a16:creationId xmlns:a16="http://schemas.microsoft.com/office/drawing/2014/main" id="{F70D9E7E-EA88-4F0D-A04B-A0237DF6F4BF}"/>
                </a:ext>
              </a:extLst>
            </p:cNvPr>
            <p:cNvCxnSpPr>
              <a:cxnSpLocks/>
            </p:cNvCxnSpPr>
            <p:nvPr/>
          </p:nvCxnSpPr>
          <p:spPr>
            <a:xfrm>
              <a:off x="1848765" y="6013788"/>
              <a:ext cx="567065" cy="428675"/>
            </a:xfrm>
            <a:prstGeom prst="line">
              <a:avLst/>
            </a:prstGeom>
            <a:ln w="25400">
              <a:solidFill>
                <a:schemeClr val="bg1"/>
              </a:solidFill>
            </a:ln>
            <a:effectLst>
              <a:glow rad="50800">
                <a:srgbClr val="00B0F0">
                  <a:alpha val="27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7" name="Oval 356">
            <a:extLst>
              <a:ext uri="{FF2B5EF4-FFF2-40B4-BE49-F238E27FC236}">
                <a16:creationId xmlns:a16="http://schemas.microsoft.com/office/drawing/2014/main" id="{30C2E0BB-31E5-4975-91BD-E1B969EFF3B5}"/>
              </a:ext>
            </a:extLst>
          </p:cNvPr>
          <p:cNvSpPr/>
          <p:nvPr/>
        </p:nvSpPr>
        <p:spPr>
          <a:xfrm flipV="1">
            <a:off x="6057834" y="6382908"/>
            <a:ext cx="149557" cy="149557"/>
          </a:xfrm>
          <a:prstGeom prst="ellipse">
            <a:avLst/>
          </a:prstGeom>
          <a:noFill/>
          <a:ln w="19050">
            <a:solidFill>
              <a:schemeClr val="bg1"/>
            </a:solidFill>
          </a:ln>
          <a:effectLst>
            <a:glow rad="50800">
              <a:srgbClr val="00B0F0">
                <a:alpha val="27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58" name="Straight Connector 357">
            <a:extLst>
              <a:ext uri="{FF2B5EF4-FFF2-40B4-BE49-F238E27FC236}">
                <a16:creationId xmlns:a16="http://schemas.microsoft.com/office/drawing/2014/main" id="{4618DC54-C688-475F-9E55-9F17CF517A70}"/>
              </a:ext>
            </a:extLst>
          </p:cNvPr>
          <p:cNvCxnSpPr>
            <a:cxnSpLocks/>
          </p:cNvCxnSpPr>
          <p:nvPr/>
        </p:nvCxnSpPr>
        <p:spPr>
          <a:xfrm>
            <a:off x="3024646" y="6544821"/>
            <a:ext cx="1347520" cy="0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glow rad="50800">
              <a:srgbClr val="00B0F0">
                <a:alpha val="27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9" name="Straight Connector 358">
            <a:extLst>
              <a:ext uri="{FF2B5EF4-FFF2-40B4-BE49-F238E27FC236}">
                <a16:creationId xmlns:a16="http://schemas.microsoft.com/office/drawing/2014/main" id="{DF15C703-547D-42EF-8F67-0C8C4187066D}"/>
              </a:ext>
            </a:extLst>
          </p:cNvPr>
          <p:cNvCxnSpPr>
            <a:cxnSpLocks/>
          </p:cNvCxnSpPr>
          <p:nvPr/>
        </p:nvCxnSpPr>
        <p:spPr>
          <a:xfrm>
            <a:off x="2600261" y="6333350"/>
            <a:ext cx="1347520" cy="0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glow rad="50800">
              <a:srgbClr val="00B0F0">
                <a:alpha val="27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0" name="Group 359">
            <a:extLst>
              <a:ext uri="{FF2B5EF4-FFF2-40B4-BE49-F238E27FC236}">
                <a16:creationId xmlns:a16="http://schemas.microsoft.com/office/drawing/2014/main" id="{FA0F4CD0-A0A1-4E1F-890A-E1372EC80245}"/>
              </a:ext>
            </a:extLst>
          </p:cNvPr>
          <p:cNvGrpSpPr/>
          <p:nvPr/>
        </p:nvGrpSpPr>
        <p:grpSpPr>
          <a:xfrm>
            <a:off x="2077919" y="6333350"/>
            <a:ext cx="690046" cy="215359"/>
            <a:chOff x="2273668" y="1178878"/>
            <a:chExt cx="690046" cy="215359"/>
          </a:xfrm>
          <a:effectLst>
            <a:glow rad="50800">
              <a:srgbClr val="00B0F0">
                <a:alpha val="27000"/>
              </a:srgbClr>
            </a:glow>
          </a:effectLst>
        </p:grpSpPr>
        <p:cxnSp>
          <p:nvCxnSpPr>
            <p:cNvPr id="361" name="Straight Connector 360">
              <a:extLst>
                <a:ext uri="{FF2B5EF4-FFF2-40B4-BE49-F238E27FC236}">
                  <a16:creationId xmlns:a16="http://schemas.microsoft.com/office/drawing/2014/main" id="{BE1BBD4F-3881-4689-81F6-9D81953249EB}"/>
                </a:ext>
              </a:extLst>
            </p:cNvPr>
            <p:cNvCxnSpPr>
              <a:cxnSpLocks/>
            </p:cNvCxnSpPr>
            <p:nvPr/>
          </p:nvCxnSpPr>
          <p:spPr>
            <a:xfrm>
              <a:off x="2546091" y="1390349"/>
              <a:ext cx="417623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2" name="Straight Connector 361">
              <a:extLst>
                <a:ext uri="{FF2B5EF4-FFF2-40B4-BE49-F238E27FC236}">
                  <a16:creationId xmlns:a16="http://schemas.microsoft.com/office/drawing/2014/main" id="{952A046E-2C00-4296-B3C3-91943F10B56E}"/>
                </a:ext>
              </a:extLst>
            </p:cNvPr>
            <p:cNvCxnSpPr>
              <a:cxnSpLocks/>
            </p:cNvCxnSpPr>
            <p:nvPr/>
          </p:nvCxnSpPr>
          <p:spPr>
            <a:xfrm>
              <a:off x="2273668" y="1178878"/>
              <a:ext cx="284884" cy="215359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3" name="Oval 362">
            <a:extLst>
              <a:ext uri="{FF2B5EF4-FFF2-40B4-BE49-F238E27FC236}">
                <a16:creationId xmlns:a16="http://schemas.microsoft.com/office/drawing/2014/main" id="{C1730245-8E3F-4B2F-93ED-883A982AED06}"/>
              </a:ext>
            </a:extLst>
          </p:cNvPr>
          <p:cNvSpPr/>
          <p:nvPr/>
        </p:nvSpPr>
        <p:spPr>
          <a:xfrm flipV="1">
            <a:off x="5666998" y="6382908"/>
            <a:ext cx="149557" cy="149557"/>
          </a:xfrm>
          <a:prstGeom prst="ellipse">
            <a:avLst/>
          </a:prstGeom>
          <a:noFill/>
          <a:ln w="19050">
            <a:solidFill>
              <a:schemeClr val="bg1"/>
            </a:solidFill>
          </a:ln>
          <a:effectLst>
            <a:glow rad="50800">
              <a:srgbClr val="00B0F0">
                <a:alpha val="27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4" name="Oval 363">
            <a:extLst>
              <a:ext uri="{FF2B5EF4-FFF2-40B4-BE49-F238E27FC236}">
                <a16:creationId xmlns:a16="http://schemas.microsoft.com/office/drawing/2014/main" id="{3781B8A2-6C60-40B8-9EA9-394829CEF4C3}"/>
              </a:ext>
            </a:extLst>
          </p:cNvPr>
          <p:cNvSpPr/>
          <p:nvPr/>
        </p:nvSpPr>
        <p:spPr>
          <a:xfrm flipV="1">
            <a:off x="5276162" y="6382907"/>
            <a:ext cx="149557" cy="149557"/>
          </a:xfrm>
          <a:prstGeom prst="ellipse">
            <a:avLst/>
          </a:prstGeom>
          <a:noFill/>
          <a:ln w="19050">
            <a:solidFill>
              <a:schemeClr val="bg1"/>
            </a:solidFill>
          </a:ln>
          <a:effectLst>
            <a:glow rad="50800">
              <a:srgbClr val="00B0F0">
                <a:alpha val="27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5" name="Oval 364">
            <a:extLst>
              <a:ext uri="{FF2B5EF4-FFF2-40B4-BE49-F238E27FC236}">
                <a16:creationId xmlns:a16="http://schemas.microsoft.com/office/drawing/2014/main" id="{AFCBB6F4-3C01-490A-883E-1B7A120F40B3}"/>
              </a:ext>
            </a:extLst>
          </p:cNvPr>
          <p:cNvSpPr/>
          <p:nvPr/>
        </p:nvSpPr>
        <p:spPr>
          <a:xfrm flipV="1">
            <a:off x="4897364" y="6382906"/>
            <a:ext cx="149557" cy="149557"/>
          </a:xfrm>
          <a:prstGeom prst="ellipse">
            <a:avLst/>
          </a:prstGeom>
          <a:noFill/>
          <a:ln w="19050">
            <a:solidFill>
              <a:schemeClr val="bg1"/>
            </a:solidFill>
          </a:ln>
          <a:effectLst>
            <a:glow rad="50800">
              <a:srgbClr val="00B0F0">
                <a:alpha val="27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6" name="TextBox 246">
            <a:extLst>
              <a:ext uri="{FF2B5EF4-FFF2-40B4-BE49-F238E27FC236}">
                <a16:creationId xmlns:a16="http://schemas.microsoft.com/office/drawing/2014/main" id="{536E8D62-7F23-418C-8622-130960300A18}"/>
              </a:ext>
            </a:extLst>
          </p:cNvPr>
          <p:cNvSpPr txBox="1"/>
          <p:nvPr/>
        </p:nvSpPr>
        <p:spPr>
          <a:xfrm>
            <a:off x="257172" y="764114"/>
            <a:ext cx="100440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>
                <a:solidFill>
                  <a:srgbClr val="FFC000"/>
                </a:solidFill>
                <a:effectLst>
                  <a:glow rad="63500">
                    <a:srgbClr val="5B9BD5">
                      <a:satMod val="175000"/>
                      <a:alpha val="40000"/>
                    </a:srgbClr>
                  </a:glow>
                </a:effectLst>
                <a:latin typeface="Oxanium" panose="02000503000000000000" pitchFamily="2" charset="2"/>
              </a:rPr>
              <a:t>CODE PYTHON: 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dirty="0">
                <a:solidFill>
                  <a:srgbClr val="FFC000"/>
                </a:solidFill>
                <a:effectLst>
                  <a:glow rad="63500">
                    <a:srgbClr val="5B9BD5">
                      <a:satMod val="175000"/>
                      <a:alpha val="40000"/>
                    </a:srgbClr>
                  </a:glow>
                </a:effectLst>
                <a:latin typeface="Oxanium" panose="02000503000000000000" pitchFamily="2" charset="2"/>
              </a:rPr>
              <a:t>		NHẬN DIỆN BARCODE – TRUYỀN DỮ LIỆU XUỐNG ARDUINO</a:t>
            </a:r>
            <a:endParaRPr kumimoji="0" lang="en-US" sz="2000" b="1" i="0" u="none" strike="noStrike" kern="1200" cap="none" spc="0" normalizeH="0" noProof="0" dirty="0">
              <a:ln>
                <a:noFill/>
              </a:ln>
              <a:solidFill>
                <a:srgbClr val="FFC000"/>
              </a:solidFill>
              <a:effectLst>
                <a:glow rad="63500">
                  <a:srgbClr val="5B9BD5">
                    <a:satMod val="175000"/>
                    <a:alpha val="40000"/>
                  </a:srgbClr>
                </a:glow>
              </a:effectLst>
              <a:uLnTx/>
              <a:uFillTx/>
              <a:latin typeface="Oxanium" panose="02000503000000000000" pitchFamily="2" charset="2"/>
            </a:endParaRPr>
          </a:p>
        </p:txBody>
      </p:sp>
      <p:sp>
        <p:nvSpPr>
          <p:cNvPr id="2" name="Hình chữ nhật 1">
            <a:extLst>
              <a:ext uri="{FF2B5EF4-FFF2-40B4-BE49-F238E27FC236}">
                <a16:creationId xmlns:a16="http://schemas.microsoft.com/office/drawing/2014/main" id="{D1916264-57DC-9D88-BDC2-B6123AA48D0F}"/>
              </a:ext>
            </a:extLst>
          </p:cNvPr>
          <p:cNvSpPr/>
          <p:nvPr/>
        </p:nvSpPr>
        <p:spPr>
          <a:xfrm>
            <a:off x="218201" y="786516"/>
            <a:ext cx="8543373" cy="871505"/>
          </a:xfrm>
          <a:prstGeom prst="rect">
            <a:avLst/>
          </a:prstGeom>
          <a:noFill/>
          <a:ln w="571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66" name="Hình chữ nhật: Góc Tròn 265">
            <a:extLst>
              <a:ext uri="{FF2B5EF4-FFF2-40B4-BE49-F238E27FC236}">
                <a16:creationId xmlns:a16="http://schemas.microsoft.com/office/drawing/2014/main" id="{93449D5E-9CA4-72C0-FDD4-4E489A7FBEA0}"/>
              </a:ext>
            </a:extLst>
          </p:cNvPr>
          <p:cNvSpPr/>
          <p:nvPr/>
        </p:nvSpPr>
        <p:spPr>
          <a:xfrm>
            <a:off x="218201" y="1988836"/>
            <a:ext cx="4709821" cy="49616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PHẦN CHƯƠNG TRÌNH TRONG </a:t>
            </a:r>
            <a:r>
              <a:rPr lang="en-US" i="1" dirty="0">
                <a:solidFill>
                  <a:srgbClr val="FF0000"/>
                </a:solidFill>
              </a:rPr>
              <a:t>while True:</a:t>
            </a:r>
            <a:endParaRPr lang="vi-VN" i="1" dirty="0">
              <a:solidFill>
                <a:srgbClr val="FF0000"/>
              </a:solidFill>
            </a:endParaRPr>
          </a:p>
        </p:txBody>
      </p:sp>
      <p:sp>
        <p:nvSpPr>
          <p:cNvPr id="268" name="Hộp Văn bản 267">
            <a:extLst>
              <a:ext uri="{FF2B5EF4-FFF2-40B4-BE49-F238E27FC236}">
                <a16:creationId xmlns:a16="http://schemas.microsoft.com/office/drawing/2014/main" id="{DFE4BFB9-BC13-AE9B-A717-BD4A281A04D9}"/>
              </a:ext>
            </a:extLst>
          </p:cNvPr>
          <p:cNvSpPr txBox="1"/>
          <p:nvPr/>
        </p:nvSpPr>
        <p:spPr>
          <a:xfrm>
            <a:off x="123514" y="2586652"/>
            <a:ext cx="49705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180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 </a:t>
            </a:r>
            <a:r>
              <a:rPr lang="vi-VN" sz="180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Đọc</a:t>
            </a:r>
            <a:r>
              <a:rPr lang="vi-VN" sz="180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 khung </a:t>
            </a:r>
            <a:r>
              <a:rPr lang="vi-VN" sz="180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hình</a:t>
            </a:r>
            <a:r>
              <a:rPr lang="vi-VN" sz="180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vi-VN" sz="180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từ</a:t>
            </a:r>
            <a:r>
              <a:rPr lang="vi-VN" sz="180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vi-VN" sz="180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camera</a:t>
            </a:r>
            <a:endParaRPr lang="vi-VN" dirty="0"/>
          </a:p>
        </p:txBody>
      </p:sp>
      <p:sp>
        <p:nvSpPr>
          <p:cNvPr id="269" name="Hộp Văn bản 268">
            <a:extLst>
              <a:ext uri="{FF2B5EF4-FFF2-40B4-BE49-F238E27FC236}">
                <a16:creationId xmlns:a16="http://schemas.microsoft.com/office/drawing/2014/main" id="{9A966EB6-23CA-5EB9-5744-DB6F29CA9CCE}"/>
              </a:ext>
            </a:extLst>
          </p:cNvPr>
          <p:cNvSpPr txBox="1"/>
          <p:nvPr/>
        </p:nvSpPr>
        <p:spPr>
          <a:xfrm>
            <a:off x="461995" y="3043217"/>
            <a:ext cx="3869205" cy="369332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vi-VN" sz="1800" dirty="0" err="1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ret</a:t>
            </a:r>
            <a:r>
              <a:rPr lang="vi-VN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vi-VN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vi-VN" sz="1800" dirty="0" err="1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frame</a:t>
            </a:r>
            <a:r>
              <a:rPr lang="vi-VN" sz="180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vi-VN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vi-VN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vi-VN" sz="1800" dirty="0" err="1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cap</a:t>
            </a:r>
            <a:r>
              <a:rPr lang="vi-VN" sz="1800" b="1" dirty="0" err="1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.</a:t>
            </a:r>
            <a:r>
              <a:rPr lang="vi-VN" sz="1800" dirty="0" err="1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read</a:t>
            </a:r>
            <a:r>
              <a:rPr lang="vi-VN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()</a:t>
            </a:r>
            <a:r>
              <a:rPr lang="vi-VN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endParaRPr lang="vi-VN" dirty="0"/>
          </a:p>
        </p:txBody>
      </p:sp>
      <p:sp>
        <p:nvSpPr>
          <p:cNvPr id="275" name="Hộp Văn bản 274">
            <a:extLst>
              <a:ext uri="{FF2B5EF4-FFF2-40B4-BE49-F238E27FC236}">
                <a16:creationId xmlns:a16="http://schemas.microsoft.com/office/drawing/2014/main" id="{A6BB83FF-8AED-6BB2-ED41-70B38BB120CB}"/>
              </a:ext>
            </a:extLst>
          </p:cNvPr>
          <p:cNvSpPr txBox="1"/>
          <p:nvPr/>
        </p:nvSpPr>
        <p:spPr>
          <a:xfrm>
            <a:off x="123514" y="3537579"/>
            <a:ext cx="6851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180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 </a:t>
            </a:r>
            <a:r>
              <a:rPr lang="vi-VN" sz="180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Chuyển</a:t>
            </a:r>
            <a:r>
              <a:rPr lang="vi-VN" sz="180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vi-VN" sz="180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đổi</a:t>
            </a:r>
            <a:r>
              <a:rPr lang="vi-VN" sz="180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vi-VN" sz="180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ảnh</a:t>
            </a:r>
            <a:r>
              <a:rPr lang="vi-VN" sz="180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vi-VN" sz="180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từ</a:t>
            </a:r>
            <a:r>
              <a:rPr lang="vi-VN" sz="180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 không gian </a:t>
            </a:r>
            <a:r>
              <a:rPr lang="vi-VN" sz="180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màu</a:t>
            </a:r>
            <a:r>
              <a:rPr lang="vi-VN" sz="180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 BGR sang </a:t>
            </a:r>
            <a:r>
              <a:rPr lang="vi-VN" sz="180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xám</a:t>
            </a:r>
            <a:r>
              <a:rPr lang="vi-VN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endParaRPr lang="vi-VN" dirty="0"/>
          </a:p>
        </p:txBody>
      </p:sp>
      <p:sp>
        <p:nvSpPr>
          <p:cNvPr id="276" name="Hộp Văn bản 275">
            <a:extLst>
              <a:ext uri="{FF2B5EF4-FFF2-40B4-BE49-F238E27FC236}">
                <a16:creationId xmlns:a16="http://schemas.microsoft.com/office/drawing/2014/main" id="{A8C74B91-5897-D7B6-0AE6-61324FA389E1}"/>
              </a:ext>
            </a:extLst>
          </p:cNvPr>
          <p:cNvSpPr txBox="1"/>
          <p:nvPr/>
        </p:nvSpPr>
        <p:spPr>
          <a:xfrm>
            <a:off x="451872" y="3989691"/>
            <a:ext cx="6583945" cy="369332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vi-VN" sz="1800" dirty="0" err="1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gray</a:t>
            </a:r>
            <a:r>
              <a:rPr lang="vi-VN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vi-VN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vi-VN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cv2</a:t>
            </a:r>
            <a:r>
              <a:rPr lang="vi-VN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.</a:t>
            </a:r>
            <a:r>
              <a:rPr lang="vi-VN" sz="180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cvtColor</a:t>
            </a:r>
            <a:r>
              <a:rPr lang="vi-VN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vi-VN" sz="1800" dirty="0" err="1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frame</a:t>
            </a:r>
            <a:r>
              <a:rPr lang="vi-VN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vi-VN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cv2</a:t>
            </a:r>
            <a:r>
              <a:rPr lang="vi-VN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.</a:t>
            </a:r>
            <a:r>
              <a:rPr lang="vi-VN" sz="180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COLOR_BGR2GRAY</a:t>
            </a:r>
            <a:r>
              <a:rPr lang="vi-VN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)</a:t>
            </a:r>
            <a:r>
              <a:rPr lang="vi-VN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endParaRPr lang="vi-VN" dirty="0"/>
          </a:p>
        </p:txBody>
      </p:sp>
      <p:sp>
        <p:nvSpPr>
          <p:cNvPr id="277" name="Hộp Văn bản 276">
            <a:extLst>
              <a:ext uri="{FF2B5EF4-FFF2-40B4-BE49-F238E27FC236}">
                <a16:creationId xmlns:a16="http://schemas.microsoft.com/office/drawing/2014/main" id="{C471759F-F692-0CDC-E427-756A6E4AD124}"/>
              </a:ext>
            </a:extLst>
          </p:cNvPr>
          <p:cNvSpPr txBox="1"/>
          <p:nvPr/>
        </p:nvSpPr>
        <p:spPr>
          <a:xfrm>
            <a:off x="130349" y="4467411"/>
            <a:ext cx="56218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180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 </a:t>
            </a:r>
            <a:r>
              <a:rPr lang="en-US" sz="180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Nhận</a:t>
            </a:r>
            <a:r>
              <a:rPr lang="en-US" sz="180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diện</a:t>
            </a:r>
            <a:r>
              <a:rPr lang="vi-VN" sz="180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vi-VN" sz="180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mã</a:t>
            </a:r>
            <a:r>
              <a:rPr lang="vi-VN" sz="180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vi-VN" sz="180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barcode</a:t>
            </a:r>
            <a:r>
              <a:rPr lang="vi-VN" sz="180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 trong </a:t>
            </a:r>
            <a:r>
              <a:rPr lang="vi-VN" sz="180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ảnh</a:t>
            </a:r>
            <a:r>
              <a:rPr lang="vi-VN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endParaRPr lang="vi-VN" dirty="0"/>
          </a:p>
        </p:txBody>
      </p:sp>
      <p:sp>
        <p:nvSpPr>
          <p:cNvPr id="278" name="Hộp Văn bản 277">
            <a:extLst>
              <a:ext uri="{FF2B5EF4-FFF2-40B4-BE49-F238E27FC236}">
                <a16:creationId xmlns:a16="http://schemas.microsoft.com/office/drawing/2014/main" id="{CA3742D9-BED9-AD53-F642-68ECC19619F7}"/>
              </a:ext>
            </a:extLst>
          </p:cNvPr>
          <p:cNvSpPr txBox="1"/>
          <p:nvPr/>
        </p:nvSpPr>
        <p:spPr>
          <a:xfrm>
            <a:off x="539097" y="4937225"/>
            <a:ext cx="7722052" cy="923330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vi-VN" sz="1800" dirty="0" err="1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barcodes</a:t>
            </a:r>
            <a:r>
              <a:rPr lang="vi-VN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vi-VN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vi-VN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vi-VN" sz="1800" dirty="0" err="1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decode</a:t>
            </a:r>
            <a:r>
              <a:rPr lang="vi-VN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vi-VN" sz="1800" dirty="0" err="1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gray</a:t>
            </a:r>
            <a:r>
              <a:rPr lang="vi-VN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)</a:t>
            </a:r>
            <a:r>
              <a:rPr lang="vi-VN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endParaRPr lang="en-US" sz="18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vi-VN" sz="1800" b="1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for</a:t>
            </a:r>
            <a:r>
              <a:rPr lang="vi-VN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vi-VN" sz="1800" dirty="0" err="1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barcode</a:t>
            </a:r>
            <a:r>
              <a:rPr lang="vi-VN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vi-VN" sz="1800" b="1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in</a:t>
            </a:r>
            <a:r>
              <a:rPr lang="vi-VN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vi-VN" sz="1800" dirty="0" err="1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barcodes</a:t>
            </a:r>
            <a:r>
              <a:rPr lang="vi-VN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:</a:t>
            </a:r>
            <a:r>
              <a:rPr lang="vi-VN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endParaRPr lang="en-US" sz="18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vi-VN" sz="180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data1</a:t>
            </a:r>
            <a:r>
              <a:rPr lang="vi-VN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vi-VN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vi-VN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vi-VN" sz="1800" dirty="0" err="1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barcode</a:t>
            </a:r>
            <a:r>
              <a:rPr lang="vi-VN" sz="1800" b="1" dirty="0" err="1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.</a:t>
            </a:r>
            <a:r>
              <a:rPr lang="vi-VN" sz="1800" dirty="0" err="1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data</a:t>
            </a:r>
            <a:r>
              <a:rPr lang="vi-VN" sz="1800" b="1" dirty="0" err="1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.</a:t>
            </a:r>
            <a:r>
              <a:rPr lang="vi-VN" sz="1800" dirty="0" err="1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decode</a:t>
            </a:r>
            <a:r>
              <a:rPr lang="vi-VN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vi-VN" sz="1800" dirty="0">
                <a:solidFill>
                  <a:srgbClr val="808080"/>
                </a:solidFill>
                <a:effectLst/>
                <a:latin typeface="Courier New" panose="02070309020205020404" pitchFamily="49" charset="0"/>
              </a:rPr>
              <a:t>"utf-8"</a:t>
            </a:r>
            <a:r>
              <a:rPr lang="vi-VN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)</a:t>
            </a:r>
            <a:r>
              <a:rPr lang="vi-VN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164607747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-2.22222E-6 L 0.80782 -2.22222E-6 " pathEditMode="relative" rAng="0" ptsTypes="AA">
                                      <p:cBhvr>
                                        <p:cTn id="6" dur="20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391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8" fill="hold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11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30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repeatCount="indefinite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000"/>
                                        <p:tgtEl>
                                          <p:spTgt spid="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repeatCount="indefinite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2000"/>
                                        <p:tgtEl>
                                          <p:spTgt spid="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repeatCount="indefinite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2000"/>
                                        <p:tgtEl>
                                          <p:spTgt spid="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2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30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2" repeatCount="indefinite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30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repeatCount="indefinite" fill="hold" grpId="0" nodeType="withEffect">
                                  <p:stCondLst>
                                    <p:cond delay="6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repeatCount="indefinite" fill="hold" grpId="0" nodeType="withEffect">
                                  <p:stCondLst>
                                    <p:cond delay="13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repeatCount="indefinite" fill="hold" grpId="0" nodeType="withEffect">
                                  <p:stCondLst>
                                    <p:cond delay="18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5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1.85185E-6 L -0.06705 1.85185E-6 " pathEditMode="relative" rAng="0" ptsTypes="AA">
                                      <p:cBhvr>
                                        <p:cTn id="41" dur="2000" fill="hold"/>
                                        <p:tgtEl>
                                          <p:spTgt spid="3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59" y="0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63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-2.22222E-6 L 0.0496 -2.22222E-6 " pathEditMode="relative" rAng="0" ptsTypes="AA">
                                      <p:cBhvr>
                                        <p:cTn id="43" dur="2000" fill="hold"/>
                                        <p:tgtEl>
                                          <p:spTgt spid="3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74" y="0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7" grpId="0" animBg="1"/>
      <p:bldP spid="363" grpId="0" animBg="1"/>
      <p:bldP spid="364" grpId="0" animBg="1"/>
      <p:bldP spid="365" grpId="0" animBg="1"/>
      <p:bldP spid="366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hủ đề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525" row="9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2F270318-00EB-4C33-B558-4CAF2C44EED8}">
  <we:reference id="wa104381063" version="1.0.0.1" store="en-US" storeType="OMEX"/>
  <we:alternateReferences>
    <we:reference id="wa104381063" version="1.0.0.1" store="WA104381063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1134</TotalTime>
  <Words>1451</Words>
  <Application>Microsoft Office PowerPoint</Application>
  <PresentationFormat>Màn hình rộng</PresentationFormat>
  <Paragraphs>218</Paragraphs>
  <Slides>25</Slides>
  <Notes>14</Notes>
  <HiddenSlides>0</HiddenSlides>
  <MMClips>0</MMClips>
  <ScaleCrop>false</ScaleCrop>
  <HeadingPairs>
    <vt:vector size="6" baseType="variant">
      <vt:variant>
        <vt:lpstr>Phông được Dùng</vt:lpstr>
      </vt:variant>
      <vt:variant>
        <vt:i4>6</vt:i4>
      </vt:variant>
      <vt:variant>
        <vt:lpstr>Chủ đề</vt:lpstr>
      </vt:variant>
      <vt:variant>
        <vt:i4>1</vt:i4>
      </vt:variant>
      <vt:variant>
        <vt:lpstr>Tiêu đề Bản chiếu</vt:lpstr>
      </vt:variant>
      <vt:variant>
        <vt:i4>25</vt:i4>
      </vt:variant>
    </vt:vector>
  </HeadingPairs>
  <TitlesOfParts>
    <vt:vector size="32" baseType="lpstr">
      <vt:lpstr>Arial</vt:lpstr>
      <vt:lpstr>Calibri</vt:lpstr>
      <vt:lpstr>Calibri Light</vt:lpstr>
      <vt:lpstr>Courier New</vt:lpstr>
      <vt:lpstr>Oxanium</vt:lpstr>
      <vt:lpstr>SVN-Posterizer KG Inline</vt:lpstr>
      <vt:lpstr>Office Theme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Tiara Anggraini Prasetyo</dc:creator>
  <cp:lastModifiedBy>365 Pro Plus</cp:lastModifiedBy>
  <cp:revision>116</cp:revision>
  <dcterms:created xsi:type="dcterms:W3CDTF">2021-05-09T10:02:37Z</dcterms:created>
  <dcterms:modified xsi:type="dcterms:W3CDTF">2023-03-27T08:50:42Z</dcterms:modified>
</cp:coreProperties>
</file>